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9" r:id="rId3"/>
    <p:sldId id="281" r:id="rId4"/>
    <p:sldId id="282" r:id="rId5"/>
    <p:sldId id="261" r:id="rId6"/>
    <p:sldId id="263" r:id="rId7"/>
    <p:sldId id="265" r:id="rId8"/>
    <p:sldId id="267" r:id="rId9"/>
    <p:sldId id="269" r:id="rId10"/>
    <p:sldId id="277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125E-41A8-4897-859F-06515E4FC86F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E759-B1FE-4F6F-B8F2-83A800189D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fld id="{E4F67866-BAE6-46D8-ABEC-EFE9B0581B00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5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15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26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508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228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45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07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0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0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43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92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3E8C-AA49-4900-AD1F-2B3D5C7EC5A6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81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gi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wmf"/><Relationship Id="rId7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-304800"/>
            <a:ext cx="7239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4" name="Picture 5" descr="bgnen031 (hinh 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bgnen031 (hinh 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7AF709-5E1E-5EF8-30F5-321DC4B0306B}"/>
              </a:ext>
            </a:extLst>
          </p:cNvPr>
          <p:cNvSpPr txBox="1"/>
          <p:nvPr/>
        </p:nvSpPr>
        <p:spPr>
          <a:xfrm>
            <a:off x="762000" y="1363920"/>
            <a:ext cx="820248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LQCC H, K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YÊN HÒA</a:t>
            </a:r>
          </a:p>
          <a:p>
            <a:pPr algn="ctr" eaLnBrk="1" hangingPunct="1">
              <a:buFontTx/>
              <a:buNone/>
            </a:pPr>
            <a:endParaRPr lang="en-US" altLang="en-US" sz="2000" b="1" dirty="0">
              <a:solidFill>
                <a:srgbClr val="FF3300"/>
              </a:solidFill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14351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14349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13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6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9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D96D18F-67F7-A915-7224-F8A203E7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6986592" cy="342978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A64195E-00C2-D59C-C088-FE97D66A87C1}"/>
              </a:ext>
            </a:extLst>
          </p:cNvPr>
          <p:cNvSpPr txBox="1"/>
          <p:nvPr/>
        </p:nvSpPr>
        <p:spPr>
          <a:xfrm>
            <a:off x="2585050" y="354641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Arial" charset="0"/>
                <a:cs typeface="Arial" charset="0"/>
              </a:rPr>
              <a:t>ho</a:t>
            </a:r>
            <a:r>
              <a:rPr lang="vi-VN" sz="5400" b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vi-VN" sz="5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hồng</a:t>
            </a:r>
            <a:endParaRPr lang="en-US" sz="5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D668104-B8AF-A317-4152-7DE1763F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4572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solidFill>
                  <a:srgbClr val="FF0066"/>
                </a:solidFill>
                <a:latin typeface="Arial" charset="0"/>
                <a:cs typeface="Arial" charset="0"/>
              </a:rPr>
              <a:t>h</a:t>
            </a:r>
            <a:endParaRPr lang="en-US" sz="4000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5916303-838D-E1D5-25A5-7E9275113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latin typeface="Arial" charset="0"/>
                <a:cs typeface="Arial" charset="0"/>
              </a:rPr>
              <a:t>o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95B93-1831-077A-59D6-E5FBE6A5D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 dirty="0">
                <a:latin typeface=".VnAvant" pitchFamily="34" charset="0"/>
                <a:cs typeface="Arial" charset="0"/>
              </a:rPr>
              <a:t>a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A51EFC4-2CE1-4B6A-033D-F72BF418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96" y="4800600"/>
            <a:ext cx="4572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solidFill>
                  <a:srgbClr val="FF0066"/>
                </a:solidFill>
                <a:latin typeface="Arial" charset="0"/>
                <a:cs typeface="Arial" charset="0"/>
              </a:rPr>
              <a:t>h</a:t>
            </a:r>
            <a:endParaRPr lang="en-US" sz="4000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8C261A6-18E5-F0EB-14F2-53391AB4D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195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latin typeface="Arial" charset="0"/>
                <a:cs typeface="Arial" charset="0"/>
              </a:rPr>
              <a:t>n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8086FF8-9C0B-145F-AE52-54B1F9EC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05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>
                <a:latin typeface="Arial" charset="0"/>
                <a:cs typeface="Arial" charset="0"/>
              </a:rPr>
              <a:t>Ồ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7DE1F-DBC8-709D-8FD4-03E5D76EF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294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dirty="0">
                <a:latin typeface="Arial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65181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C67C616C-5C6B-FEB7-18A8-A11BC0A5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34" y="1342734"/>
            <a:ext cx="3086531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D8D9733D-3B34-B787-373F-5A4FD6A2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34" y="1361083"/>
            <a:ext cx="3086531" cy="4172532"/>
          </a:xfrm>
          <a:prstGeom prst="rect">
            <a:avLst/>
          </a:prstGeom>
        </p:spPr>
      </p:pic>
      <p:sp>
        <p:nvSpPr>
          <p:cNvPr id="4" name="Rectangle 30">
            <a:extLst>
              <a:ext uri="{FF2B5EF4-FFF2-40B4-BE49-F238E27FC236}">
                <a16:creationId xmlns:a16="http://schemas.microsoft.com/office/drawing/2014/main" id="{7B0CC2C9-8F14-766B-10B2-0A1284EF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1342734"/>
            <a:ext cx="720080" cy="4172532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6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81225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 descr="LOA 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2819400" y="4114800"/>
            <a:ext cx="381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ho</a:t>
            </a:r>
            <a:r>
              <a:rPr lang="vi-VN" sz="4800" b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vi-VN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lo</a:t>
            </a:r>
            <a:r>
              <a:rPr lang="vi-VN" sz="4800" b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vi-VN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kèn</a:t>
            </a:r>
            <a:endParaRPr lang="en-US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276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latin typeface="Arial" charset="0"/>
                <a:cs typeface="Arial" charset="0"/>
              </a:rPr>
              <a:t>o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2819400" y="4800600"/>
            <a:ext cx="4572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solidFill>
                  <a:srgbClr val="FF0066"/>
                </a:solidFill>
                <a:latin typeface="Arial" charset="0"/>
                <a:cs typeface="Arial" charset="0"/>
              </a:rPr>
              <a:t>h</a:t>
            </a:r>
            <a:endParaRPr lang="en-US" sz="4000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45720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latin typeface="Arial" charset="0"/>
                <a:cs typeface="Arial" charset="0"/>
              </a:rPr>
              <a:t>o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3657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 dirty="0">
                <a:latin typeface=".VnAvant" pitchFamily="34" charset="0"/>
                <a:cs typeface="Arial" charset="0"/>
              </a:rPr>
              <a:t>a</a:t>
            </a: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9530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 dirty="0">
                <a:latin typeface=".VnAvant" pitchFamily="34" charset="0"/>
                <a:cs typeface="Arial" charset="0"/>
              </a:rPr>
              <a:t>a</a:t>
            </a: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54864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>
                <a:solidFill>
                  <a:srgbClr val="FF0066"/>
                </a:solidFill>
                <a:latin typeface="Arial" charset="0"/>
                <a:cs typeface="Arial" charset="0"/>
              </a:rPr>
              <a:t>k</a:t>
            </a:r>
            <a:endParaRPr lang="en-US" sz="400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58674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>
                <a:latin typeface="Arial" charset="0"/>
                <a:cs typeface="Arial" charset="0"/>
              </a:rPr>
              <a:t>è</a:t>
            </a:r>
            <a:endParaRPr lang="en-US" sz="4000">
              <a:latin typeface="Arial" charset="0"/>
              <a:cs typeface="Arial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62484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dirty="0">
                <a:latin typeface="Arial" charset="0"/>
                <a:cs typeface="Arial" charset="0"/>
              </a:rPr>
              <a:t>n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41910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>
                <a:latin typeface="Arial" charset="0"/>
                <a:cs typeface="Arial" charset="0"/>
              </a:rPr>
              <a:t>l</a:t>
            </a:r>
            <a:endParaRPr lang="en-US" sz="4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4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0.138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0.138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417 0.1388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0417 0.138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7" dur="2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5" grpId="0" animBg="1"/>
      <p:bldP spid="121865" grpId="1" animBg="1"/>
      <p:bldP spid="121866" grpId="0" animBg="1"/>
      <p:bldP spid="121866" grpId="1" animBg="1"/>
      <p:bldP spid="121867" grpId="0" animBg="1"/>
      <p:bldP spid="121867" grpId="1" animBg="1"/>
      <p:bldP spid="121868" grpId="0" animBg="1"/>
      <p:bldP spid="121868" grpId="1" animBg="1"/>
      <p:bldP spid="121869" grpId="0" animBg="1"/>
      <p:bldP spid="121869" grpId="1" animBg="1"/>
      <p:bldP spid="121870" grpId="0" animBg="1"/>
      <p:bldP spid="121870" grpId="1" animBg="1"/>
      <p:bldP spid="121871" grpId="0" animBg="1"/>
      <p:bldP spid="121871" grpId="1" animBg="1"/>
      <p:bldP spid="121872" grpId="0" animBg="1"/>
      <p:bldP spid="1218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609600"/>
            <a:ext cx="1981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176" name="Picture 9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>
            <a:extLst>
              <a:ext uri="{FF2B5EF4-FFF2-40B4-BE49-F238E27FC236}">
                <a16:creationId xmlns:a16="http://schemas.microsoft.com/office/drawing/2014/main" id="{36355240-486E-21F4-8A63-8A1D96F4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52600"/>
            <a:ext cx="609600" cy="32766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3" name="Picture 29">
            <a:extLst>
              <a:ext uri="{FF2B5EF4-FFF2-40B4-BE49-F238E27FC236}">
                <a16:creationId xmlns:a16="http://schemas.microsoft.com/office/drawing/2014/main" id="{134D80EC-C922-BD6A-6EBF-677EB8C6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287CADA6-0D09-C4F4-35F5-5A4981F1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80" y="2558743"/>
            <a:ext cx="1905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3880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696200" y="563880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8198" name="Picture 10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05" y="2463953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5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6" descr="659204qfhni5vgx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5146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27"/>
          <p:cNvSpPr txBox="1">
            <a:spLocks noChangeArrowheads="1"/>
          </p:cNvSpPr>
          <p:nvPr/>
        </p:nvSpPr>
        <p:spPr bwMode="auto">
          <a:xfrm rot="20958193">
            <a:off x="3115214" y="759410"/>
            <a:ext cx="240849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3600" b="1" dirty="0">
                <a:solidFill>
                  <a:srgbClr val="FF0000"/>
                </a:solidFill>
                <a:cs typeface="Arial" charset="0"/>
              </a:rPr>
              <a:t>k</a:t>
            </a:r>
          </a:p>
        </p:txBody>
      </p:sp>
      <p:pic>
        <p:nvPicPr>
          <p:cNvPr id="10140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80" y="2558743"/>
            <a:ext cx="1905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5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3733800" y="1752600"/>
            <a:ext cx="609600" cy="32766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8209" name="Picture 31" descr="659204qfhni5vgx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21336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23" name="Picture 10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1600200" y="5334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Arial" charset="0"/>
                <a:cs typeface="Arial" charset="0"/>
              </a:rPr>
              <a:t>Một số mẫu chữ chữ k</a:t>
            </a:r>
          </a:p>
        </p:txBody>
      </p:sp>
      <p:sp>
        <p:nvSpPr>
          <p:cNvPr id="102414" name="WordArt 14"/>
          <p:cNvSpPr>
            <a:spLocks noChangeArrowheads="1" noChangeShapeType="1" noTextEdit="1"/>
          </p:cNvSpPr>
          <p:nvPr/>
        </p:nvSpPr>
        <p:spPr bwMode="auto">
          <a:xfrm>
            <a:off x="1143000" y="22098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k</a:t>
            </a:r>
          </a:p>
        </p:txBody>
      </p:sp>
      <p:pic>
        <p:nvPicPr>
          <p:cNvPr id="102415" name="Picture 15" descr="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676400"/>
            <a:ext cx="1704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5483225" y="1096963"/>
            <a:ext cx="236537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7700" b="1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962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 animBg="1"/>
      <p:bldP spid="102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848600" y="563880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247" name="Picture 10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1676400" y="152400"/>
            <a:ext cx="624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>
                <a:solidFill>
                  <a:srgbClr val="FF0066"/>
                </a:solidFill>
                <a:latin typeface="Arial" charset="0"/>
                <a:cs typeface="Arial" charset="0"/>
              </a:rPr>
              <a:t>So sánh chữ cái h, k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2514600" y="9906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>
                <a:solidFill>
                  <a:srgbClr val="80000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2514600" y="15240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>
                <a:solidFill>
                  <a:srgbClr val="80000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pic>
        <p:nvPicPr>
          <p:cNvPr id="10253" name="Picture 16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2860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1600200" y="974725"/>
            <a:ext cx="2790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7000" b="1" dirty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auto">
          <a:xfrm rot="21094217">
            <a:off x="4793136" y="1445211"/>
            <a:ext cx="226416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3600" b="1" dirty="0">
                <a:solidFill>
                  <a:srgbClr val="FF0000"/>
                </a:solidFill>
                <a:cs typeface="Arial" charset="0"/>
              </a:rPr>
              <a:t>k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5410200" y="2406650"/>
            <a:ext cx="609600" cy="32004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34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68650"/>
            <a:ext cx="1905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405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6" name="Picture 22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68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7" name="Picture 23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914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2232970" y="2242623"/>
            <a:ext cx="704850" cy="3429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62" name="Picture 25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22098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8" grpId="0"/>
      <p:bldP spid="103439" grpId="0"/>
      <p:bldP spid="103443" grpId="0" animBg="1"/>
      <p:bldP spid="1034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79</Words>
  <Application>Microsoft Office PowerPoint</Application>
  <PresentationFormat>Trình chiếu Trên màn hình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.VnArialH</vt:lpstr>
      <vt:lpstr>.VnAvant</vt:lpstr>
      <vt:lpstr>.VnLucida sans</vt:lpstr>
      <vt:lpstr>Arial</vt:lpstr>
      <vt:lpstr>Calibri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17</cp:revision>
  <dcterms:created xsi:type="dcterms:W3CDTF">2022-10-16T14:17:45Z</dcterms:created>
  <dcterms:modified xsi:type="dcterms:W3CDTF">2026-04-18T09:33:31Z</dcterms:modified>
</cp:coreProperties>
</file>