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  <p:sldId id="259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9CB6-91B9-4AF0-9567-03AE0EA35548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4056-900A-4205-B2AE-6D225C8EB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405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9CB6-91B9-4AF0-9567-03AE0EA35548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4056-900A-4205-B2AE-6D225C8EB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963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9CB6-91B9-4AF0-9567-03AE0EA35548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4056-900A-4205-B2AE-6D225C8EB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103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9CB6-91B9-4AF0-9567-03AE0EA35548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4056-900A-4205-B2AE-6D225C8EB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691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9CB6-91B9-4AF0-9567-03AE0EA35548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4056-900A-4205-B2AE-6D225C8EB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892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9CB6-91B9-4AF0-9567-03AE0EA35548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4056-900A-4205-B2AE-6D225C8EB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545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9CB6-91B9-4AF0-9567-03AE0EA35548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4056-900A-4205-B2AE-6D225C8EB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70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9CB6-91B9-4AF0-9567-03AE0EA35548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4056-900A-4205-B2AE-6D225C8EB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2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9CB6-91B9-4AF0-9567-03AE0EA35548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4056-900A-4205-B2AE-6D225C8EB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269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9CB6-91B9-4AF0-9567-03AE0EA35548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4056-900A-4205-B2AE-6D225C8EB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465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9CB6-91B9-4AF0-9567-03AE0EA35548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4056-900A-4205-B2AE-6D225C8EB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088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659CB6-91B9-4AF0-9567-03AE0EA35548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3D4056-900A-4205-B2AE-6D225C8EB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327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ảnh Nền Tết, Tết Vector Nền Và Tập Tin Tải về Miễn Phí | Pngtree">
            <a:extLst>
              <a:ext uri="{FF2B5EF4-FFF2-40B4-BE49-F238E27FC236}">
                <a16:creationId xmlns:a16="http://schemas.microsoft.com/office/drawing/2014/main" id="{6F9D1EDD-BEAB-88A1-D12E-89467072D1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4870DF4-9C79-A1A8-43C5-A2C0C3E22348}"/>
              </a:ext>
            </a:extLst>
          </p:cNvPr>
          <p:cNvSpPr txBox="1"/>
          <p:nvPr/>
        </p:nvSpPr>
        <p:spPr>
          <a:xfrm>
            <a:off x="3051111" y="1716833"/>
            <a:ext cx="696996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LĨNH VỰC: PHÁT TRIỂN NHẬN THỨC</a:t>
            </a:r>
          </a:p>
          <a:p>
            <a:r>
              <a:rPr lang="en-US" sz="2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ĐỀ TÀI: HOẠT ĐỘNG GIÁO DỤC STEAM “ KHÁM PHÁ QUẢ DƯA HẤU”( QUY TRÌNH 5E)</a:t>
            </a:r>
          </a:p>
          <a:p>
            <a:r>
              <a:rPr lang="en-US" sz="2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ĐỘ TUỔI: 4-5 TUỔI</a:t>
            </a:r>
          </a:p>
          <a:p>
            <a:r>
              <a:rPr lang="en-US" sz="2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ĐƠN VỊ: TRƯỜNG MẦM NON YÊN HÒA</a:t>
            </a:r>
          </a:p>
        </p:txBody>
      </p:sp>
    </p:spTree>
    <p:extLst>
      <p:ext uri="{BB962C8B-B14F-4D97-AF65-F5344CB8AC3E}">
        <p14:creationId xmlns:p14="http://schemas.microsoft.com/office/powerpoint/2010/main" val="3003135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40A7F-C955-A3C0-14DD-668DFBCFFB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5722" y="343135"/>
            <a:ext cx="1786894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90FF8C-A06B-0AB5-84CE-97540D4875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592911" y="4859103"/>
            <a:ext cx="9144000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Dịch vụ khắc chữ trên dưa hấu hút khách dịp Tết ở Hà Tĩnh">
            <a:extLst>
              <a:ext uri="{FF2B5EF4-FFF2-40B4-BE49-F238E27FC236}">
                <a16:creationId xmlns:a16="http://schemas.microsoft.com/office/drawing/2014/main" id="{D6172A35-270A-4BB0-EB17-5C6764883E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414" y="374027"/>
            <a:ext cx="4662616" cy="2857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ịch vụ khắc chữ, tạo hình dưa hấu đắt khách dịp Tết cổ truyền">
            <a:extLst>
              <a:ext uri="{FF2B5EF4-FFF2-40B4-BE49-F238E27FC236}">
                <a16:creationId xmlns:a16="http://schemas.microsoft.com/office/drawing/2014/main" id="{AFFA177B-AD31-B469-6AD7-1ADFCEE326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4042" y="3819503"/>
            <a:ext cx="3739591" cy="2780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Dịch vụ khắc chữ, tạo hình trên dưa hấu hút khách ngày Tết | Báo điện tử  Tiền Phong">
            <a:extLst>
              <a:ext uri="{FF2B5EF4-FFF2-40B4-BE49-F238E27FC236}">
                <a16:creationId xmlns:a16="http://schemas.microsoft.com/office/drawing/2014/main" id="{96D2CE7D-7D45-F974-E3EE-3CE238090E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454" y="494739"/>
            <a:ext cx="4087769" cy="2736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2" descr="Dưa hấu khắc hình con gà hút khách dịp Tết">
            <a:extLst>
              <a:ext uri="{FF2B5EF4-FFF2-40B4-BE49-F238E27FC236}">
                <a16:creationId xmlns:a16="http://schemas.microsoft.com/office/drawing/2014/main" id="{22671036-4458-0193-C565-733B689538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874" y="3742573"/>
            <a:ext cx="4744607" cy="2857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2016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Dưa hấu khắc tỉa lạ vừa chưng Tết vừa ăn được đang được dân Hà Thành săn mua">
            <a:extLst>
              <a:ext uri="{FF2B5EF4-FFF2-40B4-BE49-F238E27FC236}">
                <a16:creationId xmlns:a16="http://schemas.microsoft.com/office/drawing/2014/main" id="{08234545-2E28-1A1B-8042-FD3AA51277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14" y="493554"/>
            <a:ext cx="4126282" cy="2845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8" descr="Dịch vụ khắc chữ, tạo hình dưa hấu đắt khách dịp Tết cổ truyền">
            <a:extLst>
              <a:ext uri="{FF2B5EF4-FFF2-40B4-BE49-F238E27FC236}">
                <a16:creationId xmlns:a16="http://schemas.microsoft.com/office/drawing/2014/main" id="{B79C4C2E-1990-2AFB-1962-9CE793113A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910" y="559212"/>
            <a:ext cx="3739591" cy="2780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Dưa hấu tỉa chữ Tết – Comida Ngon">
            <a:extLst>
              <a:ext uri="{FF2B5EF4-FFF2-40B4-BE49-F238E27FC236}">
                <a16:creationId xmlns:a16="http://schemas.microsoft.com/office/drawing/2014/main" id="{D098ABFF-5759-C15D-4AFE-0D47CC89E6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1592" y="3931796"/>
            <a:ext cx="3969879" cy="2691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Điêu khắc dưa hấu nghệ thuật hút khách dịp Tết - Báo Khánh Hòa điện tử">
            <a:extLst>
              <a:ext uri="{FF2B5EF4-FFF2-40B4-BE49-F238E27FC236}">
                <a16:creationId xmlns:a16="http://schemas.microsoft.com/office/drawing/2014/main" id="{40A372C6-C736-37A1-1F4D-73FBB37934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8953" y="4012091"/>
            <a:ext cx="3638685" cy="2531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0265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ách bày mâm ngũ quả ngày Tết 2025 đẹp và ý nghĩa">
            <a:extLst>
              <a:ext uri="{FF2B5EF4-FFF2-40B4-BE49-F238E27FC236}">
                <a16:creationId xmlns:a16="http://schemas.microsoft.com/office/drawing/2014/main" id="{2502987D-C499-19B1-1798-E03286501F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004" y="143122"/>
            <a:ext cx="11712272" cy="6591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50863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âm ngũ quả ngày Tết 2026: Ý nghĩa, cách sắp xếp đúng chuẩn 3 miền">
            <a:extLst>
              <a:ext uri="{FF2B5EF4-FFF2-40B4-BE49-F238E27FC236}">
                <a16:creationId xmlns:a16="http://schemas.microsoft.com/office/drawing/2014/main" id="{BF4D8DD4-BAEC-9F29-4B94-548C775A01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734" y="206734"/>
            <a:ext cx="11815638" cy="6408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2854968"/>
      </p:ext>
    </p:extLst>
  </p:cSld>
  <p:clrMapOvr>
    <a:masterClrMapping/>
  </p:clrMapOvr>
  <p:transition spd="slow">
    <p:wheel spokes="1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46</TotalTime>
  <Words>39</Words>
  <Application>Microsoft Office PowerPoint</Application>
  <PresentationFormat>Widescreen</PresentationFormat>
  <Paragraphs>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2</cp:revision>
  <dcterms:created xsi:type="dcterms:W3CDTF">2026-04-16T08:44:01Z</dcterms:created>
  <dcterms:modified xsi:type="dcterms:W3CDTF">2026-04-22T15:40:06Z</dcterms:modified>
</cp:coreProperties>
</file>