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60" r:id="rId2"/>
    <p:sldId id="267" r:id="rId3"/>
    <p:sldId id="271" r:id="rId4"/>
    <p:sldId id="259" r:id="rId5"/>
    <p:sldId id="263" r:id="rId6"/>
    <p:sldId id="272" r:id="rId7"/>
    <p:sldId id="265" r:id="rId8"/>
    <p:sldId id="268" r:id="rId9"/>
    <p:sldId id="273" r:id="rId10"/>
    <p:sldId id="276" r:id="rId11"/>
    <p:sldId id="274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3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63" r:id="rId6"/>
    <p:sldLayoutId id="2147483759" r:id="rId7"/>
    <p:sldLayoutId id="2147483760" r:id="rId8"/>
    <p:sldLayoutId id="2147483761" r:id="rId9"/>
    <p:sldLayoutId id="2147483762" r:id="rId10"/>
    <p:sldLayoutId id="21474837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F95A409-AFB5-591B-353A-95505A294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4" y="72737"/>
            <a:ext cx="12105409" cy="678526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C3CE080-7E21-4598-21AB-5EB04B0F68EE}"/>
              </a:ext>
            </a:extLst>
          </p:cNvPr>
          <p:cNvSpPr txBox="1"/>
          <p:nvPr/>
        </p:nvSpPr>
        <p:spPr>
          <a:xfrm>
            <a:off x="976744" y="2673086"/>
            <a:ext cx="106299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KPKH: Bốn mùa em yêu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5-6 tuổi</a:t>
            </a:r>
          </a:p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Yên Hòa, xã Yên Mô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5A57401-1C1C-D939-AC07-157B10D71F0A}"/>
              </a:ext>
            </a:extLst>
          </p:cNvPr>
          <p:cNvSpPr/>
          <p:nvPr/>
        </p:nvSpPr>
        <p:spPr>
          <a:xfrm>
            <a:off x="1860771" y="1560565"/>
            <a:ext cx="9745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64763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6BCCC11-5756-27B1-B15C-102002759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51" y="946610"/>
            <a:ext cx="8390374" cy="53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0F21DB-16E0-D458-CF25-071F372D2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4D27876-614E-CCD5-5142-A650DBF0B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2BC8978F-F008-F2AC-CE26-524B48111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r="13428" b="1"/>
          <a:stretch>
            <a:fillRect/>
          </a:stretch>
        </p:blipFill>
        <p:spPr>
          <a:xfrm>
            <a:off x="254559" y="680881"/>
            <a:ext cx="5332323" cy="505672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D7E08A7-1E8E-F286-F8D9-883D3A359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41" y="680881"/>
            <a:ext cx="6096000" cy="49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6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BD3FDD8-2324-A40F-3F27-FCF5D6839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499"/>
            <a:ext cx="6732396" cy="5878286"/>
          </a:xfrm>
          <a:prstGeom prst="rect">
            <a:avLst/>
          </a:prstGeom>
        </p:spPr>
      </p:pic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2A542CF6-1C85-48E8-3892-BA0EBAF9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75" y="311500"/>
            <a:ext cx="5330825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6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F93A631-08AB-FCD5-73A5-565D86869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3" y="140676"/>
            <a:ext cx="6012896" cy="636060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889ABD3-02C6-3C1D-B8E1-C7D6EF55C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38" y="140675"/>
            <a:ext cx="5294758" cy="63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E379B95-1079-BAF2-07DB-EAEB12EF1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" y="240167"/>
            <a:ext cx="6340509" cy="648218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6F19F10-BAFC-5D4E-C278-27F4F256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19" y="146830"/>
            <a:ext cx="5449556" cy="65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5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255F9-C80A-3DEE-4B17-61F53E1BB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A58A1B5-F857-7872-809D-058805828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" y="0"/>
            <a:ext cx="6015612" cy="340012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189E0A1-7EC2-DA01-2006-5A578F4CB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75" y="0"/>
            <a:ext cx="5861537" cy="345787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8B37413-A6CA-F9A1-EAF6-7A1047ACC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457873"/>
            <a:ext cx="6015612" cy="355115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7C44B9E-E36C-F6EB-D5D3-D42DC673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57872"/>
            <a:ext cx="6015611" cy="34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E26DCE7-547A-D82F-9402-D43A63B0B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8954" cy="3379408"/>
          </a:xfrm>
          <a:prstGeom prst="rect">
            <a:avLst/>
          </a:prstGeom>
        </p:spPr>
      </p:pic>
      <p:pic>
        <p:nvPicPr>
          <p:cNvPr id="6" name="Chỗ dành sẵn cho Nội dung 4">
            <a:extLst>
              <a:ext uri="{FF2B5EF4-FFF2-40B4-BE49-F238E27FC236}">
                <a16:creationId xmlns:a16="http://schemas.microsoft.com/office/drawing/2014/main" id="{8CC15CBE-D45B-ABCD-DD59-34C530048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48" y="-57130"/>
            <a:ext cx="5603814" cy="343653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5C3176F-E7DD-39FF-C6ED-1EC34DBF9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08"/>
            <a:ext cx="5978954" cy="337940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D3F4AD3-7768-370B-470E-E0018692E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31" y="3379407"/>
            <a:ext cx="5801248" cy="33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30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6B72527C-F0C5-7C24-AC55-5E0EEC120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6" y="462546"/>
            <a:ext cx="10932607" cy="61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9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5552-91E9-6118-B4D9-4F07B226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48B3AC1-3C84-B8C1-04AB-8AC3A403C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405702"/>
            <a:ext cx="11635991" cy="60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7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B890F9EC-75E4-7E29-0F70-2D05C184C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9" y="240049"/>
            <a:ext cx="11424976" cy="60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16A0-812B-F76C-B54A-D183C7290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918DEBE-6D58-C156-AD16-965E145E1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62"/>
            <a:ext cx="11865428" cy="59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F10C-E8A2-7914-6FDC-4CB5F6B7B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E63BFDA6-F946-16F6-255E-CB24EBF36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45"/>
            <a:ext cx="5255288" cy="373402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A06C328-B63C-15CA-5EAE-111AB857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26" y="1"/>
            <a:ext cx="5817732" cy="373402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4B64F02-C4AC-6978-FC13-F63475648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437"/>
            <a:ext cx="5416326" cy="2647784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09B45EA-3D22-E2C1-7AAB-254D5A00C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92" y="3871437"/>
            <a:ext cx="5602166" cy="27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AB9FE2FC-F76C-C4C9-0D88-60C0ACFB9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28"/>
            <a:ext cx="6538128" cy="643094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5DB3FF9-16AF-1CF4-D352-7A1CBE3E5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99" y="213528"/>
            <a:ext cx="5051962" cy="63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6581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29</Words>
  <Application>Microsoft Office PowerPoint</Application>
  <PresentationFormat>Màn hình rộng</PresentationFormat>
  <Paragraphs>4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8" baseType="lpstr">
      <vt:lpstr>Arial</vt:lpstr>
      <vt:lpstr>Neue Haas Grotesk Text Pro</vt:lpstr>
      <vt:lpstr>Times New Roman</vt:lpstr>
      <vt:lpstr>VanillaVTI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14</cp:revision>
  <dcterms:created xsi:type="dcterms:W3CDTF">2026-04-13T16:13:22Z</dcterms:created>
  <dcterms:modified xsi:type="dcterms:W3CDTF">2026-04-14T06:32:30Z</dcterms:modified>
</cp:coreProperties>
</file>