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6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0" r:id="rId2"/>
    <p:sldId id="266" r:id="rId3"/>
    <p:sldId id="259" r:id="rId4"/>
    <p:sldId id="264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63" r:id="rId6"/>
    <p:sldLayoutId id="2147483759" r:id="rId7"/>
    <p:sldLayoutId id="2147483760" r:id="rId8"/>
    <p:sldLayoutId id="2147483761" r:id="rId9"/>
    <p:sldLayoutId id="2147483762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F95A409-AFB5-591B-353A-95505A294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4" y="72737"/>
            <a:ext cx="12105409" cy="678526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C3CE080-7E21-4598-21AB-5EB04B0F68EE}"/>
              </a:ext>
            </a:extLst>
          </p:cNvPr>
          <p:cNvSpPr txBox="1"/>
          <p:nvPr/>
        </p:nvSpPr>
        <p:spPr>
          <a:xfrm>
            <a:off x="976744" y="2673086"/>
            <a:ext cx="106299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KPKH: Những hạt cát kì diệu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5-6 tuổi</a:t>
            </a:r>
          </a:p>
          <a:p>
            <a:pPr algn="ctr"/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Yên Hòa, xã Yên Mô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5A57401-1C1C-D939-AC07-157B10D71F0A}"/>
              </a:ext>
            </a:extLst>
          </p:cNvPr>
          <p:cNvSpPr/>
          <p:nvPr/>
        </p:nvSpPr>
        <p:spPr>
          <a:xfrm>
            <a:off x="1860771" y="1560565"/>
            <a:ext cx="9745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6476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4454A70F-C6B9-017E-C54A-318B880DA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" y="291402"/>
            <a:ext cx="11575702" cy="61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1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832C2DC-D850-62D9-D5C2-3462B2044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0" y="401935"/>
            <a:ext cx="10229222" cy="60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992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7E4FA-5C50-2EEB-03FE-E6F744053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0155859-52F0-2610-5DAC-2C92DD481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6" y="0"/>
            <a:ext cx="11063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1B090-4C32-FE0E-8A66-612F63B3C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20D8C87-5B5F-AEDB-9FFB-8563AB2BC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5" y="231111"/>
            <a:ext cx="10761785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8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F527-3A55-37F2-8FE3-D51C52AA8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5A46970-BBEB-0E5D-6CF9-AE464F168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7" y="0"/>
            <a:ext cx="11545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338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5552-91E9-6118-B4D9-4F07B226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CFF839D-1F77-5630-6C75-636BED097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119896"/>
            <a:ext cx="10922558" cy="66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7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16A0-812B-F76C-B54A-D183C729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FF008DC-5A82-4BD4-9358-6CEB4C04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" y="371789"/>
            <a:ext cx="10791929" cy="60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</Words>
  <Application>Microsoft Office PowerPoint</Application>
  <PresentationFormat>Màn hình rộng</PresentationFormat>
  <Paragraphs>4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Neue Haas Grotesk Text Pro</vt:lpstr>
      <vt:lpstr>Times New Roman</vt:lpstr>
      <vt:lpstr>VanillaVTI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9</cp:revision>
  <dcterms:created xsi:type="dcterms:W3CDTF">2026-04-13T16:13:22Z</dcterms:created>
  <dcterms:modified xsi:type="dcterms:W3CDTF">2026-04-14T05:41:12Z</dcterms:modified>
</cp:coreProperties>
</file>