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</p:sldMasterIdLst>
  <p:notesMasterIdLst>
    <p:notesMasterId r:id="rId32"/>
  </p:notesMasterIdLst>
  <p:sldIdLst>
    <p:sldId id="313" r:id="rId3"/>
    <p:sldId id="394" r:id="rId4"/>
    <p:sldId id="434" r:id="rId5"/>
    <p:sldId id="432" r:id="rId6"/>
    <p:sldId id="404" r:id="rId7"/>
    <p:sldId id="395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10" r:id="rId16"/>
    <p:sldId id="409" r:id="rId17"/>
    <p:sldId id="411" r:id="rId18"/>
    <p:sldId id="368" r:id="rId19"/>
    <p:sldId id="369" r:id="rId20"/>
    <p:sldId id="370" r:id="rId21"/>
    <p:sldId id="405" r:id="rId22"/>
    <p:sldId id="406" r:id="rId23"/>
    <p:sldId id="407" r:id="rId24"/>
    <p:sldId id="372" r:id="rId25"/>
    <p:sldId id="374" r:id="rId26"/>
    <p:sldId id="424" r:id="rId27"/>
    <p:sldId id="420" r:id="rId28"/>
    <p:sldId id="382" r:id="rId29"/>
    <p:sldId id="436" r:id="rId30"/>
    <p:sldId id="435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FF"/>
    <a:srgbClr val="FF0066"/>
    <a:srgbClr val="0000FF"/>
    <a:srgbClr val="0000CC"/>
    <a:srgbClr val="CCEC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65" d="100"/>
          <a:sy n="65" d="100"/>
        </p:scale>
        <p:origin x="15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72.xml"/><Relationship Id="rId7" Type="http://schemas.openxmlformats.org/officeDocument/2006/relationships/image" Target="../media/image18.jpe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22.jpeg"/><Relationship Id="rId5" Type="http://schemas.openxmlformats.org/officeDocument/2006/relationships/tags" Target="../tags/tag79.xml"/><Relationship Id="rId10" Type="http://schemas.openxmlformats.org/officeDocument/2006/relationships/image" Target="../media/image21.jpeg"/><Relationship Id="rId4" Type="http://schemas.openxmlformats.org/officeDocument/2006/relationships/tags" Target="../tags/tag78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8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jpe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26.jpeg"/><Relationship Id="rId5" Type="http://schemas.openxmlformats.org/officeDocument/2006/relationships/tags" Target="../tags/tag90.xml"/><Relationship Id="rId10" Type="http://schemas.openxmlformats.org/officeDocument/2006/relationships/image" Target="../media/image4.jpeg"/><Relationship Id="rId4" Type="http://schemas.openxmlformats.org/officeDocument/2006/relationships/tags" Target="../tags/tag89.xml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tags" Target="../tags/tag9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30.jpg"/><Relationship Id="rId5" Type="http://schemas.openxmlformats.org/officeDocument/2006/relationships/tags" Target="../tags/tag96.xml"/><Relationship Id="rId10" Type="http://schemas.openxmlformats.org/officeDocument/2006/relationships/image" Target="../media/image29.jpg"/><Relationship Id="rId4" Type="http://schemas.openxmlformats.org/officeDocument/2006/relationships/tags" Target="../tags/tag95.xml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10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34.jpeg"/><Relationship Id="rId5" Type="http://schemas.openxmlformats.org/officeDocument/2006/relationships/tags" Target="../tags/tag102.xml"/><Relationship Id="rId10" Type="http://schemas.openxmlformats.org/officeDocument/2006/relationships/image" Target="../media/image33.jpeg"/><Relationship Id="rId4" Type="http://schemas.openxmlformats.org/officeDocument/2006/relationships/tags" Target="../tags/tag101.xml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6.jpe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5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4.jpeg"/><Relationship Id="rId5" Type="http://schemas.openxmlformats.org/officeDocument/2006/relationships/tags" Target="../tags/tag45.xml"/><Relationship Id="rId10" Type="http://schemas.openxmlformats.org/officeDocument/2006/relationships/image" Target="../media/image3.jpeg"/><Relationship Id="rId4" Type="http://schemas.openxmlformats.org/officeDocument/2006/relationships/tags" Target="../tags/tag44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9.jpe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110.xml"/><Relationship Id="rId7" Type="http://schemas.openxmlformats.org/officeDocument/2006/relationships/image" Target="../media/image40.jpe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44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127.xml"/><Relationship Id="rId12" Type="http://schemas.openxmlformats.org/officeDocument/2006/relationships/image" Target="../media/image47.jpe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6.xml"/><Relationship Id="rId11" Type="http://schemas.openxmlformats.org/officeDocument/2006/relationships/image" Target="../media/image46.jpeg"/><Relationship Id="rId5" Type="http://schemas.openxmlformats.org/officeDocument/2006/relationships/tags" Target="../tags/tag125.xml"/><Relationship Id="rId10" Type="http://schemas.openxmlformats.org/officeDocument/2006/relationships/image" Target="../media/image45.png"/><Relationship Id="rId4" Type="http://schemas.openxmlformats.org/officeDocument/2006/relationships/tags" Target="../tags/tag124.xml"/><Relationship Id="rId9" Type="http://schemas.openxmlformats.org/officeDocument/2006/relationships/image" Target="../media/image44.jpg"/><Relationship Id="rId1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image" Target="../media/image44.jp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115519" y="692696"/>
            <a:ext cx="8476928" cy="3816424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64938" y="1083206"/>
            <a:ext cx="8227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Bài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giảng</a:t>
            </a:r>
            <a:r>
              <a:rPr lang="en-US" sz="3600" b="1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Đề tài: SỰ  KÌ DIỆU CỦA NƯỚC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Lĩnh vực: Khám phá khoa học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Đối Tượng: Lớp: 4-5 </a:t>
            </a:r>
            <a:r>
              <a:rPr lang="en-US" sz="3600" b="1" dirty="0" err="1">
                <a:solidFill>
                  <a:srgbClr val="0070C0"/>
                </a:solidFill>
              </a:rPr>
              <a:t>tuổi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Nước biển (Nước mặn)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365104"/>
            <a:ext cx="2895600" cy="20768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92" y="2074149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54885" y="73611"/>
            <a:ext cx="76578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giảng</a:t>
            </a:r>
          </a:p>
          <a:p>
            <a:pPr algn="ctr"/>
            <a:r>
              <a:rPr lang="en-US" sz="6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 kì diệu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bÖnh tËt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 dục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0"/>
            <a:ext cx="9144000" cy="68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8736" y="2967335"/>
            <a:ext cx="7026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 chơi: Chung sức</a:t>
            </a:r>
          </a:p>
        </p:txBody>
      </p:sp>
    </p:spTree>
    <p:extLst>
      <p:ext uri="{BB962C8B-B14F-4D97-AF65-F5344CB8AC3E}">
        <p14:creationId xmlns:p14="http://schemas.microsoft.com/office/powerpoint/2010/main" val="4013446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hững ý tưởng hình nền powerpoint cảm ơn cho slide thuyết trình tuyệt đẹp  cho điện thoại của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6" y="0"/>
            <a:ext cx="9175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99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ảnh hóa học đẹp làm slide Powerpoint thuyết trình hay - Moc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0" y="-12576"/>
            <a:ext cx="9160820" cy="6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0"/>
            <a:ext cx="8424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Cô cho trẻ làm thí </a:t>
            </a:r>
          </a:p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nghiệm với nước</a:t>
            </a:r>
          </a:p>
        </p:txBody>
      </p:sp>
    </p:spTree>
    <p:extLst>
      <p:ext uri="{BB962C8B-B14F-4D97-AF65-F5344CB8AC3E}">
        <p14:creationId xmlns:p14="http://schemas.microsoft.com/office/powerpoint/2010/main" val="2110094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òng tuần hoàn của nước - Hoạt Hình Khoa Học Vui 2021 - Phim tài liệu khoa học kiến thức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44" y="0"/>
            <a:ext cx="9144000" cy="6813376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9961" y="24873"/>
            <a:ext cx="373345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cap="none" spc="0" dirty="0">
                <a:ln/>
                <a:solidFill>
                  <a:srgbClr val="FF0000"/>
                </a:solidFill>
                <a:effectLst/>
              </a:rPr>
              <a:t>TRẺ XEM VÒNG TUẦN HOÀN CỦA NƯỚC</a:t>
            </a:r>
          </a:p>
        </p:txBody>
      </p:sp>
    </p:spTree>
    <p:extLst>
      <p:ext uri="{BB962C8B-B14F-4D97-AF65-F5344CB8AC3E}">
        <p14:creationId xmlns:p14="http://schemas.microsoft.com/office/powerpoint/2010/main" val="116208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25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Tìm hiểu các nguồn nước có trong thiên nhiên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2165</TotalTime>
  <Words>461</Words>
  <Application>Microsoft Office PowerPoint</Application>
  <PresentationFormat>On-screen Show (4:3)</PresentationFormat>
  <Paragraphs>55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.VnAvant</vt:lpstr>
      <vt:lpstr>Arial</vt:lpstr>
      <vt:lpstr>Calibri</vt:lpstr>
      <vt:lpstr>Verdana</vt:lpstr>
      <vt:lpstr>VNI-Avo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2 cốc nước</vt:lpstr>
      <vt:lpstr>Kết luận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Windows 10</cp:lastModifiedBy>
  <cp:revision>392</cp:revision>
  <dcterms:created xsi:type="dcterms:W3CDTF">2008-09-15T14:04:11Z</dcterms:created>
  <dcterms:modified xsi:type="dcterms:W3CDTF">2026-04-21T08:49:22Z</dcterms:modified>
</cp:coreProperties>
</file>