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</p:sldMasterIdLst>
  <p:notesMasterIdLst>
    <p:notesMasterId r:id="rId33"/>
  </p:notesMasterIdLst>
  <p:sldIdLst>
    <p:sldId id="357" r:id="rId4"/>
    <p:sldId id="386" r:id="rId5"/>
    <p:sldId id="416" r:id="rId6"/>
    <p:sldId id="387" r:id="rId7"/>
    <p:sldId id="384" r:id="rId8"/>
    <p:sldId id="381" r:id="rId9"/>
    <p:sldId id="415" r:id="rId10"/>
    <p:sldId id="389" r:id="rId11"/>
    <p:sldId id="392" r:id="rId12"/>
    <p:sldId id="393" r:id="rId13"/>
    <p:sldId id="396" r:id="rId14"/>
    <p:sldId id="394" r:id="rId15"/>
    <p:sldId id="395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9" r:id="rId28"/>
    <p:sldId id="410" r:id="rId29"/>
    <p:sldId id="411" r:id="rId30"/>
    <p:sldId id="412" r:id="rId31"/>
    <p:sldId id="413" r:id="rId32"/>
  </p:sldIdLst>
  <p:sldSz cx="9144000" cy="6858000" type="screen4x3"/>
  <p:notesSz cx="6858000" cy="9144000"/>
  <p:embeddedFontLst>
    <p:embeddedFont>
      <p:font typeface=".VnTime" panose="020B720000000000000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.VnAvantH" panose="020B720000000000000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00"/>
    <a:srgbClr val="FFFF99"/>
    <a:srgbClr val="00FFFF"/>
    <a:srgbClr val="FF66FF"/>
    <a:srgbClr val="CCFF33"/>
    <a:srgbClr val="FFCC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87" autoAdjust="0"/>
    <p:restoredTop sz="94654" autoAdjust="0"/>
  </p:normalViewPr>
  <p:slideViewPr>
    <p:cSldViewPr>
      <p:cViewPr varScale="1">
        <p:scale>
          <a:sx n="69" d="100"/>
          <a:sy n="69" d="100"/>
        </p:scale>
        <p:origin x="134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BA76C01F-CDF2-4BD6-9CDD-3250A6ED3A26}" type="datetimeFigureOut">
              <a:rPr lang="en-US"/>
              <a:pPr>
                <a:defRPr/>
              </a:pPr>
              <a:t>26/4/2026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6680067E-5193-4C33-97D4-546B2740EE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3981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>
              <a:latin typeface="Calibri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2C34503-85AF-4C79-AC1A-39E7C036575E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69F22-DC7B-43ED-A451-97BAD00F5B97}" type="datetimeFigureOut">
              <a:rPr lang="en-US"/>
              <a:pPr>
                <a:defRPr/>
              </a:pPr>
              <a:t>26/4/2026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255F9-AE64-4C1A-914F-26BC20BDA8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44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85F62-8B24-4706-9118-ABFD14888CF6}" type="datetimeFigureOut">
              <a:rPr lang="en-US"/>
              <a:pPr>
                <a:defRPr/>
              </a:pPr>
              <a:t>26/4/2026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DDBE9-08B9-43CE-B4E7-0859520B01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026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60015-EEB9-4D45-BD44-B75064A58FB8}" type="datetimeFigureOut">
              <a:rPr lang="en-US"/>
              <a:pPr>
                <a:defRPr/>
              </a:pPr>
              <a:t>26/4/2026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54EFD-F873-4FDF-BC63-6DAD3F7504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42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C8305-1144-432A-9DD2-C05A4FCB5A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70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6EFD8-88DE-4B31-A221-B162E0820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272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BC20A-D915-4682-A46C-3C2DB75C9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634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D7D53-9F00-4272-A876-9C429CF527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340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533ED-662B-4C4D-90B6-902242B35B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127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0FCDA-226F-4F9D-B13C-BE92BC5E34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349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6C7A9-1F11-41D2-8032-1137C52E98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597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3AD6C-6D60-4D52-98E6-E316957FC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443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C5A61-9C86-4A70-9888-84144686DFCB}" type="datetimeFigureOut">
              <a:rPr lang="en-US"/>
              <a:pPr>
                <a:defRPr/>
              </a:pPr>
              <a:t>26/4/2026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5A5C4-408A-416A-965D-AA606F8B90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057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0DAC0-D363-4BAB-807C-E294222F7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626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063C0-1F2A-43D6-B382-256C0FDFAB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79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EB719-F227-427A-8FFC-ED06153347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976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ED714-1E2F-4FFC-822D-7DA486CA4E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117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1DE9F8C-EA90-4306-83CD-3B4C6D9BA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7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8C6B76EE-495C-4CC3-903D-8AA491D73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53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C861A209-326C-4385-91EC-8F61085E9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43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84636A73-EAE0-4CF7-896F-391195E19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32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984740CE-5B69-4AB0-A840-40D88E76C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42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8F025809-C605-4BF7-8B42-B19E89695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3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AD21E-0367-4D26-8917-9BD98E6DFE2F}" type="datetimeFigureOut">
              <a:rPr lang="en-US"/>
              <a:pPr>
                <a:defRPr/>
              </a:pPr>
              <a:t>26/4/2026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FDD32-D941-41C2-99D9-E38F5F1084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482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A0D100C9-7230-4D79-80EC-F88242E76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51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9EEA92FE-86B0-4900-B87F-AC0624605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46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A1107EAA-0691-4662-8AA0-A8A2A8AD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10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1CDB75B5-5426-42CC-84C3-6A5CF86D8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13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8D1E0F48-9352-42C7-BC92-B859B13CD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2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EDEEA-E060-453F-82A7-A4EB1CDCF7BE}" type="datetimeFigureOut">
              <a:rPr lang="en-US"/>
              <a:pPr>
                <a:defRPr/>
              </a:pPr>
              <a:t>26/4/2026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65D60-38CD-4D66-9A20-8A0A85FF63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68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DA2B-EFA3-4476-9614-919CE3043DAC}" type="datetimeFigureOut">
              <a:rPr lang="en-US"/>
              <a:pPr>
                <a:defRPr/>
              </a:pPr>
              <a:t>26/4/2026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87C13-280D-4D08-9E55-812AA46A0E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21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124E2-6CB7-4899-9EE3-1F459036A810}" type="datetimeFigureOut">
              <a:rPr lang="en-US"/>
              <a:pPr>
                <a:defRPr/>
              </a:pPr>
              <a:t>26/4/2026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8D11-A7C7-4DF8-AC58-FAAFDE2E0F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438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0E357-D99A-4952-84FB-0517D0B6280A}" type="datetimeFigureOut">
              <a:rPr lang="en-US"/>
              <a:pPr>
                <a:defRPr/>
              </a:pPr>
              <a:t>26/4/2026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1B4AD-4FA4-4EA5-B807-98D2D786EA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209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4D14E-E2BC-4F4E-967C-80BC8056A7C4}" type="datetimeFigureOut">
              <a:rPr lang="en-US"/>
              <a:pPr>
                <a:defRPr/>
              </a:pPr>
              <a:t>26/4/2026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3CC12-05C8-429C-AC44-0E3E5061B9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02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65333-F9B7-4D67-B1AC-A93BD0F271D2}" type="datetimeFigureOut">
              <a:rPr lang="en-US"/>
              <a:pPr>
                <a:defRPr/>
              </a:pPr>
              <a:t>26/4/2026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59EDA-67DC-4C56-A493-8ECDEE8BF1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612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8E43EE-CF73-4C55-9089-AF52D2D3C9AA}" type="datetimeFigureOut">
              <a:rPr lang="en-US"/>
              <a:pPr>
                <a:defRPr/>
              </a:pPr>
              <a:t>26/4/2026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F478B71-373F-43C7-9007-2BC510D2B9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CE1B4F9-5B08-48F9-89D4-659F414211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9" presetClass="entr" presetSubtype="0" decel="10000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33FF41-9CD5-4130-B960-102652985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gif"/><Relationship Id="rId5" Type="http://schemas.openxmlformats.org/officeDocument/2006/relationships/image" Target="../media/image5.gif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1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5" Type="http://schemas.openxmlformats.org/officeDocument/2006/relationships/image" Target="../media/image6.wm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5363" name="Picture 5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8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WordArt 5"/>
          <p:cNvSpPr>
            <a:spLocks noChangeArrowheads="1" noChangeShapeType="1" noTextEdit="1"/>
          </p:cNvSpPr>
          <p:nvPr/>
        </p:nvSpPr>
        <p:spPr bwMode="auto">
          <a:xfrm>
            <a:off x="2667000" y="1066800"/>
            <a:ext cx="39624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Phát</a:t>
            </a:r>
            <a:r>
              <a:rPr lang="en-US" sz="4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triển</a:t>
            </a:r>
            <a:r>
              <a:rPr lang="en-US" sz="4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nhận</a:t>
            </a:r>
            <a:r>
              <a:rPr lang="en-US" sz="4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thức</a:t>
            </a:r>
            <a:endParaRPr lang="en-US" sz="40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365" name="WordArt 6" descr="Paper bag"/>
          <p:cNvSpPr>
            <a:spLocks noChangeArrowheads="1" noChangeShapeType="1" noTextEdit="1"/>
          </p:cNvSpPr>
          <p:nvPr/>
        </p:nvSpPr>
        <p:spPr bwMode="auto">
          <a:xfrm>
            <a:off x="1828800" y="1447800"/>
            <a:ext cx="55054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6" name="WordArt 7"/>
          <p:cNvSpPr>
            <a:spLocks noChangeArrowheads="1" noChangeShapeType="1" noTextEdit="1"/>
          </p:cNvSpPr>
          <p:nvPr/>
        </p:nvSpPr>
        <p:spPr bwMode="auto">
          <a:xfrm>
            <a:off x="990600" y="3830638"/>
            <a:ext cx="6781800" cy="8381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412CE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Chủ đề: Nghề nghiệp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412CE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8312" name="WordArt 8"/>
          <p:cNvSpPr>
            <a:spLocks noChangeArrowheads="1" noChangeShapeType="1" noTextEdit="1"/>
          </p:cNvSpPr>
          <p:nvPr/>
        </p:nvSpPr>
        <p:spPr bwMode="auto">
          <a:xfrm>
            <a:off x="1143000" y="5867400"/>
            <a:ext cx="68580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Đơn</a:t>
            </a:r>
            <a:r>
              <a:rPr lang="en-US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vị</a:t>
            </a:r>
            <a:r>
              <a:rPr lang="en-US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</a:t>
            </a:r>
            <a:r>
              <a:rPr lang="en-US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MN </a:t>
            </a:r>
            <a:r>
              <a:rPr lang="en-US" sz="3600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Yên</a:t>
            </a:r>
            <a:r>
              <a:rPr lang="en-US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Hoà</a:t>
            </a:r>
            <a:endParaRPr lang="en-US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8" name="WordArt 9"/>
          <p:cNvSpPr>
            <a:spLocks noChangeArrowheads="1" noChangeShapeType="1" noTextEdit="1"/>
          </p:cNvSpPr>
          <p:nvPr/>
        </p:nvSpPr>
        <p:spPr bwMode="auto">
          <a:xfrm>
            <a:off x="304800" y="533400"/>
            <a:ext cx="8491538" cy="6629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D60093"/>
              </a:solidFill>
              <a:latin typeface="Times New Roman"/>
              <a:cs typeface="Times New Roman"/>
            </a:endParaRPr>
          </a:p>
        </p:txBody>
      </p:sp>
      <p:sp>
        <p:nvSpPr>
          <p:cNvPr id="15369" name="WordArt 10" descr="White marble"/>
          <p:cNvSpPr>
            <a:spLocks noChangeArrowheads="1" noChangeShapeType="1" noTextEdit="1"/>
          </p:cNvSpPr>
          <p:nvPr/>
        </p:nvSpPr>
        <p:spPr bwMode="auto">
          <a:xfrm>
            <a:off x="3048000" y="4835528"/>
            <a:ext cx="2771775" cy="7937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Lứa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tuổi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 : 5-6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tuổi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 </a:t>
            </a:r>
          </a:p>
        </p:txBody>
      </p:sp>
      <p:sp>
        <p:nvSpPr>
          <p:cNvPr id="15370" name="WordArt 8"/>
          <p:cNvSpPr>
            <a:spLocks noChangeArrowheads="1" noChangeShapeType="1" noTextEdit="1"/>
          </p:cNvSpPr>
          <p:nvPr/>
        </p:nvSpPr>
        <p:spPr bwMode="auto">
          <a:xfrm>
            <a:off x="990600" y="2809876"/>
            <a:ext cx="7162800" cy="827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412CE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TÌM HIỂU VỀ NGHỀ NÔNG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9" grpId="0" animBg="1"/>
      <p:bldP spid="98312" grpId="0" animBg="1"/>
      <p:bldP spid="9831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23556" name="Picture 2" descr="Để tránh ngộ độc thuốc trừ sâu - Tuổi Trẻ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037"/>
          </a:xfrm>
        </p:spPr>
        <p:txBody>
          <a:bodyPr/>
          <a:lstStyle/>
          <a:p>
            <a:endParaRPr lang="vi-VN" smtClean="0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9213"/>
            <a:ext cx="9144000" cy="6824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27652" name="Picture 2" descr="Kinh hãi thực phẩm bẩn, nông dân &amp;quot;tẩy độc&amp;quot; cho cá, g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61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28675" name="AutoShape 2" descr="Nông dân trồng hoa tết thu lợi nhuận khá - Báo Long An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867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-144463"/>
            <a:ext cx="8477250" cy="6545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76200" y="2057400"/>
            <a:ext cx="8839200" cy="2819400"/>
          </a:xfrm>
        </p:spPr>
        <p:txBody>
          <a:bodyPr/>
          <a:lstStyle/>
          <a:p>
            <a:r>
              <a:rPr lang="en-US" sz="4800" b="1" i="1" smtClean="0">
                <a:solidFill>
                  <a:srgbClr val="FF0000"/>
                </a:solidFill>
              </a:rPr>
              <a:t>D</a:t>
            </a:r>
            <a:r>
              <a:rPr lang="vi-VN" sz="4800" b="1" i="1" smtClean="0">
                <a:solidFill>
                  <a:srgbClr val="FF0000"/>
                </a:solidFill>
              </a:rPr>
              <a:t>ụng cụ làm việc của nghề nông</a:t>
            </a:r>
            <a:endParaRPr lang="vi-VN" sz="4800" smtClean="0">
              <a:solidFill>
                <a:srgbClr val="FF0000"/>
              </a:solidFill>
            </a:endParaRPr>
          </a:p>
        </p:txBody>
      </p:sp>
      <p:pic>
        <p:nvPicPr>
          <p:cNvPr id="29699" name="Picture 6" descr="hoa d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-57150"/>
            <a:ext cx="131445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7" descr="hoa d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77125" y="-28575"/>
            <a:ext cx="14382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 descr="c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7625" y="5791200"/>
            <a:ext cx="1193800" cy="1038225"/>
          </a:xfrm>
          <a:noFill/>
        </p:spPr>
      </p:pic>
      <p:pic>
        <p:nvPicPr>
          <p:cNvPr id="29702" name="Picture 2" descr="c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410200"/>
            <a:ext cx="14478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78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78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8"/>
            <a:ext cx="8991600" cy="670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EC86B4260ABE4D00AED24191244CEF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684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90575" y="762000"/>
            <a:ext cx="7543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vi-VN" sz="2400">
              <a:solidFill>
                <a:srgbClr val="CC3399"/>
              </a:solidFill>
              <a:latin typeface=".VnAvantH" pitchFamily="34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28600" y="2590800"/>
            <a:ext cx="86868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CHƯƠNG TRÌNH NHÀ NÔNG ĐUA TÀI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dirty="0"/>
              <a:t> </a:t>
            </a:r>
          </a:p>
        </p:txBody>
      </p:sp>
      <p:pic>
        <p:nvPicPr>
          <p:cNvPr id="16389" name="Picture 7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EC86B4260ABE4D00AED24191244CEF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3" y="-457200"/>
            <a:ext cx="13223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867400"/>
            <a:ext cx="11430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2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3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4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5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6" descr="UY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28600" y="-152400"/>
            <a:ext cx="21717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6" descr="UY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51750" y="4826000"/>
            <a:ext cx="2024063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3" descr="D:\TRANH ANH\anh dep\459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5262" y="-654049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679"/>
          <p:cNvGrpSpPr>
            <a:grpSpLocks/>
          </p:cNvGrpSpPr>
          <p:nvPr/>
        </p:nvGrpSpPr>
        <p:grpSpPr bwMode="auto">
          <a:xfrm>
            <a:off x="225425" y="295275"/>
            <a:ext cx="1600200" cy="6248400"/>
            <a:chOff x="3115" y="0"/>
            <a:chExt cx="2170" cy="8153"/>
          </a:xfrm>
        </p:grpSpPr>
        <p:grpSp>
          <p:nvGrpSpPr>
            <p:cNvPr id="16537" name="Group 680"/>
            <p:cNvGrpSpPr>
              <a:grpSpLocks/>
            </p:cNvGrpSpPr>
            <p:nvPr/>
          </p:nvGrpSpPr>
          <p:grpSpPr bwMode="auto">
            <a:xfrm>
              <a:off x="4113" y="2162"/>
              <a:ext cx="768" cy="5991"/>
              <a:chOff x="33" y="252"/>
              <a:chExt cx="768" cy="5991"/>
            </a:xfrm>
          </p:grpSpPr>
          <p:sp>
            <p:nvSpPr>
              <p:cNvPr id="151" name="Oval 681"/>
              <p:cNvSpPr>
                <a:spLocks noChangeArrowheads="1"/>
              </p:cNvSpPr>
              <p:nvPr/>
            </p:nvSpPr>
            <p:spPr bwMode="hidden">
              <a:xfrm>
                <a:off x="34" y="5667"/>
                <a:ext cx="766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2" name="Oval 682"/>
              <p:cNvSpPr>
                <a:spLocks noChangeArrowheads="1"/>
              </p:cNvSpPr>
              <p:nvPr/>
            </p:nvSpPr>
            <p:spPr bwMode="hidden">
              <a:xfrm>
                <a:off x="277" y="253"/>
                <a:ext cx="183" cy="112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538" name="Group 68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49" name="Oval 684"/>
              <p:cNvSpPr>
                <a:spLocks noChangeArrowheads="1"/>
              </p:cNvSpPr>
              <p:nvPr/>
            </p:nvSpPr>
            <p:spPr bwMode="hidden">
              <a:xfrm>
                <a:off x="-1" y="-1"/>
                <a:ext cx="769" cy="57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0" name="Oval 685"/>
              <p:cNvSpPr>
                <a:spLocks noChangeArrowheads="1"/>
              </p:cNvSpPr>
              <p:nvPr/>
            </p:nvSpPr>
            <p:spPr bwMode="hidden">
              <a:xfrm>
                <a:off x="275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539" name="Group 68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47" name="Oval 68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8" name="Oval 688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540" name="Group 68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6541" name="Group 69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45" name="Oval 691"/>
                <p:cNvSpPr>
                  <a:spLocks noChangeArrowheads="1"/>
                </p:cNvSpPr>
                <p:nvPr/>
              </p:nvSpPr>
              <p:spPr bwMode="hidden">
                <a:xfrm>
                  <a:off x="1266" y="816"/>
                  <a:ext cx="2920" cy="21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46" name="Oval 692"/>
                <p:cNvSpPr>
                  <a:spLocks noChangeArrowheads="1"/>
                </p:cNvSpPr>
                <p:nvPr/>
              </p:nvSpPr>
              <p:spPr bwMode="hidden">
                <a:xfrm>
                  <a:off x="2380" y="1602"/>
                  <a:ext cx="582" cy="4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80808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6542" name="Group 69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6565" name="Group 69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43" name="Freeform 695"/>
                  <p:cNvSpPr>
                    <a:spLocks/>
                  </p:cNvSpPr>
                  <p:nvPr/>
                </p:nvSpPr>
                <p:spPr bwMode="hidden">
                  <a:xfrm rot="2711884">
                    <a:off x="2749" y="2236"/>
                    <a:ext cx="1728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44" name="Freeform 696"/>
                  <p:cNvSpPr>
                    <a:spLocks/>
                  </p:cNvSpPr>
                  <p:nvPr/>
                </p:nvSpPr>
                <p:spPr bwMode="hidden">
                  <a:xfrm rot="2711884">
                    <a:off x="4007" y="3152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66" name="Group 69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41" name="Freeform 698"/>
                  <p:cNvSpPr>
                    <a:spLocks/>
                  </p:cNvSpPr>
                  <p:nvPr/>
                </p:nvSpPr>
                <p:spPr bwMode="hidden">
                  <a:xfrm rot="2104081">
                    <a:off x="2863" y="2019"/>
                    <a:ext cx="1800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42" name="Freeform 699"/>
                  <p:cNvSpPr>
                    <a:spLocks/>
                  </p:cNvSpPr>
                  <p:nvPr/>
                </p:nvSpPr>
                <p:spPr bwMode="hidden">
                  <a:xfrm rot="2104081">
                    <a:off x="4340" y="2806"/>
                    <a:ext cx="972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67" name="Group 70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39" name="Freeform 701"/>
                  <p:cNvSpPr>
                    <a:spLocks/>
                  </p:cNvSpPr>
                  <p:nvPr/>
                </p:nvSpPr>
                <p:spPr bwMode="hidden">
                  <a:xfrm rot="1582915">
                    <a:off x="2896" y="1830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40" name="Freeform 702"/>
                  <p:cNvSpPr>
                    <a:spLocks/>
                  </p:cNvSpPr>
                  <p:nvPr/>
                </p:nvSpPr>
                <p:spPr bwMode="hidden">
                  <a:xfrm rot="1582915">
                    <a:off x="4439" y="2422"/>
                    <a:ext cx="934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68" name="Group 70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37" name="Freeform 704"/>
                  <p:cNvSpPr>
                    <a:spLocks/>
                  </p:cNvSpPr>
                  <p:nvPr/>
                </p:nvSpPr>
                <p:spPr bwMode="hidden">
                  <a:xfrm rot="1080363">
                    <a:off x="2923" y="1635"/>
                    <a:ext cx="1675" cy="338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8" name="Freeform 705"/>
                  <p:cNvSpPr>
                    <a:spLocks/>
                  </p:cNvSpPr>
                  <p:nvPr/>
                </p:nvSpPr>
                <p:spPr bwMode="hidden">
                  <a:xfrm rot="1080363">
                    <a:off x="4493" y="2036"/>
                    <a:ext cx="901" cy="52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69" name="Group 70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35" name="Freeform 707"/>
                  <p:cNvSpPr>
                    <a:spLocks/>
                  </p:cNvSpPr>
                  <p:nvPr/>
                </p:nvSpPr>
                <p:spPr bwMode="hidden">
                  <a:xfrm rot="463793">
                    <a:off x="2956" y="1413"/>
                    <a:ext cx="1532" cy="311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6" name="Freeform 708"/>
                  <p:cNvSpPr>
                    <a:spLocks/>
                  </p:cNvSpPr>
                  <p:nvPr/>
                </p:nvSpPr>
                <p:spPr bwMode="hidden">
                  <a:xfrm rot="463793">
                    <a:off x="4456" y="1582"/>
                    <a:ext cx="829" cy="491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0" name="Group 70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33" name="Freeform 710"/>
                  <p:cNvSpPr>
                    <a:spLocks/>
                  </p:cNvSpPr>
                  <p:nvPr/>
                </p:nvSpPr>
                <p:spPr bwMode="hidden">
                  <a:xfrm rot="-84182">
                    <a:off x="2983" y="129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4" name="Freeform 711"/>
                  <p:cNvSpPr>
                    <a:spLocks/>
                  </p:cNvSpPr>
                  <p:nvPr/>
                </p:nvSpPr>
                <p:spPr bwMode="hidden">
                  <a:xfrm rot="-84182">
                    <a:off x="4378" y="1268"/>
                    <a:ext cx="747" cy="34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1" name="Group 71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31" name="Freeform 713"/>
                  <p:cNvSpPr>
                    <a:spLocks/>
                  </p:cNvSpPr>
                  <p:nvPr/>
                </p:nvSpPr>
                <p:spPr bwMode="hidden">
                  <a:xfrm rot="-802576">
                    <a:off x="2924" y="1132"/>
                    <a:ext cx="1246" cy="2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2" name="Freeform 714"/>
                  <p:cNvSpPr>
                    <a:spLocks/>
                  </p:cNvSpPr>
                  <p:nvPr/>
                </p:nvSpPr>
                <p:spPr bwMode="hidden">
                  <a:xfrm rot="-802576">
                    <a:off x="4153" y="925"/>
                    <a:ext cx="664" cy="32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2" name="Group 71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29" name="Freeform 71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3" y="2371"/>
                    <a:ext cx="1712" cy="30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0" name="Freeform 717"/>
                  <p:cNvSpPr>
                    <a:spLocks/>
                  </p:cNvSpPr>
                  <p:nvPr/>
                </p:nvSpPr>
                <p:spPr bwMode="hidden">
                  <a:xfrm rot="18888116" flipH="1">
                    <a:off x="421" y="3274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3" name="Group 71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27" name="Freeform 71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5" y="2210"/>
                    <a:ext cx="1811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8" name="Freeform 720"/>
                  <p:cNvSpPr>
                    <a:spLocks/>
                  </p:cNvSpPr>
                  <p:nvPr/>
                </p:nvSpPr>
                <p:spPr bwMode="hidden">
                  <a:xfrm rot="19495919" flipH="1">
                    <a:off x="3" y="2998"/>
                    <a:ext cx="966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4" name="Group 72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25" name="Freeform 72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8" y="2008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6" name="Freeform 72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600"/>
                    <a:ext cx="934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5" name="Group 72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23" name="Freeform 72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2" y="1813"/>
                    <a:ext cx="1675" cy="333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4" name="Freeform 72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5"/>
                    <a:ext cx="901" cy="52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6" name="Group 72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21" name="Freeform 728"/>
                  <p:cNvSpPr>
                    <a:spLocks/>
                  </p:cNvSpPr>
                  <p:nvPr/>
                </p:nvSpPr>
                <p:spPr bwMode="hidden">
                  <a:xfrm rot="21136207" flipH="1">
                    <a:off x="820" y="1591"/>
                    <a:ext cx="154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2" name="Freeform 729"/>
                  <p:cNvSpPr>
                    <a:spLocks/>
                  </p:cNvSpPr>
                  <p:nvPr/>
                </p:nvSpPr>
                <p:spPr bwMode="hidden">
                  <a:xfrm rot="21136207" flipH="1">
                    <a:off x="24" y="1761"/>
                    <a:ext cx="829" cy="487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7" name="Group 73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19" name="Freeform 731"/>
                  <p:cNvSpPr>
                    <a:spLocks/>
                  </p:cNvSpPr>
                  <p:nvPr/>
                </p:nvSpPr>
                <p:spPr bwMode="hidden">
                  <a:xfrm rot="84182" flipH="1">
                    <a:off x="937" y="147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0" name="Freeform 732"/>
                  <p:cNvSpPr>
                    <a:spLocks/>
                  </p:cNvSpPr>
                  <p:nvPr/>
                </p:nvSpPr>
                <p:spPr bwMode="hidden">
                  <a:xfrm rot="84182" flipH="1">
                    <a:off x="190" y="1454"/>
                    <a:ext cx="752" cy="33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8" name="Group 73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17" name="Freeform 734"/>
                  <p:cNvSpPr>
                    <a:spLocks/>
                  </p:cNvSpPr>
                  <p:nvPr/>
                </p:nvSpPr>
                <p:spPr bwMode="hidden">
                  <a:xfrm rot="802576" flipH="1">
                    <a:off x="1150" y="1307"/>
                    <a:ext cx="1235" cy="228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8" name="Freeform 735"/>
                  <p:cNvSpPr>
                    <a:spLocks/>
                  </p:cNvSpPr>
                  <p:nvPr/>
                </p:nvSpPr>
                <p:spPr bwMode="hidden">
                  <a:xfrm rot="802576" flipH="1">
                    <a:off x="503" y="1095"/>
                    <a:ext cx="664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79" name="Group 73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15" name="Freeform 73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2" y="1238"/>
                    <a:ext cx="1220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6" name="Freeform 738"/>
                  <p:cNvSpPr>
                    <a:spLocks/>
                  </p:cNvSpPr>
                  <p:nvPr/>
                </p:nvSpPr>
                <p:spPr bwMode="hidden">
                  <a:xfrm rot="1277471" flipH="1">
                    <a:off x="617" y="901"/>
                    <a:ext cx="659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80" name="Group 73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13" name="Freeform 74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9"/>
                    <a:ext cx="484" cy="83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4" name="Freeform 74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2"/>
                    <a:ext cx="260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81" name="Group 74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11" name="Freeform 74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6" y="383"/>
                    <a:ext cx="491" cy="8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2" name="Freeform 74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82" name="Group 74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09" name="Freeform 74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0" y="958"/>
                    <a:ext cx="1104" cy="214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9 w 2736"/>
                      <a:gd name="T3" fmla="*/ 3 h 504"/>
                      <a:gd name="T4" fmla="*/ 18 w 2736"/>
                      <a:gd name="T5" fmla="*/ 0 h 504"/>
                      <a:gd name="T6" fmla="*/ 29 w 2736"/>
                      <a:gd name="T7" fmla="*/ 0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0" name="Freeform 74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0"/>
                    <a:ext cx="59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6 h 791"/>
                      <a:gd name="T8" fmla="*/ 7 w 1769"/>
                      <a:gd name="T9" fmla="*/ 9 h 791"/>
                      <a:gd name="T10" fmla="*/ 7 w 1769"/>
                      <a:gd name="T11" fmla="*/ 11 h 791"/>
                      <a:gd name="T12" fmla="*/ 7 w 1769"/>
                      <a:gd name="T13" fmla="*/ 9 h 791"/>
                      <a:gd name="T14" fmla="*/ 6 w 1769"/>
                      <a:gd name="T15" fmla="*/ 6 h 791"/>
                      <a:gd name="T16" fmla="*/ 5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83" name="Group 74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07" name="Freeform 749"/>
                  <p:cNvSpPr>
                    <a:spLocks/>
                  </p:cNvSpPr>
                  <p:nvPr/>
                </p:nvSpPr>
                <p:spPr bwMode="hidden">
                  <a:xfrm rot="4126480" flipH="1">
                    <a:off x="1929" y="923"/>
                    <a:ext cx="106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3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8" name="Freeform 75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7" y="146"/>
                    <a:ext cx="571" cy="33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4 w 1769"/>
                      <a:gd name="T5" fmla="*/ 3 h 791"/>
                      <a:gd name="T6" fmla="*/ 5 w 1769"/>
                      <a:gd name="T7" fmla="*/ 6 h 791"/>
                      <a:gd name="T8" fmla="*/ 6 w 1769"/>
                      <a:gd name="T9" fmla="*/ 9 h 791"/>
                      <a:gd name="T10" fmla="*/ 6 w 1769"/>
                      <a:gd name="T11" fmla="*/ 11 h 791"/>
                      <a:gd name="T12" fmla="*/ 5 w 1769"/>
                      <a:gd name="T13" fmla="*/ 9 h 791"/>
                      <a:gd name="T14" fmla="*/ 5 w 1769"/>
                      <a:gd name="T15" fmla="*/ 6 h 791"/>
                      <a:gd name="T16" fmla="*/ 4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84" name="Group 75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05" name="Freeform 752"/>
                  <p:cNvSpPr>
                    <a:spLocks/>
                  </p:cNvSpPr>
                  <p:nvPr/>
                </p:nvSpPr>
                <p:spPr bwMode="hidden">
                  <a:xfrm rot="-1325434">
                    <a:off x="2807" y="1022"/>
                    <a:ext cx="1236" cy="21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6" name="Freeform 753"/>
                  <p:cNvSpPr>
                    <a:spLocks/>
                  </p:cNvSpPr>
                  <p:nvPr/>
                </p:nvSpPr>
                <p:spPr bwMode="hidden">
                  <a:xfrm rot="-1325434">
                    <a:off x="3988" y="674"/>
                    <a:ext cx="6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85" name="Group 75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03" name="Freeform 755"/>
                  <p:cNvSpPr>
                    <a:spLocks/>
                  </p:cNvSpPr>
                  <p:nvPr/>
                </p:nvSpPr>
                <p:spPr bwMode="hidden">
                  <a:xfrm rot="-1921064">
                    <a:off x="2682" y="947"/>
                    <a:ext cx="1234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4" name="Freeform 756"/>
                  <p:cNvSpPr>
                    <a:spLocks/>
                  </p:cNvSpPr>
                  <p:nvPr/>
                </p:nvSpPr>
                <p:spPr bwMode="hidden">
                  <a:xfrm rot="-1921064">
                    <a:off x="3801" y="447"/>
                    <a:ext cx="664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68" name="Freeform 757"/>
                <p:cNvSpPr>
                  <a:spLocks/>
                </p:cNvSpPr>
                <p:nvPr/>
              </p:nvSpPr>
              <p:spPr bwMode="hidden">
                <a:xfrm rot="4578755" flipH="1">
                  <a:off x="3967" y="372"/>
                  <a:ext cx="404" cy="58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100000">
                      <a:srgbClr val="33339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9" name="Freeform 758"/>
                <p:cNvSpPr>
                  <a:spLocks/>
                </p:cNvSpPr>
                <p:nvPr/>
              </p:nvSpPr>
              <p:spPr bwMode="hidden">
                <a:xfrm rot="4578755" flipH="1">
                  <a:off x="3977" y="78"/>
                  <a:ext cx="215" cy="88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6588" name="Group 75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01" name="Freeform 760"/>
                  <p:cNvSpPr>
                    <a:spLocks/>
                  </p:cNvSpPr>
                  <p:nvPr/>
                </p:nvSpPr>
                <p:spPr bwMode="hidden">
                  <a:xfrm rot="-3857755">
                    <a:off x="2357" y="933"/>
                    <a:ext cx="1062" cy="192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2" name="Freeform 761"/>
                  <p:cNvSpPr>
                    <a:spLocks/>
                  </p:cNvSpPr>
                  <p:nvPr/>
                </p:nvSpPr>
                <p:spPr bwMode="hidden">
                  <a:xfrm rot="-3857755">
                    <a:off x="3009" y="179"/>
                    <a:ext cx="571" cy="29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5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89" name="Group 76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99" name="Freeform 763"/>
                  <p:cNvSpPr>
                    <a:spLocks/>
                  </p:cNvSpPr>
                  <p:nvPr/>
                </p:nvSpPr>
                <p:spPr bwMode="hidden">
                  <a:xfrm rot="-2777260">
                    <a:off x="2490" y="915"/>
                    <a:ext cx="1157" cy="270"/>
                  </a:xfrm>
                  <a:custGeom>
                    <a:avLst/>
                    <a:gdLst>
                      <a:gd name="T0" fmla="*/ 0 w 2736"/>
                      <a:gd name="T1" fmla="*/ 23 h 504"/>
                      <a:gd name="T2" fmla="*/ 11 w 2736"/>
                      <a:gd name="T3" fmla="*/ 8 h 504"/>
                      <a:gd name="T4" fmla="*/ 24 w 2736"/>
                      <a:gd name="T5" fmla="*/ 1 h 504"/>
                      <a:gd name="T6" fmla="*/ 37 w 2736"/>
                      <a:gd name="T7" fmla="*/ 1 h 504"/>
                      <a:gd name="T8" fmla="*/ 37 w 2736"/>
                      <a:gd name="T9" fmla="*/ 5 h 504"/>
                      <a:gd name="T10" fmla="*/ 24 w 2736"/>
                      <a:gd name="T11" fmla="*/ 5 h 504"/>
                      <a:gd name="T12" fmla="*/ 9 w 2736"/>
                      <a:gd name="T13" fmla="*/ 13 h 504"/>
                      <a:gd name="T14" fmla="*/ 0 w 2736"/>
                      <a:gd name="T15" fmla="*/ 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0" name="Freeform 764"/>
                  <p:cNvSpPr>
                    <a:spLocks/>
                  </p:cNvSpPr>
                  <p:nvPr/>
                </p:nvSpPr>
                <p:spPr bwMode="hidden">
                  <a:xfrm rot="-2777260">
                    <a:off x="3430" y="262"/>
                    <a:ext cx="618" cy="424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3 h 791"/>
                      <a:gd name="T4" fmla="*/ 6 w 1769"/>
                      <a:gd name="T5" fmla="*/ 9 h 791"/>
                      <a:gd name="T6" fmla="*/ 8 w 1769"/>
                      <a:gd name="T7" fmla="*/ 19 h 791"/>
                      <a:gd name="T8" fmla="*/ 9 w 1769"/>
                      <a:gd name="T9" fmla="*/ 27 h 791"/>
                      <a:gd name="T10" fmla="*/ 9 w 1769"/>
                      <a:gd name="T11" fmla="*/ 34 h 791"/>
                      <a:gd name="T12" fmla="*/ 8 w 1769"/>
                      <a:gd name="T13" fmla="*/ 28 h 791"/>
                      <a:gd name="T14" fmla="*/ 7 w 1769"/>
                      <a:gd name="T15" fmla="*/ 20 h 791"/>
                      <a:gd name="T16" fmla="*/ 6 w 1769"/>
                      <a:gd name="T17" fmla="*/ 13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0" name="Group 76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97" name="Freeform 766"/>
                  <p:cNvSpPr>
                    <a:spLocks/>
                  </p:cNvSpPr>
                  <p:nvPr/>
                </p:nvSpPr>
                <p:spPr bwMode="hidden">
                  <a:xfrm rot="-4903748">
                    <a:off x="2295" y="959"/>
                    <a:ext cx="957" cy="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9 w 2736"/>
                      <a:gd name="T5" fmla="*/ 0 h 504"/>
                      <a:gd name="T6" fmla="*/ 14 w 2736"/>
                      <a:gd name="T7" fmla="*/ 0 h 504"/>
                      <a:gd name="T8" fmla="*/ 14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8" name="Freeform 767"/>
                  <p:cNvSpPr>
                    <a:spLocks/>
                  </p:cNvSpPr>
                  <p:nvPr/>
                </p:nvSpPr>
                <p:spPr bwMode="hidden">
                  <a:xfrm rot="-4903748">
                    <a:off x="2650" y="223"/>
                    <a:ext cx="51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0 h 791"/>
                      <a:gd name="T8" fmla="*/ 3 w 1769"/>
                      <a:gd name="T9" fmla="*/ 0 h 791"/>
                      <a:gd name="T10" fmla="*/ 3 w 1769"/>
                      <a:gd name="T11" fmla="*/ 0 h 791"/>
                      <a:gd name="T12" fmla="*/ 3 w 1769"/>
                      <a:gd name="T13" fmla="*/ 0 h 791"/>
                      <a:gd name="T14" fmla="*/ 3 w 1769"/>
                      <a:gd name="T15" fmla="*/ 0 h 791"/>
                      <a:gd name="T16" fmla="*/ 2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1" name="Group 76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95" name="Freeform 76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3" y="2483"/>
                    <a:ext cx="1739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6" name="Freeform 77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3" y="3527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2" name="Group 77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93" name="Freeform 77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6" y="2577"/>
                    <a:ext cx="1596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8 w 2736"/>
                      <a:gd name="T3" fmla="*/ 15 h 504"/>
                      <a:gd name="T4" fmla="*/ 120 w 2736"/>
                      <a:gd name="T5" fmla="*/ 2 h 504"/>
                      <a:gd name="T6" fmla="*/ 184 w 2736"/>
                      <a:gd name="T7" fmla="*/ 2 h 504"/>
                      <a:gd name="T8" fmla="*/ 183 w 2736"/>
                      <a:gd name="T9" fmla="*/ 9 h 504"/>
                      <a:gd name="T10" fmla="*/ 118 w 2736"/>
                      <a:gd name="T11" fmla="*/ 9 h 504"/>
                      <a:gd name="T12" fmla="*/ 44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4" name="Freeform 77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3" y="3636"/>
                    <a:ext cx="85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3 w 1769"/>
                      <a:gd name="T3" fmla="*/ 6 h 791"/>
                      <a:gd name="T4" fmla="*/ 30 w 1769"/>
                      <a:gd name="T5" fmla="*/ 19 h 791"/>
                      <a:gd name="T6" fmla="*/ 43 w 1769"/>
                      <a:gd name="T7" fmla="*/ 40 h 791"/>
                      <a:gd name="T8" fmla="*/ 46 w 1769"/>
                      <a:gd name="T9" fmla="*/ 56 h 791"/>
                      <a:gd name="T10" fmla="*/ 45 w 1769"/>
                      <a:gd name="T11" fmla="*/ 72 h 791"/>
                      <a:gd name="T12" fmla="*/ 42 w 1769"/>
                      <a:gd name="T13" fmla="*/ 58 h 791"/>
                      <a:gd name="T14" fmla="*/ 37 w 1769"/>
                      <a:gd name="T15" fmla="*/ 42 h 791"/>
                      <a:gd name="T16" fmla="*/ 30 w 1769"/>
                      <a:gd name="T17" fmla="*/ 27 h 791"/>
                      <a:gd name="T18" fmla="*/ 15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3" name="Group 77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91" name="Freeform 77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0" y="2681"/>
                    <a:ext cx="1713" cy="300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83 w 2736"/>
                      <a:gd name="T3" fmla="*/ 13 h 504"/>
                      <a:gd name="T4" fmla="*/ 170 w 2736"/>
                      <a:gd name="T5" fmla="*/ 2 h 504"/>
                      <a:gd name="T6" fmla="*/ 261 w 2736"/>
                      <a:gd name="T7" fmla="*/ 2 h 504"/>
                      <a:gd name="T8" fmla="*/ 260 w 2736"/>
                      <a:gd name="T9" fmla="*/ 8 h 504"/>
                      <a:gd name="T10" fmla="*/ 169 w 2736"/>
                      <a:gd name="T11" fmla="*/ 8 h 504"/>
                      <a:gd name="T12" fmla="*/ 63 w 2736"/>
                      <a:gd name="T13" fmla="*/ 22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2" name="Freeform 77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6" y="3875"/>
                    <a:ext cx="916" cy="48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8 w 1769"/>
                      <a:gd name="T3" fmla="*/ 4 h 791"/>
                      <a:gd name="T4" fmla="*/ 44 w 1769"/>
                      <a:gd name="T5" fmla="*/ 16 h 791"/>
                      <a:gd name="T6" fmla="*/ 61 w 1769"/>
                      <a:gd name="T7" fmla="*/ 33 h 791"/>
                      <a:gd name="T8" fmla="*/ 66 w 1769"/>
                      <a:gd name="T9" fmla="*/ 47 h 791"/>
                      <a:gd name="T10" fmla="*/ 63 w 1769"/>
                      <a:gd name="T11" fmla="*/ 60 h 791"/>
                      <a:gd name="T12" fmla="*/ 60 w 1769"/>
                      <a:gd name="T13" fmla="*/ 48 h 791"/>
                      <a:gd name="T14" fmla="*/ 52 w 1769"/>
                      <a:gd name="T15" fmla="*/ 35 h 791"/>
                      <a:gd name="T16" fmla="*/ 42 w 1769"/>
                      <a:gd name="T17" fmla="*/ 23 h 791"/>
                      <a:gd name="T18" fmla="*/ 22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4" name="Group 77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89" name="Freeform 778"/>
                  <p:cNvSpPr>
                    <a:spLocks/>
                  </p:cNvSpPr>
                  <p:nvPr/>
                </p:nvSpPr>
                <p:spPr bwMode="hidden">
                  <a:xfrm rot="3144576">
                    <a:off x="2626" y="2424"/>
                    <a:ext cx="172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0" name="Freeform 77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5" name="Group 78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87" name="Freeform 781"/>
                  <p:cNvSpPr>
                    <a:spLocks/>
                  </p:cNvSpPr>
                  <p:nvPr/>
                </p:nvSpPr>
                <p:spPr bwMode="hidden">
                  <a:xfrm rot="3745735">
                    <a:off x="2487" y="2544"/>
                    <a:ext cx="1665" cy="30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69 w 2736"/>
                      <a:gd name="T3" fmla="*/ 12 h 504"/>
                      <a:gd name="T4" fmla="*/ 142 w 2736"/>
                      <a:gd name="T5" fmla="*/ 2 h 504"/>
                      <a:gd name="T6" fmla="*/ 218 w 2736"/>
                      <a:gd name="T7" fmla="*/ 2 h 504"/>
                      <a:gd name="T8" fmla="*/ 217 w 2736"/>
                      <a:gd name="T9" fmla="*/ 7 h 504"/>
                      <a:gd name="T10" fmla="*/ 141 w 2736"/>
                      <a:gd name="T11" fmla="*/ 7 h 504"/>
                      <a:gd name="T12" fmla="*/ 52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8" name="Freeform 782"/>
                  <p:cNvSpPr>
                    <a:spLocks/>
                  </p:cNvSpPr>
                  <p:nvPr/>
                </p:nvSpPr>
                <p:spPr bwMode="hidden">
                  <a:xfrm rot="3745735">
                    <a:off x="3385" y="3627"/>
                    <a:ext cx="888" cy="47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4 h 791"/>
                      <a:gd name="T4" fmla="*/ 37 w 1769"/>
                      <a:gd name="T5" fmla="*/ 15 h 791"/>
                      <a:gd name="T6" fmla="*/ 51 w 1769"/>
                      <a:gd name="T7" fmla="*/ 31 h 791"/>
                      <a:gd name="T8" fmla="*/ 55 w 1769"/>
                      <a:gd name="T9" fmla="*/ 44 h 791"/>
                      <a:gd name="T10" fmla="*/ 53 w 1769"/>
                      <a:gd name="T11" fmla="*/ 58 h 791"/>
                      <a:gd name="T12" fmla="*/ 50 w 1769"/>
                      <a:gd name="T13" fmla="*/ 46 h 791"/>
                      <a:gd name="T14" fmla="*/ 44 w 1769"/>
                      <a:gd name="T15" fmla="*/ 33 h 791"/>
                      <a:gd name="T16" fmla="*/ 35 w 1769"/>
                      <a:gd name="T17" fmla="*/ 22 h 791"/>
                      <a:gd name="T18" fmla="*/ 19 w 1769"/>
                      <a:gd name="T19" fmla="*/ 11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6" name="Group 78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85" name="Freeform 784"/>
                  <p:cNvSpPr>
                    <a:spLocks/>
                  </p:cNvSpPr>
                  <p:nvPr/>
                </p:nvSpPr>
                <p:spPr bwMode="hidden">
                  <a:xfrm rot="4286818">
                    <a:off x="2328" y="2659"/>
                    <a:ext cx="1602" cy="247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59 w 2736"/>
                      <a:gd name="T3" fmla="*/ 5 h 504"/>
                      <a:gd name="T4" fmla="*/ 122 w 2736"/>
                      <a:gd name="T5" fmla="*/ 0 h 504"/>
                      <a:gd name="T6" fmla="*/ 188 w 2736"/>
                      <a:gd name="T7" fmla="*/ 0 h 504"/>
                      <a:gd name="T8" fmla="*/ 187 w 2736"/>
                      <a:gd name="T9" fmla="*/ 3 h 504"/>
                      <a:gd name="T10" fmla="*/ 121 w 2736"/>
                      <a:gd name="T11" fmla="*/ 3 h 504"/>
                      <a:gd name="T12" fmla="*/ 45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6" name="Freeform 785"/>
                  <p:cNvSpPr>
                    <a:spLocks/>
                  </p:cNvSpPr>
                  <p:nvPr/>
                </p:nvSpPr>
                <p:spPr bwMode="hidden">
                  <a:xfrm rot="4286818">
                    <a:off x="3002" y="3748"/>
                    <a:ext cx="862" cy="38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3 w 1769"/>
                      <a:gd name="T3" fmla="*/ 1 h 791"/>
                      <a:gd name="T4" fmla="*/ 32 w 1769"/>
                      <a:gd name="T5" fmla="*/ 5 h 791"/>
                      <a:gd name="T6" fmla="*/ 44 w 1769"/>
                      <a:gd name="T7" fmla="*/ 12 h 791"/>
                      <a:gd name="T8" fmla="*/ 48 w 1769"/>
                      <a:gd name="T9" fmla="*/ 17 h 791"/>
                      <a:gd name="T10" fmla="*/ 46 w 1769"/>
                      <a:gd name="T11" fmla="*/ 21 h 791"/>
                      <a:gd name="T12" fmla="*/ 43 w 1769"/>
                      <a:gd name="T13" fmla="*/ 18 h 791"/>
                      <a:gd name="T14" fmla="*/ 37 w 1769"/>
                      <a:gd name="T15" fmla="*/ 13 h 791"/>
                      <a:gd name="T16" fmla="*/ 30 w 1769"/>
                      <a:gd name="T17" fmla="*/ 8 h 791"/>
                      <a:gd name="T18" fmla="*/ 16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7" name="Group 78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83" name="Freeform 787"/>
                  <p:cNvSpPr>
                    <a:spLocks/>
                  </p:cNvSpPr>
                  <p:nvPr/>
                </p:nvSpPr>
                <p:spPr bwMode="hidden">
                  <a:xfrm rot="4898956">
                    <a:off x="2207" y="2717"/>
                    <a:ext cx="1469" cy="24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9 w 2736"/>
                      <a:gd name="T3" fmla="*/ 5 h 504"/>
                      <a:gd name="T4" fmla="*/ 80 w 2736"/>
                      <a:gd name="T5" fmla="*/ 0 h 504"/>
                      <a:gd name="T6" fmla="*/ 123 w 2736"/>
                      <a:gd name="T7" fmla="*/ 0 h 504"/>
                      <a:gd name="T8" fmla="*/ 122 w 2736"/>
                      <a:gd name="T9" fmla="*/ 3 h 504"/>
                      <a:gd name="T10" fmla="*/ 79 w 2736"/>
                      <a:gd name="T11" fmla="*/ 3 h 504"/>
                      <a:gd name="T12" fmla="*/ 30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4" name="Freeform 788"/>
                  <p:cNvSpPr>
                    <a:spLocks/>
                  </p:cNvSpPr>
                  <p:nvPr/>
                </p:nvSpPr>
                <p:spPr bwMode="hidden">
                  <a:xfrm rot="4898956">
                    <a:off x="2627" y="3740"/>
                    <a:ext cx="792" cy="37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8 w 1769"/>
                      <a:gd name="T3" fmla="*/ 1 h 791"/>
                      <a:gd name="T4" fmla="*/ 21 w 1769"/>
                      <a:gd name="T5" fmla="*/ 5 h 791"/>
                      <a:gd name="T6" fmla="*/ 29 w 1769"/>
                      <a:gd name="T7" fmla="*/ 12 h 791"/>
                      <a:gd name="T8" fmla="*/ 31 w 1769"/>
                      <a:gd name="T9" fmla="*/ 17 h 791"/>
                      <a:gd name="T10" fmla="*/ 30 w 1769"/>
                      <a:gd name="T11" fmla="*/ 21 h 791"/>
                      <a:gd name="T12" fmla="*/ 28 w 1769"/>
                      <a:gd name="T13" fmla="*/ 18 h 791"/>
                      <a:gd name="T14" fmla="*/ 25 w 1769"/>
                      <a:gd name="T15" fmla="*/ 13 h 791"/>
                      <a:gd name="T16" fmla="*/ 20 w 1769"/>
                      <a:gd name="T17" fmla="*/ 8 h 791"/>
                      <a:gd name="T18" fmla="*/ 10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598" name="Group 78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81" name="Freeform 790"/>
                  <p:cNvSpPr>
                    <a:spLocks/>
                  </p:cNvSpPr>
                  <p:nvPr/>
                </p:nvSpPr>
                <p:spPr bwMode="hidden">
                  <a:xfrm rot="5755659">
                    <a:off x="1890" y="2764"/>
                    <a:ext cx="1436" cy="181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5 w 2736"/>
                      <a:gd name="T3" fmla="*/ 1 h 504"/>
                      <a:gd name="T4" fmla="*/ 71 w 2736"/>
                      <a:gd name="T5" fmla="*/ 0 h 504"/>
                      <a:gd name="T6" fmla="*/ 110 w 2736"/>
                      <a:gd name="T7" fmla="*/ 0 h 504"/>
                      <a:gd name="T8" fmla="*/ 109 w 2736"/>
                      <a:gd name="T9" fmla="*/ 1 h 504"/>
                      <a:gd name="T10" fmla="*/ 70 w 2736"/>
                      <a:gd name="T11" fmla="*/ 1 h 504"/>
                      <a:gd name="T12" fmla="*/ 2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2" name="Freeform 791"/>
                  <p:cNvSpPr>
                    <a:spLocks/>
                  </p:cNvSpPr>
                  <p:nvPr/>
                </p:nvSpPr>
                <p:spPr bwMode="hidden">
                  <a:xfrm rot="5755659">
                    <a:off x="2039" y="3800"/>
                    <a:ext cx="782" cy="2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0 h 791"/>
                      <a:gd name="T4" fmla="*/ 18 w 1769"/>
                      <a:gd name="T5" fmla="*/ 1 h 791"/>
                      <a:gd name="T6" fmla="*/ 25 w 1769"/>
                      <a:gd name="T7" fmla="*/ 3 h 791"/>
                      <a:gd name="T8" fmla="*/ 27 w 1769"/>
                      <a:gd name="T9" fmla="*/ 4 h 791"/>
                      <a:gd name="T10" fmla="*/ 27 w 1769"/>
                      <a:gd name="T11" fmla="*/ 6 h 791"/>
                      <a:gd name="T12" fmla="*/ 25 w 1769"/>
                      <a:gd name="T13" fmla="*/ 4 h 791"/>
                      <a:gd name="T14" fmla="*/ 22 w 1769"/>
                      <a:gd name="T15" fmla="*/ 3 h 791"/>
                      <a:gd name="T16" fmla="*/ 17 w 1769"/>
                      <a:gd name="T17" fmla="*/ 2 h 791"/>
                      <a:gd name="T18" fmla="*/ 9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sp>
            <p:nvSpPr>
              <p:cNvPr id="25" name="Freeform 792"/>
              <p:cNvSpPr>
                <a:spLocks/>
              </p:cNvSpPr>
              <p:nvPr/>
            </p:nvSpPr>
            <p:spPr bwMode="hidden">
              <a:xfrm flipH="1">
                <a:off x="3873" y="934"/>
                <a:ext cx="192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" name="Arc 793"/>
              <p:cNvSpPr>
                <a:spLocks/>
              </p:cNvSpPr>
              <p:nvPr/>
            </p:nvSpPr>
            <p:spPr bwMode="hidden">
              <a:xfrm flipH="1">
                <a:off x="3528" y="727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Arc 794"/>
              <p:cNvSpPr>
                <a:spLocks/>
              </p:cNvSpPr>
              <p:nvPr/>
            </p:nvSpPr>
            <p:spPr bwMode="hidden">
              <a:xfrm flipV="1">
                <a:off x="4278" y="178"/>
                <a:ext cx="1008" cy="804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Arc 79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4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" name="Arc 796"/>
              <p:cNvSpPr>
                <a:spLocks/>
              </p:cNvSpPr>
              <p:nvPr/>
            </p:nvSpPr>
            <p:spPr bwMode="hidden">
              <a:xfrm flipH="1">
                <a:off x="3268" y="628"/>
                <a:ext cx="790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Arc 79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4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" name="Arc 798"/>
              <p:cNvSpPr>
                <a:spLocks/>
              </p:cNvSpPr>
              <p:nvPr/>
            </p:nvSpPr>
            <p:spPr bwMode="hidden">
              <a:xfrm>
                <a:off x="4228" y="588"/>
                <a:ext cx="151" cy="934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" name="Arc 799"/>
              <p:cNvSpPr>
                <a:spLocks/>
              </p:cNvSpPr>
              <p:nvPr/>
            </p:nvSpPr>
            <p:spPr bwMode="hidden">
              <a:xfrm>
                <a:off x="4269" y="586"/>
                <a:ext cx="394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Arc 800"/>
              <p:cNvSpPr>
                <a:spLocks/>
              </p:cNvSpPr>
              <p:nvPr/>
            </p:nvSpPr>
            <p:spPr bwMode="hidden">
              <a:xfrm>
                <a:off x="4303" y="464"/>
                <a:ext cx="560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" name="Freeform 801"/>
              <p:cNvSpPr>
                <a:spLocks/>
              </p:cNvSpPr>
              <p:nvPr/>
            </p:nvSpPr>
            <p:spPr bwMode="hidden">
              <a:xfrm>
                <a:off x="4411" y="1034"/>
                <a:ext cx="189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Freeform 80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2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" name="Arc 803"/>
              <p:cNvSpPr>
                <a:spLocks/>
              </p:cNvSpPr>
              <p:nvPr/>
            </p:nvSpPr>
            <p:spPr bwMode="hidden">
              <a:xfrm flipH="1">
                <a:off x="3143" y="319"/>
                <a:ext cx="997" cy="934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" name="Arc 804"/>
              <p:cNvSpPr>
                <a:spLocks/>
              </p:cNvSpPr>
              <p:nvPr/>
            </p:nvSpPr>
            <p:spPr bwMode="hidden">
              <a:xfrm flipH="1">
                <a:off x="3425" y="122"/>
                <a:ext cx="725" cy="905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Arc 805"/>
              <p:cNvSpPr>
                <a:spLocks/>
              </p:cNvSpPr>
              <p:nvPr/>
            </p:nvSpPr>
            <p:spPr bwMode="hidden">
              <a:xfrm>
                <a:off x="4200" y="501"/>
                <a:ext cx="297" cy="905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Freeform 806"/>
              <p:cNvSpPr>
                <a:spLocks/>
              </p:cNvSpPr>
              <p:nvPr/>
            </p:nvSpPr>
            <p:spPr bwMode="hidden">
              <a:xfrm flipH="1">
                <a:off x="3307" y="982"/>
                <a:ext cx="426" cy="603"/>
              </a:xfrm>
              <a:custGeom>
                <a:avLst/>
                <a:gdLst>
                  <a:gd name="T0" fmla="*/ 0 w 776"/>
                  <a:gd name="T1" fmla="*/ 0 h 2368"/>
                  <a:gd name="T2" fmla="*/ 12 w 776"/>
                  <a:gd name="T3" fmla="*/ 0 h 2368"/>
                  <a:gd name="T4" fmla="*/ 5 w 776"/>
                  <a:gd name="T5" fmla="*/ 0 h 2368"/>
                  <a:gd name="T6" fmla="*/ 16 w 776"/>
                  <a:gd name="T7" fmla="*/ 0 h 2368"/>
                  <a:gd name="T8" fmla="*/ 10 w 776"/>
                  <a:gd name="T9" fmla="*/ 0 h 2368"/>
                  <a:gd name="T10" fmla="*/ 19 w 776"/>
                  <a:gd name="T11" fmla="*/ 1 h 2368"/>
                  <a:gd name="T12" fmla="*/ 14 w 776"/>
                  <a:gd name="T13" fmla="*/ 1 h 2368"/>
                  <a:gd name="T14" fmla="*/ 24 w 776"/>
                  <a:gd name="T15" fmla="*/ 1 h 2368"/>
                  <a:gd name="T16" fmla="*/ 19 w 776"/>
                  <a:gd name="T17" fmla="*/ 1 h 2368"/>
                  <a:gd name="T18" fmla="*/ 26 w 776"/>
                  <a:gd name="T19" fmla="*/ 1 h 2368"/>
                  <a:gd name="T20" fmla="*/ 24 w 776"/>
                  <a:gd name="T21" fmla="*/ 1 h 2368"/>
                  <a:gd name="T22" fmla="*/ 28 w 776"/>
                  <a:gd name="T23" fmla="*/ 1 h 2368"/>
                  <a:gd name="T24" fmla="*/ 28 w 776"/>
                  <a:gd name="T25" fmla="*/ 1 h 2368"/>
                  <a:gd name="T26" fmla="*/ 33 w 776"/>
                  <a:gd name="T27" fmla="*/ 1 h 2368"/>
                  <a:gd name="T28" fmla="*/ 31 w 776"/>
                  <a:gd name="T29" fmla="*/ 1 h 2368"/>
                  <a:gd name="T30" fmla="*/ 36 w 776"/>
                  <a:gd name="T31" fmla="*/ 1 h 2368"/>
                  <a:gd name="T32" fmla="*/ 33 w 776"/>
                  <a:gd name="T33" fmla="*/ 2 h 2368"/>
                  <a:gd name="T34" fmla="*/ 36 w 776"/>
                  <a:gd name="T35" fmla="*/ 2 h 2368"/>
                  <a:gd name="T36" fmla="*/ 33 w 776"/>
                  <a:gd name="T37" fmla="*/ 2 h 2368"/>
                  <a:gd name="T38" fmla="*/ 38 w 776"/>
                  <a:gd name="T39" fmla="*/ 2 h 2368"/>
                  <a:gd name="T40" fmla="*/ 36 w 776"/>
                  <a:gd name="T41" fmla="*/ 2 h 2368"/>
                  <a:gd name="T42" fmla="*/ 38 w 776"/>
                  <a:gd name="T43" fmla="*/ 2 h 2368"/>
                  <a:gd name="T44" fmla="*/ 36 w 776"/>
                  <a:gd name="T45" fmla="*/ 2 h 2368"/>
                  <a:gd name="T46" fmla="*/ 38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" name="Freeform 80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1 h 2368"/>
                  <a:gd name="T12" fmla="*/ 2 w 776"/>
                  <a:gd name="T13" fmla="*/ 1 h 2368"/>
                  <a:gd name="T14" fmla="*/ 2 w 776"/>
                  <a:gd name="T15" fmla="*/ 1 h 2368"/>
                  <a:gd name="T16" fmla="*/ 2 w 776"/>
                  <a:gd name="T17" fmla="*/ 1 h 2368"/>
                  <a:gd name="T18" fmla="*/ 3 w 776"/>
                  <a:gd name="T19" fmla="*/ 1 h 2368"/>
                  <a:gd name="T20" fmla="*/ 2 w 776"/>
                  <a:gd name="T21" fmla="*/ 1 h 2368"/>
                  <a:gd name="T22" fmla="*/ 3 w 776"/>
                  <a:gd name="T23" fmla="*/ 1 h 2368"/>
                  <a:gd name="T24" fmla="*/ 3 w 776"/>
                  <a:gd name="T25" fmla="*/ 1 h 2368"/>
                  <a:gd name="T26" fmla="*/ 4 w 776"/>
                  <a:gd name="T27" fmla="*/ 1 h 2368"/>
                  <a:gd name="T28" fmla="*/ 3 w 776"/>
                  <a:gd name="T29" fmla="*/ 1 h 2368"/>
                  <a:gd name="T30" fmla="*/ 4 w 776"/>
                  <a:gd name="T31" fmla="*/ 1 h 2368"/>
                  <a:gd name="T32" fmla="*/ 4 w 776"/>
                  <a:gd name="T33" fmla="*/ 2 h 2368"/>
                  <a:gd name="T34" fmla="*/ 4 w 776"/>
                  <a:gd name="T35" fmla="*/ 2 h 2368"/>
                  <a:gd name="T36" fmla="*/ 4 w 776"/>
                  <a:gd name="T37" fmla="*/ 2 h 2368"/>
                  <a:gd name="T38" fmla="*/ 4 w 776"/>
                  <a:gd name="T39" fmla="*/ 2 h 2368"/>
                  <a:gd name="T40" fmla="*/ 4 w 776"/>
                  <a:gd name="T41" fmla="*/ 2 h 2368"/>
                  <a:gd name="T42" fmla="*/ 4 w 776"/>
                  <a:gd name="T43" fmla="*/ 2 h 2368"/>
                  <a:gd name="T44" fmla="*/ 4 w 776"/>
                  <a:gd name="T45" fmla="*/ 2 h 2368"/>
                  <a:gd name="T46" fmla="*/ 4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Freeform 80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1 h 2368"/>
                  <a:gd name="T12" fmla="*/ 0 w 776"/>
                  <a:gd name="T13" fmla="*/ 1 h 2368"/>
                  <a:gd name="T14" fmla="*/ 0 w 776"/>
                  <a:gd name="T15" fmla="*/ 1 h 2368"/>
                  <a:gd name="T16" fmla="*/ 0 w 776"/>
                  <a:gd name="T17" fmla="*/ 1 h 2368"/>
                  <a:gd name="T18" fmla="*/ 0 w 776"/>
                  <a:gd name="T19" fmla="*/ 1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0 w 776"/>
                  <a:gd name="T31" fmla="*/ 1 h 2368"/>
                  <a:gd name="T32" fmla="*/ 0 w 776"/>
                  <a:gd name="T33" fmla="*/ 2 h 2368"/>
                  <a:gd name="T34" fmla="*/ 0 w 776"/>
                  <a:gd name="T35" fmla="*/ 2 h 2368"/>
                  <a:gd name="T36" fmla="*/ 0 w 776"/>
                  <a:gd name="T37" fmla="*/ 2 h 2368"/>
                  <a:gd name="T38" fmla="*/ 0 w 776"/>
                  <a:gd name="T39" fmla="*/ 2 h 2368"/>
                  <a:gd name="T40" fmla="*/ 0 w 776"/>
                  <a:gd name="T41" fmla="*/ 2 h 2368"/>
                  <a:gd name="T42" fmla="*/ 0 w 776"/>
                  <a:gd name="T43" fmla="*/ 2 h 2368"/>
                  <a:gd name="T44" fmla="*/ 0 w 776"/>
                  <a:gd name="T45" fmla="*/ 2 h 2368"/>
                  <a:gd name="T46" fmla="*/ 0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" name="Freeform 809"/>
              <p:cNvSpPr>
                <a:spLocks/>
              </p:cNvSpPr>
              <p:nvPr/>
            </p:nvSpPr>
            <p:spPr bwMode="hidden">
              <a:xfrm>
                <a:off x="4842" y="895"/>
                <a:ext cx="394" cy="632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4 w 776"/>
                  <a:gd name="T5" fmla="*/ 0 h 2368"/>
                  <a:gd name="T6" fmla="*/ 11 w 776"/>
                  <a:gd name="T7" fmla="*/ 0 h 2368"/>
                  <a:gd name="T8" fmla="*/ 7 w 776"/>
                  <a:gd name="T9" fmla="*/ 1 h 2368"/>
                  <a:gd name="T10" fmla="*/ 13 w 776"/>
                  <a:gd name="T11" fmla="*/ 1 h 2368"/>
                  <a:gd name="T12" fmla="*/ 10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20 w 776"/>
                  <a:gd name="T23" fmla="*/ 1 h 2368"/>
                  <a:gd name="T24" fmla="*/ 20 w 776"/>
                  <a:gd name="T25" fmla="*/ 1 h 2368"/>
                  <a:gd name="T26" fmla="*/ 23 w 776"/>
                  <a:gd name="T27" fmla="*/ 1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3 w 776"/>
                  <a:gd name="T33" fmla="*/ 2 h 2368"/>
                  <a:gd name="T34" fmla="*/ 24 w 776"/>
                  <a:gd name="T35" fmla="*/ 2 h 2368"/>
                  <a:gd name="T36" fmla="*/ 23 w 776"/>
                  <a:gd name="T37" fmla="*/ 2 h 2368"/>
                  <a:gd name="T38" fmla="*/ 26 w 776"/>
                  <a:gd name="T39" fmla="*/ 2 h 2368"/>
                  <a:gd name="T40" fmla="*/ 24 w 776"/>
                  <a:gd name="T41" fmla="*/ 3 h 2368"/>
                  <a:gd name="T42" fmla="*/ 26 w 776"/>
                  <a:gd name="T43" fmla="*/ 3 h 2368"/>
                  <a:gd name="T44" fmla="*/ 24 w 776"/>
                  <a:gd name="T45" fmla="*/ 3 h 2368"/>
                  <a:gd name="T46" fmla="*/ 26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Freeform 810"/>
              <p:cNvSpPr>
                <a:spLocks/>
              </p:cNvSpPr>
              <p:nvPr/>
            </p:nvSpPr>
            <p:spPr bwMode="hidden">
              <a:xfrm>
                <a:off x="4637" y="576"/>
                <a:ext cx="594" cy="420"/>
              </a:xfrm>
              <a:custGeom>
                <a:avLst/>
                <a:gdLst>
                  <a:gd name="T0" fmla="*/ 0 w 776"/>
                  <a:gd name="T1" fmla="*/ 0 h 2368"/>
                  <a:gd name="T2" fmla="*/ 64 w 776"/>
                  <a:gd name="T3" fmla="*/ 0 h 2368"/>
                  <a:gd name="T4" fmla="*/ 26 w 776"/>
                  <a:gd name="T5" fmla="*/ 0 h 2368"/>
                  <a:gd name="T6" fmla="*/ 90 w 776"/>
                  <a:gd name="T7" fmla="*/ 0 h 2368"/>
                  <a:gd name="T8" fmla="*/ 51 w 776"/>
                  <a:gd name="T9" fmla="*/ 0 h 2368"/>
                  <a:gd name="T10" fmla="*/ 102 w 776"/>
                  <a:gd name="T11" fmla="*/ 0 h 2368"/>
                  <a:gd name="T12" fmla="*/ 77 w 776"/>
                  <a:gd name="T13" fmla="*/ 0 h 2368"/>
                  <a:gd name="T14" fmla="*/ 127 w 776"/>
                  <a:gd name="T15" fmla="*/ 0 h 2368"/>
                  <a:gd name="T16" fmla="*/ 102 w 776"/>
                  <a:gd name="T17" fmla="*/ 0 h 2368"/>
                  <a:gd name="T18" fmla="*/ 140 w 776"/>
                  <a:gd name="T19" fmla="*/ 0 h 2368"/>
                  <a:gd name="T20" fmla="*/ 127 w 776"/>
                  <a:gd name="T21" fmla="*/ 0 h 2368"/>
                  <a:gd name="T22" fmla="*/ 153 w 776"/>
                  <a:gd name="T23" fmla="*/ 0 h 2368"/>
                  <a:gd name="T24" fmla="*/ 153 w 776"/>
                  <a:gd name="T25" fmla="*/ 0 h 2368"/>
                  <a:gd name="T26" fmla="*/ 178 w 776"/>
                  <a:gd name="T27" fmla="*/ 0 h 2368"/>
                  <a:gd name="T28" fmla="*/ 165 w 776"/>
                  <a:gd name="T29" fmla="*/ 0 h 2368"/>
                  <a:gd name="T30" fmla="*/ 190 w 776"/>
                  <a:gd name="T31" fmla="*/ 0 h 2368"/>
                  <a:gd name="T32" fmla="*/ 178 w 776"/>
                  <a:gd name="T33" fmla="*/ 0 h 2368"/>
                  <a:gd name="T34" fmla="*/ 190 w 776"/>
                  <a:gd name="T35" fmla="*/ 0 h 2368"/>
                  <a:gd name="T36" fmla="*/ 178 w 776"/>
                  <a:gd name="T37" fmla="*/ 0 h 2368"/>
                  <a:gd name="T38" fmla="*/ 204 w 776"/>
                  <a:gd name="T39" fmla="*/ 0 h 2368"/>
                  <a:gd name="T40" fmla="*/ 190 w 776"/>
                  <a:gd name="T41" fmla="*/ 0 h 2368"/>
                  <a:gd name="T42" fmla="*/ 204 w 776"/>
                  <a:gd name="T43" fmla="*/ 0 h 2368"/>
                  <a:gd name="T44" fmla="*/ 190 w 776"/>
                  <a:gd name="T45" fmla="*/ 0 h 2368"/>
                  <a:gd name="T46" fmla="*/ 20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Freeform 811"/>
              <p:cNvSpPr>
                <a:spLocks/>
              </p:cNvSpPr>
              <p:nvPr/>
            </p:nvSpPr>
            <p:spPr bwMode="hidden">
              <a:xfrm>
                <a:off x="4659" y="133"/>
                <a:ext cx="260" cy="561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1 h 2368"/>
                  <a:gd name="T24" fmla="*/ 2 w 776"/>
                  <a:gd name="T25" fmla="*/ 1 h 2368"/>
                  <a:gd name="T26" fmla="*/ 3 w 776"/>
                  <a:gd name="T27" fmla="*/ 1 h 2368"/>
                  <a:gd name="T28" fmla="*/ 3 w 776"/>
                  <a:gd name="T29" fmla="*/ 1 h 2368"/>
                  <a:gd name="T30" fmla="*/ 3 w 776"/>
                  <a:gd name="T31" fmla="*/ 1 h 2368"/>
                  <a:gd name="T32" fmla="*/ 3 w 776"/>
                  <a:gd name="T33" fmla="*/ 1 h 2368"/>
                  <a:gd name="T34" fmla="*/ 3 w 776"/>
                  <a:gd name="T35" fmla="*/ 1 h 2368"/>
                  <a:gd name="T36" fmla="*/ 3 w 776"/>
                  <a:gd name="T37" fmla="*/ 1 h 2368"/>
                  <a:gd name="T38" fmla="*/ 3 w 776"/>
                  <a:gd name="T39" fmla="*/ 1 h 2368"/>
                  <a:gd name="T40" fmla="*/ 3 w 776"/>
                  <a:gd name="T41" fmla="*/ 1 h 2368"/>
                  <a:gd name="T42" fmla="*/ 3 w 776"/>
                  <a:gd name="T43" fmla="*/ 2 h 2368"/>
                  <a:gd name="T44" fmla="*/ 3 w 776"/>
                  <a:gd name="T45" fmla="*/ 2 h 2368"/>
                  <a:gd name="T46" fmla="*/ 3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Freeform 812"/>
              <p:cNvSpPr>
                <a:spLocks/>
              </p:cNvSpPr>
              <p:nvPr/>
            </p:nvSpPr>
            <p:spPr bwMode="hidden">
              <a:xfrm rot="-1346631">
                <a:off x="4400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Freeform 813"/>
              <p:cNvSpPr>
                <a:spLocks/>
              </p:cNvSpPr>
              <p:nvPr/>
            </p:nvSpPr>
            <p:spPr bwMode="hidden">
              <a:xfrm rot="1346631" flipH="1">
                <a:off x="3782" y="590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53" name="Group 679"/>
          <p:cNvGrpSpPr>
            <a:grpSpLocks/>
          </p:cNvGrpSpPr>
          <p:nvPr/>
        </p:nvGrpSpPr>
        <p:grpSpPr bwMode="auto">
          <a:xfrm>
            <a:off x="7404100" y="-146050"/>
            <a:ext cx="1600200" cy="6248400"/>
            <a:chOff x="3115" y="0"/>
            <a:chExt cx="2170" cy="8153"/>
          </a:xfrm>
        </p:grpSpPr>
        <p:grpSp>
          <p:nvGrpSpPr>
            <p:cNvPr id="16403" name="Group 680"/>
            <p:cNvGrpSpPr>
              <a:grpSpLocks/>
            </p:cNvGrpSpPr>
            <p:nvPr/>
          </p:nvGrpSpPr>
          <p:grpSpPr bwMode="auto">
            <a:xfrm>
              <a:off x="4113" y="2162"/>
              <a:ext cx="768" cy="5991"/>
              <a:chOff x="33" y="252"/>
              <a:chExt cx="768" cy="5991"/>
            </a:xfrm>
          </p:grpSpPr>
          <p:sp>
            <p:nvSpPr>
              <p:cNvPr id="286" name="Oval 681"/>
              <p:cNvSpPr>
                <a:spLocks noChangeArrowheads="1"/>
              </p:cNvSpPr>
              <p:nvPr/>
            </p:nvSpPr>
            <p:spPr bwMode="hidden">
              <a:xfrm>
                <a:off x="34" y="5667"/>
                <a:ext cx="766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7" name="Oval 682"/>
              <p:cNvSpPr>
                <a:spLocks noChangeArrowheads="1"/>
              </p:cNvSpPr>
              <p:nvPr/>
            </p:nvSpPr>
            <p:spPr bwMode="hidden">
              <a:xfrm>
                <a:off x="277" y="253"/>
                <a:ext cx="183" cy="112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404" name="Group 68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84" name="Oval 684"/>
              <p:cNvSpPr>
                <a:spLocks noChangeArrowheads="1"/>
              </p:cNvSpPr>
              <p:nvPr/>
            </p:nvSpPr>
            <p:spPr bwMode="hidden">
              <a:xfrm>
                <a:off x="-1" y="-1"/>
                <a:ext cx="769" cy="57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5" name="Oval 685"/>
              <p:cNvSpPr>
                <a:spLocks noChangeArrowheads="1"/>
              </p:cNvSpPr>
              <p:nvPr/>
            </p:nvSpPr>
            <p:spPr bwMode="hidden">
              <a:xfrm>
                <a:off x="275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405" name="Group 68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82" name="Oval 68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3" name="Oval 688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6406" name="Group 68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6407" name="Group 69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80" name="Oval 691"/>
                <p:cNvSpPr>
                  <a:spLocks noChangeArrowheads="1"/>
                </p:cNvSpPr>
                <p:nvPr/>
              </p:nvSpPr>
              <p:spPr bwMode="hidden">
                <a:xfrm>
                  <a:off x="1266" y="816"/>
                  <a:ext cx="2920" cy="21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1" name="Oval 692"/>
                <p:cNvSpPr>
                  <a:spLocks noChangeArrowheads="1"/>
                </p:cNvSpPr>
                <p:nvPr/>
              </p:nvSpPr>
              <p:spPr bwMode="hidden">
                <a:xfrm>
                  <a:off x="2380" y="1602"/>
                  <a:ext cx="582" cy="4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80808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6408" name="Group 69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6431" name="Group 69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78" name="Freeform 695"/>
                  <p:cNvSpPr>
                    <a:spLocks/>
                  </p:cNvSpPr>
                  <p:nvPr/>
                </p:nvSpPr>
                <p:spPr bwMode="hidden">
                  <a:xfrm rot="2711884">
                    <a:off x="2749" y="2236"/>
                    <a:ext cx="1728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9" name="Freeform 696"/>
                  <p:cNvSpPr>
                    <a:spLocks/>
                  </p:cNvSpPr>
                  <p:nvPr/>
                </p:nvSpPr>
                <p:spPr bwMode="hidden">
                  <a:xfrm rot="2711884">
                    <a:off x="4007" y="3152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2" name="Group 69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76" name="Freeform 698"/>
                  <p:cNvSpPr>
                    <a:spLocks/>
                  </p:cNvSpPr>
                  <p:nvPr/>
                </p:nvSpPr>
                <p:spPr bwMode="hidden">
                  <a:xfrm rot="2104081">
                    <a:off x="2863" y="2019"/>
                    <a:ext cx="1800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7" name="Freeform 699"/>
                  <p:cNvSpPr>
                    <a:spLocks/>
                  </p:cNvSpPr>
                  <p:nvPr/>
                </p:nvSpPr>
                <p:spPr bwMode="hidden">
                  <a:xfrm rot="2104081">
                    <a:off x="4340" y="2806"/>
                    <a:ext cx="972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3" name="Group 70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74" name="Freeform 701"/>
                  <p:cNvSpPr>
                    <a:spLocks/>
                  </p:cNvSpPr>
                  <p:nvPr/>
                </p:nvSpPr>
                <p:spPr bwMode="hidden">
                  <a:xfrm rot="1582915">
                    <a:off x="2896" y="1830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5" name="Freeform 702"/>
                  <p:cNvSpPr>
                    <a:spLocks/>
                  </p:cNvSpPr>
                  <p:nvPr/>
                </p:nvSpPr>
                <p:spPr bwMode="hidden">
                  <a:xfrm rot="1582915">
                    <a:off x="4439" y="2422"/>
                    <a:ext cx="934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4" name="Group 70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72" name="Freeform 704"/>
                  <p:cNvSpPr>
                    <a:spLocks/>
                  </p:cNvSpPr>
                  <p:nvPr/>
                </p:nvSpPr>
                <p:spPr bwMode="hidden">
                  <a:xfrm rot="1080363">
                    <a:off x="2923" y="1635"/>
                    <a:ext cx="1675" cy="338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3" name="Freeform 705"/>
                  <p:cNvSpPr>
                    <a:spLocks/>
                  </p:cNvSpPr>
                  <p:nvPr/>
                </p:nvSpPr>
                <p:spPr bwMode="hidden">
                  <a:xfrm rot="1080363">
                    <a:off x="4493" y="2036"/>
                    <a:ext cx="901" cy="52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5" name="Group 70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70" name="Freeform 707"/>
                  <p:cNvSpPr>
                    <a:spLocks/>
                  </p:cNvSpPr>
                  <p:nvPr/>
                </p:nvSpPr>
                <p:spPr bwMode="hidden">
                  <a:xfrm rot="463793">
                    <a:off x="2956" y="1413"/>
                    <a:ext cx="1532" cy="311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1" name="Freeform 708"/>
                  <p:cNvSpPr>
                    <a:spLocks/>
                  </p:cNvSpPr>
                  <p:nvPr/>
                </p:nvSpPr>
                <p:spPr bwMode="hidden">
                  <a:xfrm rot="463793">
                    <a:off x="4456" y="1582"/>
                    <a:ext cx="829" cy="491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6" name="Group 70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68" name="Freeform 710"/>
                  <p:cNvSpPr>
                    <a:spLocks/>
                  </p:cNvSpPr>
                  <p:nvPr/>
                </p:nvSpPr>
                <p:spPr bwMode="hidden">
                  <a:xfrm rot="-84182">
                    <a:off x="2983" y="129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9" name="Freeform 711"/>
                  <p:cNvSpPr>
                    <a:spLocks/>
                  </p:cNvSpPr>
                  <p:nvPr/>
                </p:nvSpPr>
                <p:spPr bwMode="hidden">
                  <a:xfrm rot="-84182">
                    <a:off x="4378" y="1268"/>
                    <a:ext cx="747" cy="34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7" name="Group 71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66" name="Freeform 713"/>
                  <p:cNvSpPr>
                    <a:spLocks/>
                  </p:cNvSpPr>
                  <p:nvPr/>
                </p:nvSpPr>
                <p:spPr bwMode="hidden">
                  <a:xfrm rot="-802576">
                    <a:off x="2924" y="1132"/>
                    <a:ext cx="1246" cy="2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7" name="Freeform 714"/>
                  <p:cNvSpPr>
                    <a:spLocks/>
                  </p:cNvSpPr>
                  <p:nvPr/>
                </p:nvSpPr>
                <p:spPr bwMode="hidden">
                  <a:xfrm rot="-802576">
                    <a:off x="4153" y="925"/>
                    <a:ext cx="664" cy="32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8" name="Group 71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64" name="Freeform 71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3" y="2371"/>
                    <a:ext cx="1712" cy="30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5" name="Freeform 717"/>
                  <p:cNvSpPr>
                    <a:spLocks/>
                  </p:cNvSpPr>
                  <p:nvPr/>
                </p:nvSpPr>
                <p:spPr bwMode="hidden">
                  <a:xfrm rot="18888116" flipH="1">
                    <a:off x="421" y="3274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39" name="Group 71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62" name="Freeform 71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5" y="2210"/>
                    <a:ext cx="1811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3" name="Freeform 720"/>
                  <p:cNvSpPr>
                    <a:spLocks/>
                  </p:cNvSpPr>
                  <p:nvPr/>
                </p:nvSpPr>
                <p:spPr bwMode="hidden">
                  <a:xfrm rot="19495919" flipH="1">
                    <a:off x="3" y="2998"/>
                    <a:ext cx="966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0" name="Group 72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60" name="Freeform 72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8" y="2008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1" name="Freeform 72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600"/>
                    <a:ext cx="934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1" name="Group 72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58" name="Freeform 72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2" y="1813"/>
                    <a:ext cx="1675" cy="333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9" name="Freeform 72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5"/>
                    <a:ext cx="901" cy="52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2" name="Group 72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56" name="Freeform 728"/>
                  <p:cNvSpPr>
                    <a:spLocks/>
                  </p:cNvSpPr>
                  <p:nvPr/>
                </p:nvSpPr>
                <p:spPr bwMode="hidden">
                  <a:xfrm rot="21136207" flipH="1">
                    <a:off x="820" y="1591"/>
                    <a:ext cx="154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7" name="Freeform 729"/>
                  <p:cNvSpPr>
                    <a:spLocks/>
                  </p:cNvSpPr>
                  <p:nvPr/>
                </p:nvSpPr>
                <p:spPr bwMode="hidden">
                  <a:xfrm rot="21136207" flipH="1">
                    <a:off x="24" y="1761"/>
                    <a:ext cx="829" cy="487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3" name="Group 73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54" name="Freeform 731"/>
                  <p:cNvSpPr>
                    <a:spLocks/>
                  </p:cNvSpPr>
                  <p:nvPr/>
                </p:nvSpPr>
                <p:spPr bwMode="hidden">
                  <a:xfrm rot="84182" flipH="1">
                    <a:off x="937" y="147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5" name="Freeform 732"/>
                  <p:cNvSpPr>
                    <a:spLocks/>
                  </p:cNvSpPr>
                  <p:nvPr/>
                </p:nvSpPr>
                <p:spPr bwMode="hidden">
                  <a:xfrm rot="84182" flipH="1">
                    <a:off x="190" y="1454"/>
                    <a:ext cx="752" cy="33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4" name="Group 73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52" name="Freeform 734"/>
                  <p:cNvSpPr>
                    <a:spLocks/>
                  </p:cNvSpPr>
                  <p:nvPr/>
                </p:nvSpPr>
                <p:spPr bwMode="hidden">
                  <a:xfrm rot="802576" flipH="1">
                    <a:off x="1150" y="1307"/>
                    <a:ext cx="1235" cy="228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3" name="Freeform 735"/>
                  <p:cNvSpPr>
                    <a:spLocks/>
                  </p:cNvSpPr>
                  <p:nvPr/>
                </p:nvSpPr>
                <p:spPr bwMode="hidden">
                  <a:xfrm rot="802576" flipH="1">
                    <a:off x="503" y="1095"/>
                    <a:ext cx="664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5" name="Group 73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50" name="Freeform 73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2" y="1238"/>
                    <a:ext cx="1220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1" name="Freeform 738"/>
                  <p:cNvSpPr>
                    <a:spLocks/>
                  </p:cNvSpPr>
                  <p:nvPr/>
                </p:nvSpPr>
                <p:spPr bwMode="hidden">
                  <a:xfrm rot="1277471" flipH="1">
                    <a:off x="617" y="901"/>
                    <a:ext cx="659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6" name="Group 73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48" name="Freeform 74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9"/>
                    <a:ext cx="484" cy="83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9" name="Freeform 74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2"/>
                    <a:ext cx="260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7" name="Group 74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46" name="Freeform 74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6" y="383"/>
                    <a:ext cx="491" cy="8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7" name="Freeform 74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8" name="Group 74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44" name="Freeform 74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0" y="958"/>
                    <a:ext cx="1104" cy="214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9 w 2736"/>
                      <a:gd name="T3" fmla="*/ 3 h 504"/>
                      <a:gd name="T4" fmla="*/ 18 w 2736"/>
                      <a:gd name="T5" fmla="*/ 0 h 504"/>
                      <a:gd name="T6" fmla="*/ 29 w 2736"/>
                      <a:gd name="T7" fmla="*/ 0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5" name="Freeform 74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0"/>
                    <a:ext cx="59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6 h 791"/>
                      <a:gd name="T8" fmla="*/ 7 w 1769"/>
                      <a:gd name="T9" fmla="*/ 9 h 791"/>
                      <a:gd name="T10" fmla="*/ 7 w 1769"/>
                      <a:gd name="T11" fmla="*/ 11 h 791"/>
                      <a:gd name="T12" fmla="*/ 7 w 1769"/>
                      <a:gd name="T13" fmla="*/ 9 h 791"/>
                      <a:gd name="T14" fmla="*/ 6 w 1769"/>
                      <a:gd name="T15" fmla="*/ 6 h 791"/>
                      <a:gd name="T16" fmla="*/ 5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49" name="Group 74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42" name="Freeform 749"/>
                  <p:cNvSpPr>
                    <a:spLocks/>
                  </p:cNvSpPr>
                  <p:nvPr/>
                </p:nvSpPr>
                <p:spPr bwMode="hidden">
                  <a:xfrm rot="4126480" flipH="1">
                    <a:off x="1929" y="923"/>
                    <a:ext cx="106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3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3" name="Freeform 75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7" y="146"/>
                    <a:ext cx="571" cy="33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4 w 1769"/>
                      <a:gd name="T5" fmla="*/ 3 h 791"/>
                      <a:gd name="T6" fmla="*/ 5 w 1769"/>
                      <a:gd name="T7" fmla="*/ 6 h 791"/>
                      <a:gd name="T8" fmla="*/ 6 w 1769"/>
                      <a:gd name="T9" fmla="*/ 9 h 791"/>
                      <a:gd name="T10" fmla="*/ 6 w 1769"/>
                      <a:gd name="T11" fmla="*/ 11 h 791"/>
                      <a:gd name="T12" fmla="*/ 5 w 1769"/>
                      <a:gd name="T13" fmla="*/ 9 h 791"/>
                      <a:gd name="T14" fmla="*/ 5 w 1769"/>
                      <a:gd name="T15" fmla="*/ 6 h 791"/>
                      <a:gd name="T16" fmla="*/ 4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50" name="Group 75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40" name="Freeform 752"/>
                  <p:cNvSpPr>
                    <a:spLocks/>
                  </p:cNvSpPr>
                  <p:nvPr/>
                </p:nvSpPr>
                <p:spPr bwMode="hidden">
                  <a:xfrm rot="-1325434">
                    <a:off x="2807" y="1022"/>
                    <a:ext cx="1236" cy="21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1" name="Freeform 753"/>
                  <p:cNvSpPr>
                    <a:spLocks/>
                  </p:cNvSpPr>
                  <p:nvPr/>
                </p:nvSpPr>
                <p:spPr bwMode="hidden">
                  <a:xfrm rot="-1325434">
                    <a:off x="3988" y="674"/>
                    <a:ext cx="6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51" name="Group 75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38" name="Freeform 755"/>
                  <p:cNvSpPr>
                    <a:spLocks/>
                  </p:cNvSpPr>
                  <p:nvPr/>
                </p:nvSpPr>
                <p:spPr bwMode="hidden">
                  <a:xfrm rot="-1921064">
                    <a:off x="2682" y="947"/>
                    <a:ext cx="1234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9" name="Freeform 756"/>
                  <p:cNvSpPr>
                    <a:spLocks/>
                  </p:cNvSpPr>
                  <p:nvPr/>
                </p:nvSpPr>
                <p:spPr bwMode="hidden">
                  <a:xfrm rot="-1921064">
                    <a:off x="3801" y="447"/>
                    <a:ext cx="664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203" name="Freeform 757"/>
                <p:cNvSpPr>
                  <a:spLocks/>
                </p:cNvSpPr>
                <p:nvPr/>
              </p:nvSpPr>
              <p:spPr bwMode="hidden">
                <a:xfrm rot="4578755" flipH="1">
                  <a:off x="3967" y="372"/>
                  <a:ext cx="404" cy="58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100000">
                      <a:srgbClr val="33339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4" name="Freeform 758"/>
                <p:cNvSpPr>
                  <a:spLocks/>
                </p:cNvSpPr>
                <p:nvPr/>
              </p:nvSpPr>
              <p:spPr bwMode="hidden">
                <a:xfrm rot="4578755" flipH="1">
                  <a:off x="3977" y="78"/>
                  <a:ext cx="215" cy="88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6454" name="Group 75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36" name="Freeform 760"/>
                  <p:cNvSpPr>
                    <a:spLocks/>
                  </p:cNvSpPr>
                  <p:nvPr/>
                </p:nvSpPr>
                <p:spPr bwMode="hidden">
                  <a:xfrm rot="-3857755">
                    <a:off x="2357" y="933"/>
                    <a:ext cx="1062" cy="192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7" name="Freeform 761"/>
                  <p:cNvSpPr>
                    <a:spLocks/>
                  </p:cNvSpPr>
                  <p:nvPr/>
                </p:nvSpPr>
                <p:spPr bwMode="hidden">
                  <a:xfrm rot="-3857755">
                    <a:off x="3009" y="179"/>
                    <a:ext cx="571" cy="29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5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55" name="Group 76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34" name="Freeform 763"/>
                  <p:cNvSpPr>
                    <a:spLocks/>
                  </p:cNvSpPr>
                  <p:nvPr/>
                </p:nvSpPr>
                <p:spPr bwMode="hidden">
                  <a:xfrm rot="-2777260">
                    <a:off x="2490" y="915"/>
                    <a:ext cx="1157" cy="270"/>
                  </a:xfrm>
                  <a:custGeom>
                    <a:avLst/>
                    <a:gdLst>
                      <a:gd name="T0" fmla="*/ 0 w 2736"/>
                      <a:gd name="T1" fmla="*/ 23 h 504"/>
                      <a:gd name="T2" fmla="*/ 11 w 2736"/>
                      <a:gd name="T3" fmla="*/ 8 h 504"/>
                      <a:gd name="T4" fmla="*/ 24 w 2736"/>
                      <a:gd name="T5" fmla="*/ 1 h 504"/>
                      <a:gd name="T6" fmla="*/ 37 w 2736"/>
                      <a:gd name="T7" fmla="*/ 1 h 504"/>
                      <a:gd name="T8" fmla="*/ 37 w 2736"/>
                      <a:gd name="T9" fmla="*/ 5 h 504"/>
                      <a:gd name="T10" fmla="*/ 24 w 2736"/>
                      <a:gd name="T11" fmla="*/ 5 h 504"/>
                      <a:gd name="T12" fmla="*/ 9 w 2736"/>
                      <a:gd name="T13" fmla="*/ 13 h 504"/>
                      <a:gd name="T14" fmla="*/ 0 w 2736"/>
                      <a:gd name="T15" fmla="*/ 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5" name="Freeform 764"/>
                  <p:cNvSpPr>
                    <a:spLocks/>
                  </p:cNvSpPr>
                  <p:nvPr/>
                </p:nvSpPr>
                <p:spPr bwMode="hidden">
                  <a:xfrm rot="-2777260">
                    <a:off x="3430" y="262"/>
                    <a:ext cx="618" cy="424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3 h 791"/>
                      <a:gd name="T4" fmla="*/ 6 w 1769"/>
                      <a:gd name="T5" fmla="*/ 9 h 791"/>
                      <a:gd name="T6" fmla="*/ 8 w 1769"/>
                      <a:gd name="T7" fmla="*/ 19 h 791"/>
                      <a:gd name="T8" fmla="*/ 9 w 1769"/>
                      <a:gd name="T9" fmla="*/ 27 h 791"/>
                      <a:gd name="T10" fmla="*/ 9 w 1769"/>
                      <a:gd name="T11" fmla="*/ 34 h 791"/>
                      <a:gd name="T12" fmla="*/ 8 w 1769"/>
                      <a:gd name="T13" fmla="*/ 28 h 791"/>
                      <a:gd name="T14" fmla="*/ 7 w 1769"/>
                      <a:gd name="T15" fmla="*/ 20 h 791"/>
                      <a:gd name="T16" fmla="*/ 6 w 1769"/>
                      <a:gd name="T17" fmla="*/ 13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56" name="Group 76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32" name="Freeform 766"/>
                  <p:cNvSpPr>
                    <a:spLocks/>
                  </p:cNvSpPr>
                  <p:nvPr/>
                </p:nvSpPr>
                <p:spPr bwMode="hidden">
                  <a:xfrm rot="-4903748">
                    <a:off x="2295" y="959"/>
                    <a:ext cx="957" cy="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9 w 2736"/>
                      <a:gd name="T5" fmla="*/ 0 h 504"/>
                      <a:gd name="T6" fmla="*/ 14 w 2736"/>
                      <a:gd name="T7" fmla="*/ 0 h 504"/>
                      <a:gd name="T8" fmla="*/ 14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3" name="Freeform 767"/>
                  <p:cNvSpPr>
                    <a:spLocks/>
                  </p:cNvSpPr>
                  <p:nvPr/>
                </p:nvSpPr>
                <p:spPr bwMode="hidden">
                  <a:xfrm rot="-4903748">
                    <a:off x="2650" y="223"/>
                    <a:ext cx="51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0 h 791"/>
                      <a:gd name="T8" fmla="*/ 3 w 1769"/>
                      <a:gd name="T9" fmla="*/ 0 h 791"/>
                      <a:gd name="T10" fmla="*/ 3 w 1769"/>
                      <a:gd name="T11" fmla="*/ 0 h 791"/>
                      <a:gd name="T12" fmla="*/ 3 w 1769"/>
                      <a:gd name="T13" fmla="*/ 0 h 791"/>
                      <a:gd name="T14" fmla="*/ 3 w 1769"/>
                      <a:gd name="T15" fmla="*/ 0 h 791"/>
                      <a:gd name="T16" fmla="*/ 2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57" name="Group 76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30" name="Freeform 76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3" y="2483"/>
                    <a:ext cx="1739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1" name="Freeform 77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3" y="3527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58" name="Group 77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28" name="Freeform 77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6" y="2577"/>
                    <a:ext cx="1596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8 w 2736"/>
                      <a:gd name="T3" fmla="*/ 15 h 504"/>
                      <a:gd name="T4" fmla="*/ 120 w 2736"/>
                      <a:gd name="T5" fmla="*/ 2 h 504"/>
                      <a:gd name="T6" fmla="*/ 184 w 2736"/>
                      <a:gd name="T7" fmla="*/ 2 h 504"/>
                      <a:gd name="T8" fmla="*/ 183 w 2736"/>
                      <a:gd name="T9" fmla="*/ 9 h 504"/>
                      <a:gd name="T10" fmla="*/ 118 w 2736"/>
                      <a:gd name="T11" fmla="*/ 9 h 504"/>
                      <a:gd name="T12" fmla="*/ 44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9" name="Freeform 77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3" y="3636"/>
                    <a:ext cx="85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3 w 1769"/>
                      <a:gd name="T3" fmla="*/ 6 h 791"/>
                      <a:gd name="T4" fmla="*/ 30 w 1769"/>
                      <a:gd name="T5" fmla="*/ 19 h 791"/>
                      <a:gd name="T6" fmla="*/ 43 w 1769"/>
                      <a:gd name="T7" fmla="*/ 40 h 791"/>
                      <a:gd name="T8" fmla="*/ 46 w 1769"/>
                      <a:gd name="T9" fmla="*/ 56 h 791"/>
                      <a:gd name="T10" fmla="*/ 45 w 1769"/>
                      <a:gd name="T11" fmla="*/ 72 h 791"/>
                      <a:gd name="T12" fmla="*/ 42 w 1769"/>
                      <a:gd name="T13" fmla="*/ 58 h 791"/>
                      <a:gd name="T14" fmla="*/ 37 w 1769"/>
                      <a:gd name="T15" fmla="*/ 42 h 791"/>
                      <a:gd name="T16" fmla="*/ 30 w 1769"/>
                      <a:gd name="T17" fmla="*/ 27 h 791"/>
                      <a:gd name="T18" fmla="*/ 15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59" name="Group 77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26" name="Freeform 77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0" y="2681"/>
                    <a:ext cx="1713" cy="300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83 w 2736"/>
                      <a:gd name="T3" fmla="*/ 13 h 504"/>
                      <a:gd name="T4" fmla="*/ 170 w 2736"/>
                      <a:gd name="T5" fmla="*/ 2 h 504"/>
                      <a:gd name="T6" fmla="*/ 261 w 2736"/>
                      <a:gd name="T7" fmla="*/ 2 h 504"/>
                      <a:gd name="T8" fmla="*/ 260 w 2736"/>
                      <a:gd name="T9" fmla="*/ 8 h 504"/>
                      <a:gd name="T10" fmla="*/ 169 w 2736"/>
                      <a:gd name="T11" fmla="*/ 8 h 504"/>
                      <a:gd name="T12" fmla="*/ 63 w 2736"/>
                      <a:gd name="T13" fmla="*/ 22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7" name="Freeform 77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6" y="3875"/>
                    <a:ext cx="916" cy="48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8 w 1769"/>
                      <a:gd name="T3" fmla="*/ 4 h 791"/>
                      <a:gd name="T4" fmla="*/ 44 w 1769"/>
                      <a:gd name="T5" fmla="*/ 16 h 791"/>
                      <a:gd name="T6" fmla="*/ 61 w 1769"/>
                      <a:gd name="T7" fmla="*/ 33 h 791"/>
                      <a:gd name="T8" fmla="*/ 66 w 1769"/>
                      <a:gd name="T9" fmla="*/ 47 h 791"/>
                      <a:gd name="T10" fmla="*/ 63 w 1769"/>
                      <a:gd name="T11" fmla="*/ 60 h 791"/>
                      <a:gd name="T12" fmla="*/ 60 w 1769"/>
                      <a:gd name="T13" fmla="*/ 48 h 791"/>
                      <a:gd name="T14" fmla="*/ 52 w 1769"/>
                      <a:gd name="T15" fmla="*/ 35 h 791"/>
                      <a:gd name="T16" fmla="*/ 42 w 1769"/>
                      <a:gd name="T17" fmla="*/ 23 h 791"/>
                      <a:gd name="T18" fmla="*/ 22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60" name="Group 77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24" name="Freeform 778"/>
                  <p:cNvSpPr>
                    <a:spLocks/>
                  </p:cNvSpPr>
                  <p:nvPr/>
                </p:nvSpPr>
                <p:spPr bwMode="hidden">
                  <a:xfrm rot="3144576">
                    <a:off x="2626" y="2424"/>
                    <a:ext cx="172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5" name="Freeform 77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61" name="Group 78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22" name="Freeform 781"/>
                  <p:cNvSpPr>
                    <a:spLocks/>
                  </p:cNvSpPr>
                  <p:nvPr/>
                </p:nvSpPr>
                <p:spPr bwMode="hidden">
                  <a:xfrm rot="3745735">
                    <a:off x="2487" y="2544"/>
                    <a:ext cx="1665" cy="30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69 w 2736"/>
                      <a:gd name="T3" fmla="*/ 12 h 504"/>
                      <a:gd name="T4" fmla="*/ 142 w 2736"/>
                      <a:gd name="T5" fmla="*/ 2 h 504"/>
                      <a:gd name="T6" fmla="*/ 218 w 2736"/>
                      <a:gd name="T7" fmla="*/ 2 h 504"/>
                      <a:gd name="T8" fmla="*/ 217 w 2736"/>
                      <a:gd name="T9" fmla="*/ 7 h 504"/>
                      <a:gd name="T10" fmla="*/ 141 w 2736"/>
                      <a:gd name="T11" fmla="*/ 7 h 504"/>
                      <a:gd name="T12" fmla="*/ 52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3" name="Freeform 782"/>
                  <p:cNvSpPr>
                    <a:spLocks/>
                  </p:cNvSpPr>
                  <p:nvPr/>
                </p:nvSpPr>
                <p:spPr bwMode="hidden">
                  <a:xfrm rot="3745735">
                    <a:off x="3385" y="3627"/>
                    <a:ext cx="888" cy="47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4 h 791"/>
                      <a:gd name="T4" fmla="*/ 37 w 1769"/>
                      <a:gd name="T5" fmla="*/ 15 h 791"/>
                      <a:gd name="T6" fmla="*/ 51 w 1769"/>
                      <a:gd name="T7" fmla="*/ 31 h 791"/>
                      <a:gd name="T8" fmla="*/ 55 w 1769"/>
                      <a:gd name="T9" fmla="*/ 44 h 791"/>
                      <a:gd name="T10" fmla="*/ 53 w 1769"/>
                      <a:gd name="T11" fmla="*/ 58 h 791"/>
                      <a:gd name="T12" fmla="*/ 50 w 1769"/>
                      <a:gd name="T13" fmla="*/ 46 h 791"/>
                      <a:gd name="T14" fmla="*/ 44 w 1769"/>
                      <a:gd name="T15" fmla="*/ 33 h 791"/>
                      <a:gd name="T16" fmla="*/ 35 w 1769"/>
                      <a:gd name="T17" fmla="*/ 22 h 791"/>
                      <a:gd name="T18" fmla="*/ 19 w 1769"/>
                      <a:gd name="T19" fmla="*/ 11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62" name="Group 78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20" name="Freeform 784"/>
                  <p:cNvSpPr>
                    <a:spLocks/>
                  </p:cNvSpPr>
                  <p:nvPr/>
                </p:nvSpPr>
                <p:spPr bwMode="hidden">
                  <a:xfrm rot="4286818">
                    <a:off x="2328" y="2659"/>
                    <a:ext cx="1602" cy="247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59 w 2736"/>
                      <a:gd name="T3" fmla="*/ 5 h 504"/>
                      <a:gd name="T4" fmla="*/ 122 w 2736"/>
                      <a:gd name="T5" fmla="*/ 0 h 504"/>
                      <a:gd name="T6" fmla="*/ 188 w 2736"/>
                      <a:gd name="T7" fmla="*/ 0 h 504"/>
                      <a:gd name="T8" fmla="*/ 187 w 2736"/>
                      <a:gd name="T9" fmla="*/ 3 h 504"/>
                      <a:gd name="T10" fmla="*/ 121 w 2736"/>
                      <a:gd name="T11" fmla="*/ 3 h 504"/>
                      <a:gd name="T12" fmla="*/ 45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1" name="Freeform 785"/>
                  <p:cNvSpPr>
                    <a:spLocks/>
                  </p:cNvSpPr>
                  <p:nvPr/>
                </p:nvSpPr>
                <p:spPr bwMode="hidden">
                  <a:xfrm rot="4286818">
                    <a:off x="3002" y="3748"/>
                    <a:ext cx="862" cy="38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3 w 1769"/>
                      <a:gd name="T3" fmla="*/ 1 h 791"/>
                      <a:gd name="T4" fmla="*/ 32 w 1769"/>
                      <a:gd name="T5" fmla="*/ 5 h 791"/>
                      <a:gd name="T6" fmla="*/ 44 w 1769"/>
                      <a:gd name="T7" fmla="*/ 12 h 791"/>
                      <a:gd name="T8" fmla="*/ 48 w 1769"/>
                      <a:gd name="T9" fmla="*/ 17 h 791"/>
                      <a:gd name="T10" fmla="*/ 46 w 1769"/>
                      <a:gd name="T11" fmla="*/ 21 h 791"/>
                      <a:gd name="T12" fmla="*/ 43 w 1769"/>
                      <a:gd name="T13" fmla="*/ 18 h 791"/>
                      <a:gd name="T14" fmla="*/ 37 w 1769"/>
                      <a:gd name="T15" fmla="*/ 13 h 791"/>
                      <a:gd name="T16" fmla="*/ 30 w 1769"/>
                      <a:gd name="T17" fmla="*/ 8 h 791"/>
                      <a:gd name="T18" fmla="*/ 16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63" name="Group 78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18" name="Freeform 787"/>
                  <p:cNvSpPr>
                    <a:spLocks/>
                  </p:cNvSpPr>
                  <p:nvPr/>
                </p:nvSpPr>
                <p:spPr bwMode="hidden">
                  <a:xfrm rot="4898956">
                    <a:off x="2207" y="2717"/>
                    <a:ext cx="1469" cy="24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9 w 2736"/>
                      <a:gd name="T3" fmla="*/ 5 h 504"/>
                      <a:gd name="T4" fmla="*/ 80 w 2736"/>
                      <a:gd name="T5" fmla="*/ 0 h 504"/>
                      <a:gd name="T6" fmla="*/ 123 w 2736"/>
                      <a:gd name="T7" fmla="*/ 0 h 504"/>
                      <a:gd name="T8" fmla="*/ 122 w 2736"/>
                      <a:gd name="T9" fmla="*/ 3 h 504"/>
                      <a:gd name="T10" fmla="*/ 79 w 2736"/>
                      <a:gd name="T11" fmla="*/ 3 h 504"/>
                      <a:gd name="T12" fmla="*/ 30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9" name="Freeform 788"/>
                  <p:cNvSpPr>
                    <a:spLocks/>
                  </p:cNvSpPr>
                  <p:nvPr/>
                </p:nvSpPr>
                <p:spPr bwMode="hidden">
                  <a:xfrm rot="4898956">
                    <a:off x="2627" y="3740"/>
                    <a:ext cx="792" cy="37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8 w 1769"/>
                      <a:gd name="T3" fmla="*/ 1 h 791"/>
                      <a:gd name="T4" fmla="*/ 21 w 1769"/>
                      <a:gd name="T5" fmla="*/ 5 h 791"/>
                      <a:gd name="T6" fmla="*/ 29 w 1769"/>
                      <a:gd name="T7" fmla="*/ 12 h 791"/>
                      <a:gd name="T8" fmla="*/ 31 w 1769"/>
                      <a:gd name="T9" fmla="*/ 17 h 791"/>
                      <a:gd name="T10" fmla="*/ 30 w 1769"/>
                      <a:gd name="T11" fmla="*/ 21 h 791"/>
                      <a:gd name="T12" fmla="*/ 28 w 1769"/>
                      <a:gd name="T13" fmla="*/ 18 h 791"/>
                      <a:gd name="T14" fmla="*/ 25 w 1769"/>
                      <a:gd name="T15" fmla="*/ 13 h 791"/>
                      <a:gd name="T16" fmla="*/ 20 w 1769"/>
                      <a:gd name="T17" fmla="*/ 8 h 791"/>
                      <a:gd name="T18" fmla="*/ 10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6464" name="Group 78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16" name="Freeform 790"/>
                  <p:cNvSpPr>
                    <a:spLocks/>
                  </p:cNvSpPr>
                  <p:nvPr/>
                </p:nvSpPr>
                <p:spPr bwMode="hidden">
                  <a:xfrm rot="5755659">
                    <a:off x="1890" y="2764"/>
                    <a:ext cx="1436" cy="181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5 w 2736"/>
                      <a:gd name="T3" fmla="*/ 1 h 504"/>
                      <a:gd name="T4" fmla="*/ 71 w 2736"/>
                      <a:gd name="T5" fmla="*/ 0 h 504"/>
                      <a:gd name="T6" fmla="*/ 110 w 2736"/>
                      <a:gd name="T7" fmla="*/ 0 h 504"/>
                      <a:gd name="T8" fmla="*/ 109 w 2736"/>
                      <a:gd name="T9" fmla="*/ 1 h 504"/>
                      <a:gd name="T10" fmla="*/ 70 w 2736"/>
                      <a:gd name="T11" fmla="*/ 1 h 504"/>
                      <a:gd name="T12" fmla="*/ 2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7" name="Freeform 791"/>
                  <p:cNvSpPr>
                    <a:spLocks/>
                  </p:cNvSpPr>
                  <p:nvPr/>
                </p:nvSpPr>
                <p:spPr bwMode="hidden">
                  <a:xfrm rot="5755659">
                    <a:off x="2039" y="3800"/>
                    <a:ext cx="782" cy="2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0 h 791"/>
                      <a:gd name="T4" fmla="*/ 18 w 1769"/>
                      <a:gd name="T5" fmla="*/ 1 h 791"/>
                      <a:gd name="T6" fmla="*/ 25 w 1769"/>
                      <a:gd name="T7" fmla="*/ 3 h 791"/>
                      <a:gd name="T8" fmla="*/ 27 w 1769"/>
                      <a:gd name="T9" fmla="*/ 4 h 791"/>
                      <a:gd name="T10" fmla="*/ 27 w 1769"/>
                      <a:gd name="T11" fmla="*/ 6 h 791"/>
                      <a:gd name="T12" fmla="*/ 25 w 1769"/>
                      <a:gd name="T13" fmla="*/ 4 h 791"/>
                      <a:gd name="T14" fmla="*/ 22 w 1769"/>
                      <a:gd name="T15" fmla="*/ 3 h 791"/>
                      <a:gd name="T16" fmla="*/ 17 w 1769"/>
                      <a:gd name="T17" fmla="*/ 2 h 791"/>
                      <a:gd name="T18" fmla="*/ 9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sp>
            <p:nvSpPr>
              <p:cNvPr id="160" name="Freeform 792"/>
              <p:cNvSpPr>
                <a:spLocks/>
              </p:cNvSpPr>
              <p:nvPr/>
            </p:nvSpPr>
            <p:spPr bwMode="hidden">
              <a:xfrm flipH="1">
                <a:off x="3873" y="934"/>
                <a:ext cx="192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1" name="Arc 793"/>
              <p:cNvSpPr>
                <a:spLocks/>
              </p:cNvSpPr>
              <p:nvPr/>
            </p:nvSpPr>
            <p:spPr bwMode="hidden">
              <a:xfrm flipH="1">
                <a:off x="3528" y="727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2" name="Arc 794"/>
              <p:cNvSpPr>
                <a:spLocks/>
              </p:cNvSpPr>
              <p:nvPr/>
            </p:nvSpPr>
            <p:spPr bwMode="hidden">
              <a:xfrm flipV="1">
                <a:off x="4278" y="178"/>
                <a:ext cx="1008" cy="804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3" name="Arc 79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4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4" name="Arc 796"/>
              <p:cNvSpPr>
                <a:spLocks/>
              </p:cNvSpPr>
              <p:nvPr/>
            </p:nvSpPr>
            <p:spPr bwMode="hidden">
              <a:xfrm flipH="1">
                <a:off x="3268" y="628"/>
                <a:ext cx="790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5" name="Arc 79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4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6" name="Arc 798"/>
              <p:cNvSpPr>
                <a:spLocks/>
              </p:cNvSpPr>
              <p:nvPr/>
            </p:nvSpPr>
            <p:spPr bwMode="hidden">
              <a:xfrm>
                <a:off x="4228" y="588"/>
                <a:ext cx="151" cy="934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7" name="Arc 799"/>
              <p:cNvSpPr>
                <a:spLocks/>
              </p:cNvSpPr>
              <p:nvPr/>
            </p:nvSpPr>
            <p:spPr bwMode="hidden">
              <a:xfrm>
                <a:off x="4269" y="586"/>
                <a:ext cx="394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8" name="Arc 800"/>
              <p:cNvSpPr>
                <a:spLocks/>
              </p:cNvSpPr>
              <p:nvPr/>
            </p:nvSpPr>
            <p:spPr bwMode="hidden">
              <a:xfrm>
                <a:off x="4303" y="464"/>
                <a:ext cx="560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9" name="Freeform 801"/>
              <p:cNvSpPr>
                <a:spLocks/>
              </p:cNvSpPr>
              <p:nvPr/>
            </p:nvSpPr>
            <p:spPr bwMode="hidden">
              <a:xfrm>
                <a:off x="4411" y="1034"/>
                <a:ext cx="189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0" name="Freeform 80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2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1" name="Arc 803"/>
              <p:cNvSpPr>
                <a:spLocks/>
              </p:cNvSpPr>
              <p:nvPr/>
            </p:nvSpPr>
            <p:spPr bwMode="hidden">
              <a:xfrm flipH="1">
                <a:off x="3143" y="319"/>
                <a:ext cx="997" cy="934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2" name="Arc 804"/>
              <p:cNvSpPr>
                <a:spLocks/>
              </p:cNvSpPr>
              <p:nvPr/>
            </p:nvSpPr>
            <p:spPr bwMode="hidden">
              <a:xfrm flipH="1">
                <a:off x="3425" y="122"/>
                <a:ext cx="725" cy="905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3" name="Arc 805"/>
              <p:cNvSpPr>
                <a:spLocks/>
              </p:cNvSpPr>
              <p:nvPr/>
            </p:nvSpPr>
            <p:spPr bwMode="hidden">
              <a:xfrm>
                <a:off x="4200" y="501"/>
                <a:ext cx="297" cy="905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" name="Freeform 806"/>
              <p:cNvSpPr>
                <a:spLocks/>
              </p:cNvSpPr>
              <p:nvPr/>
            </p:nvSpPr>
            <p:spPr bwMode="hidden">
              <a:xfrm flipH="1">
                <a:off x="3307" y="982"/>
                <a:ext cx="426" cy="603"/>
              </a:xfrm>
              <a:custGeom>
                <a:avLst/>
                <a:gdLst>
                  <a:gd name="T0" fmla="*/ 0 w 776"/>
                  <a:gd name="T1" fmla="*/ 0 h 2368"/>
                  <a:gd name="T2" fmla="*/ 12 w 776"/>
                  <a:gd name="T3" fmla="*/ 0 h 2368"/>
                  <a:gd name="T4" fmla="*/ 5 w 776"/>
                  <a:gd name="T5" fmla="*/ 0 h 2368"/>
                  <a:gd name="T6" fmla="*/ 16 w 776"/>
                  <a:gd name="T7" fmla="*/ 0 h 2368"/>
                  <a:gd name="T8" fmla="*/ 10 w 776"/>
                  <a:gd name="T9" fmla="*/ 0 h 2368"/>
                  <a:gd name="T10" fmla="*/ 19 w 776"/>
                  <a:gd name="T11" fmla="*/ 1 h 2368"/>
                  <a:gd name="T12" fmla="*/ 14 w 776"/>
                  <a:gd name="T13" fmla="*/ 1 h 2368"/>
                  <a:gd name="T14" fmla="*/ 24 w 776"/>
                  <a:gd name="T15" fmla="*/ 1 h 2368"/>
                  <a:gd name="T16" fmla="*/ 19 w 776"/>
                  <a:gd name="T17" fmla="*/ 1 h 2368"/>
                  <a:gd name="T18" fmla="*/ 26 w 776"/>
                  <a:gd name="T19" fmla="*/ 1 h 2368"/>
                  <a:gd name="T20" fmla="*/ 24 w 776"/>
                  <a:gd name="T21" fmla="*/ 1 h 2368"/>
                  <a:gd name="T22" fmla="*/ 28 w 776"/>
                  <a:gd name="T23" fmla="*/ 1 h 2368"/>
                  <a:gd name="T24" fmla="*/ 28 w 776"/>
                  <a:gd name="T25" fmla="*/ 1 h 2368"/>
                  <a:gd name="T26" fmla="*/ 33 w 776"/>
                  <a:gd name="T27" fmla="*/ 1 h 2368"/>
                  <a:gd name="T28" fmla="*/ 31 w 776"/>
                  <a:gd name="T29" fmla="*/ 1 h 2368"/>
                  <a:gd name="T30" fmla="*/ 36 w 776"/>
                  <a:gd name="T31" fmla="*/ 1 h 2368"/>
                  <a:gd name="T32" fmla="*/ 33 w 776"/>
                  <a:gd name="T33" fmla="*/ 2 h 2368"/>
                  <a:gd name="T34" fmla="*/ 36 w 776"/>
                  <a:gd name="T35" fmla="*/ 2 h 2368"/>
                  <a:gd name="T36" fmla="*/ 33 w 776"/>
                  <a:gd name="T37" fmla="*/ 2 h 2368"/>
                  <a:gd name="T38" fmla="*/ 38 w 776"/>
                  <a:gd name="T39" fmla="*/ 2 h 2368"/>
                  <a:gd name="T40" fmla="*/ 36 w 776"/>
                  <a:gd name="T41" fmla="*/ 2 h 2368"/>
                  <a:gd name="T42" fmla="*/ 38 w 776"/>
                  <a:gd name="T43" fmla="*/ 2 h 2368"/>
                  <a:gd name="T44" fmla="*/ 36 w 776"/>
                  <a:gd name="T45" fmla="*/ 2 h 2368"/>
                  <a:gd name="T46" fmla="*/ 38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5" name="Freeform 80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1 h 2368"/>
                  <a:gd name="T12" fmla="*/ 2 w 776"/>
                  <a:gd name="T13" fmla="*/ 1 h 2368"/>
                  <a:gd name="T14" fmla="*/ 2 w 776"/>
                  <a:gd name="T15" fmla="*/ 1 h 2368"/>
                  <a:gd name="T16" fmla="*/ 2 w 776"/>
                  <a:gd name="T17" fmla="*/ 1 h 2368"/>
                  <a:gd name="T18" fmla="*/ 3 w 776"/>
                  <a:gd name="T19" fmla="*/ 1 h 2368"/>
                  <a:gd name="T20" fmla="*/ 2 w 776"/>
                  <a:gd name="T21" fmla="*/ 1 h 2368"/>
                  <a:gd name="T22" fmla="*/ 3 w 776"/>
                  <a:gd name="T23" fmla="*/ 1 h 2368"/>
                  <a:gd name="T24" fmla="*/ 3 w 776"/>
                  <a:gd name="T25" fmla="*/ 1 h 2368"/>
                  <a:gd name="T26" fmla="*/ 4 w 776"/>
                  <a:gd name="T27" fmla="*/ 1 h 2368"/>
                  <a:gd name="T28" fmla="*/ 3 w 776"/>
                  <a:gd name="T29" fmla="*/ 1 h 2368"/>
                  <a:gd name="T30" fmla="*/ 4 w 776"/>
                  <a:gd name="T31" fmla="*/ 1 h 2368"/>
                  <a:gd name="T32" fmla="*/ 4 w 776"/>
                  <a:gd name="T33" fmla="*/ 2 h 2368"/>
                  <a:gd name="T34" fmla="*/ 4 w 776"/>
                  <a:gd name="T35" fmla="*/ 2 h 2368"/>
                  <a:gd name="T36" fmla="*/ 4 w 776"/>
                  <a:gd name="T37" fmla="*/ 2 h 2368"/>
                  <a:gd name="T38" fmla="*/ 4 w 776"/>
                  <a:gd name="T39" fmla="*/ 2 h 2368"/>
                  <a:gd name="T40" fmla="*/ 4 w 776"/>
                  <a:gd name="T41" fmla="*/ 2 h 2368"/>
                  <a:gd name="T42" fmla="*/ 4 w 776"/>
                  <a:gd name="T43" fmla="*/ 2 h 2368"/>
                  <a:gd name="T44" fmla="*/ 4 w 776"/>
                  <a:gd name="T45" fmla="*/ 2 h 2368"/>
                  <a:gd name="T46" fmla="*/ 4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6" name="Freeform 80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1 h 2368"/>
                  <a:gd name="T12" fmla="*/ 0 w 776"/>
                  <a:gd name="T13" fmla="*/ 1 h 2368"/>
                  <a:gd name="T14" fmla="*/ 0 w 776"/>
                  <a:gd name="T15" fmla="*/ 1 h 2368"/>
                  <a:gd name="T16" fmla="*/ 0 w 776"/>
                  <a:gd name="T17" fmla="*/ 1 h 2368"/>
                  <a:gd name="T18" fmla="*/ 0 w 776"/>
                  <a:gd name="T19" fmla="*/ 1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0 w 776"/>
                  <a:gd name="T31" fmla="*/ 1 h 2368"/>
                  <a:gd name="T32" fmla="*/ 0 w 776"/>
                  <a:gd name="T33" fmla="*/ 2 h 2368"/>
                  <a:gd name="T34" fmla="*/ 0 w 776"/>
                  <a:gd name="T35" fmla="*/ 2 h 2368"/>
                  <a:gd name="T36" fmla="*/ 0 w 776"/>
                  <a:gd name="T37" fmla="*/ 2 h 2368"/>
                  <a:gd name="T38" fmla="*/ 0 w 776"/>
                  <a:gd name="T39" fmla="*/ 2 h 2368"/>
                  <a:gd name="T40" fmla="*/ 0 w 776"/>
                  <a:gd name="T41" fmla="*/ 2 h 2368"/>
                  <a:gd name="T42" fmla="*/ 0 w 776"/>
                  <a:gd name="T43" fmla="*/ 2 h 2368"/>
                  <a:gd name="T44" fmla="*/ 0 w 776"/>
                  <a:gd name="T45" fmla="*/ 2 h 2368"/>
                  <a:gd name="T46" fmla="*/ 0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7" name="Freeform 809"/>
              <p:cNvSpPr>
                <a:spLocks/>
              </p:cNvSpPr>
              <p:nvPr/>
            </p:nvSpPr>
            <p:spPr bwMode="hidden">
              <a:xfrm>
                <a:off x="4842" y="895"/>
                <a:ext cx="394" cy="632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4 w 776"/>
                  <a:gd name="T5" fmla="*/ 0 h 2368"/>
                  <a:gd name="T6" fmla="*/ 11 w 776"/>
                  <a:gd name="T7" fmla="*/ 0 h 2368"/>
                  <a:gd name="T8" fmla="*/ 7 w 776"/>
                  <a:gd name="T9" fmla="*/ 1 h 2368"/>
                  <a:gd name="T10" fmla="*/ 13 w 776"/>
                  <a:gd name="T11" fmla="*/ 1 h 2368"/>
                  <a:gd name="T12" fmla="*/ 10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20 w 776"/>
                  <a:gd name="T23" fmla="*/ 1 h 2368"/>
                  <a:gd name="T24" fmla="*/ 20 w 776"/>
                  <a:gd name="T25" fmla="*/ 1 h 2368"/>
                  <a:gd name="T26" fmla="*/ 23 w 776"/>
                  <a:gd name="T27" fmla="*/ 1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3 w 776"/>
                  <a:gd name="T33" fmla="*/ 2 h 2368"/>
                  <a:gd name="T34" fmla="*/ 24 w 776"/>
                  <a:gd name="T35" fmla="*/ 2 h 2368"/>
                  <a:gd name="T36" fmla="*/ 23 w 776"/>
                  <a:gd name="T37" fmla="*/ 2 h 2368"/>
                  <a:gd name="T38" fmla="*/ 26 w 776"/>
                  <a:gd name="T39" fmla="*/ 2 h 2368"/>
                  <a:gd name="T40" fmla="*/ 24 w 776"/>
                  <a:gd name="T41" fmla="*/ 3 h 2368"/>
                  <a:gd name="T42" fmla="*/ 26 w 776"/>
                  <a:gd name="T43" fmla="*/ 3 h 2368"/>
                  <a:gd name="T44" fmla="*/ 24 w 776"/>
                  <a:gd name="T45" fmla="*/ 3 h 2368"/>
                  <a:gd name="T46" fmla="*/ 26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8" name="Freeform 810"/>
              <p:cNvSpPr>
                <a:spLocks/>
              </p:cNvSpPr>
              <p:nvPr/>
            </p:nvSpPr>
            <p:spPr bwMode="hidden">
              <a:xfrm>
                <a:off x="4637" y="576"/>
                <a:ext cx="594" cy="420"/>
              </a:xfrm>
              <a:custGeom>
                <a:avLst/>
                <a:gdLst>
                  <a:gd name="T0" fmla="*/ 0 w 776"/>
                  <a:gd name="T1" fmla="*/ 0 h 2368"/>
                  <a:gd name="T2" fmla="*/ 64 w 776"/>
                  <a:gd name="T3" fmla="*/ 0 h 2368"/>
                  <a:gd name="T4" fmla="*/ 26 w 776"/>
                  <a:gd name="T5" fmla="*/ 0 h 2368"/>
                  <a:gd name="T6" fmla="*/ 90 w 776"/>
                  <a:gd name="T7" fmla="*/ 0 h 2368"/>
                  <a:gd name="T8" fmla="*/ 51 w 776"/>
                  <a:gd name="T9" fmla="*/ 0 h 2368"/>
                  <a:gd name="T10" fmla="*/ 102 w 776"/>
                  <a:gd name="T11" fmla="*/ 0 h 2368"/>
                  <a:gd name="T12" fmla="*/ 77 w 776"/>
                  <a:gd name="T13" fmla="*/ 0 h 2368"/>
                  <a:gd name="T14" fmla="*/ 127 w 776"/>
                  <a:gd name="T15" fmla="*/ 0 h 2368"/>
                  <a:gd name="T16" fmla="*/ 102 w 776"/>
                  <a:gd name="T17" fmla="*/ 0 h 2368"/>
                  <a:gd name="T18" fmla="*/ 140 w 776"/>
                  <a:gd name="T19" fmla="*/ 0 h 2368"/>
                  <a:gd name="T20" fmla="*/ 127 w 776"/>
                  <a:gd name="T21" fmla="*/ 0 h 2368"/>
                  <a:gd name="T22" fmla="*/ 153 w 776"/>
                  <a:gd name="T23" fmla="*/ 0 h 2368"/>
                  <a:gd name="T24" fmla="*/ 153 w 776"/>
                  <a:gd name="T25" fmla="*/ 0 h 2368"/>
                  <a:gd name="T26" fmla="*/ 178 w 776"/>
                  <a:gd name="T27" fmla="*/ 0 h 2368"/>
                  <a:gd name="T28" fmla="*/ 165 w 776"/>
                  <a:gd name="T29" fmla="*/ 0 h 2368"/>
                  <a:gd name="T30" fmla="*/ 190 w 776"/>
                  <a:gd name="T31" fmla="*/ 0 h 2368"/>
                  <a:gd name="T32" fmla="*/ 178 w 776"/>
                  <a:gd name="T33" fmla="*/ 0 h 2368"/>
                  <a:gd name="T34" fmla="*/ 190 w 776"/>
                  <a:gd name="T35" fmla="*/ 0 h 2368"/>
                  <a:gd name="T36" fmla="*/ 178 w 776"/>
                  <a:gd name="T37" fmla="*/ 0 h 2368"/>
                  <a:gd name="T38" fmla="*/ 204 w 776"/>
                  <a:gd name="T39" fmla="*/ 0 h 2368"/>
                  <a:gd name="T40" fmla="*/ 190 w 776"/>
                  <a:gd name="T41" fmla="*/ 0 h 2368"/>
                  <a:gd name="T42" fmla="*/ 204 w 776"/>
                  <a:gd name="T43" fmla="*/ 0 h 2368"/>
                  <a:gd name="T44" fmla="*/ 190 w 776"/>
                  <a:gd name="T45" fmla="*/ 0 h 2368"/>
                  <a:gd name="T46" fmla="*/ 20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9" name="Freeform 811"/>
              <p:cNvSpPr>
                <a:spLocks/>
              </p:cNvSpPr>
              <p:nvPr/>
            </p:nvSpPr>
            <p:spPr bwMode="hidden">
              <a:xfrm>
                <a:off x="4659" y="133"/>
                <a:ext cx="260" cy="561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1 h 2368"/>
                  <a:gd name="T24" fmla="*/ 2 w 776"/>
                  <a:gd name="T25" fmla="*/ 1 h 2368"/>
                  <a:gd name="T26" fmla="*/ 3 w 776"/>
                  <a:gd name="T27" fmla="*/ 1 h 2368"/>
                  <a:gd name="T28" fmla="*/ 3 w 776"/>
                  <a:gd name="T29" fmla="*/ 1 h 2368"/>
                  <a:gd name="T30" fmla="*/ 3 w 776"/>
                  <a:gd name="T31" fmla="*/ 1 h 2368"/>
                  <a:gd name="T32" fmla="*/ 3 w 776"/>
                  <a:gd name="T33" fmla="*/ 1 h 2368"/>
                  <a:gd name="T34" fmla="*/ 3 w 776"/>
                  <a:gd name="T35" fmla="*/ 1 h 2368"/>
                  <a:gd name="T36" fmla="*/ 3 w 776"/>
                  <a:gd name="T37" fmla="*/ 1 h 2368"/>
                  <a:gd name="T38" fmla="*/ 3 w 776"/>
                  <a:gd name="T39" fmla="*/ 1 h 2368"/>
                  <a:gd name="T40" fmla="*/ 3 w 776"/>
                  <a:gd name="T41" fmla="*/ 1 h 2368"/>
                  <a:gd name="T42" fmla="*/ 3 w 776"/>
                  <a:gd name="T43" fmla="*/ 2 h 2368"/>
                  <a:gd name="T44" fmla="*/ 3 w 776"/>
                  <a:gd name="T45" fmla="*/ 2 h 2368"/>
                  <a:gd name="T46" fmla="*/ 3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0" name="Freeform 812"/>
              <p:cNvSpPr>
                <a:spLocks/>
              </p:cNvSpPr>
              <p:nvPr/>
            </p:nvSpPr>
            <p:spPr bwMode="hidden">
              <a:xfrm rot="-1346631">
                <a:off x="4400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1" name="Freeform 813"/>
              <p:cNvSpPr>
                <a:spLocks/>
              </p:cNvSpPr>
              <p:nvPr/>
            </p:nvSpPr>
            <p:spPr bwMode="hidden">
              <a:xfrm rot="1346631" flipH="1">
                <a:off x="3782" y="590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9916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81000"/>
            <a:ext cx="8915400" cy="617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4495800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46863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9144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</a:pPr>
            <a:endParaRPr lang="en-US" b="1" i="1" smtClean="0"/>
          </a:p>
          <a:p>
            <a:pPr marL="0" indent="0" algn="ctr">
              <a:buFont typeface="Arial" charset="0"/>
              <a:buNone/>
            </a:pPr>
            <a:endParaRPr lang="en-US" b="1" i="1" smtClean="0"/>
          </a:p>
          <a:p>
            <a:pPr marL="0" indent="0" algn="ctr">
              <a:buFont typeface="Arial" charset="0"/>
              <a:buNone/>
            </a:pPr>
            <a:r>
              <a:rPr lang="en-US" sz="4800" b="1" i="1" smtClean="0">
                <a:solidFill>
                  <a:srgbClr val="FF0000"/>
                </a:solidFill>
              </a:rPr>
              <a:t>S</a:t>
            </a:r>
            <a:r>
              <a:rPr lang="vi-VN" sz="4800" b="1" i="1" smtClean="0">
                <a:solidFill>
                  <a:srgbClr val="FF0000"/>
                </a:solidFill>
              </a:rPr>
              <a:t>ản phẩm của nghề nông</a:t>
            </a:r>
            <a:endParaRPr lang="vi-VN" sz="4800" smtClean="0">
              <a:solidFill>
                <a:srgbClr val="FF0000"/>
              </a:solidFill>
            </a:endParaRPr>
          </a:p>
        </p:txBody>
      </p:sp>
      <p:grpSp>
        <p:nvGrpSpPr>
          <p:cNvPr id="4" name="Group 679"/>
          <p:cNvGrpSpPr>
            <a:grpSpLocks/>
          </p:cNvGrpSpPr>
          <p:nvPr/>
        </p:nvGrpSpPr>
        <p:grpSpPr bwMode="auto">
          <a:xfrm>
            <a:off x="7529513" y="60325"/>
            <a:ext cx="1600200" cy="6248400"/>
            <a:chOff x="3115" y="0"/>
            <a:chExt cx="2170" cy="8153"/>
          </a:xfrm>
        </p:grpSpPr>
        <p:grpSp>
          <p:nvGrpSpPr>
            <p:cNvPr id="37004" name="Group 680"/>
            <p:cNvGrpSpPr>
              <a:grpSpLocks/>
            </p:cNvGrpSpPr>
            <p:nvPr/>
          </p:nvGrpSpPr>
          <p:grpSpPr bwMode="auto">
            <a:xfrm>
              <a:off x="4113" y="2162"/>
              <a:ext cx="768" cy="5991"/>
              <a:chOff x="33" y="252"/>
              <a:chExt cx="768" cy="5991"/>
            </a:xfrm>
          </p:grpSpPr>
          <p:sp>
            <p:nvSpPr>
              <p:cNvPr id="137" name="Oval 681"/>
              <p:cNvSpPr>
                <a:spLocks noChangeArrowheads="1"/>
              </p:cNvSpPr>
              <p:nvPr/>
            </p:nvSpPr>
            <p:spPr bwMode="hidden">
              <a:xfrm>
                <a:off x="34" y="5667"/>
                <a:ext cx="766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8" name="Oval 682"/>
              <p:cNvSpPr>
                <a:spLocks noChangeArrowheads="1"/>
              </p:cNvSpPr>
              <p:nvPr/>
            </p:nvSpPr>
            <p:spPr bwMode="hidden">
              <a:xfrm>
                <a:off x="277" y="253"/>
                <a:ext cx="183" cy="112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7005" name="Group 68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35" name="Oval 684"/>
              <p:cNvSpPr>
                <a:spLocks noChangeArrowheads="1"/>
              </p:cNvSpPr>
              <p:nvPr/>
            </p:nvSpPr>
            <p:spPr bwMode="hidden">
              <a:xfrm>
                <a:off x="-1" y="-1"/>
                <a:ext cx="769" cy="57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Oval 685"/>
              <p:cNvSpPr>
                <a:spLocks noChangeArrowheads="1"/>
              </p:cNvSpPr>
              <p:nvPr/>
            </p:nvSpPr>
            <p:spPr bwMode="hidden">
              <a:xfrm>
                <a:off x="275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7006" name="Group 68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33" name="Oval 68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4" name="Oval 688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7007" name="Group 68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37008" name="Group 69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31" name="Oval 691"/>
                <p:cNvSpPr>
                  <a:spLocks noChangeArrowheads="1"/>
                </p:cNvSpPr>
                <p:nvPr/>
              </p:nvSpPr>
              <p:spPr bwMode="hidden">
                <a:xfrm>
                  <a:off x="1266" y="816"/>
                  <a:ext cx="2920" cy="21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32" name="Oval 692"/>
                <p:cNvSpPr>
                  <a:spLocks noChangeArrowheads="1"/>
                </p:cNvSpPr>
                <p:nvPr/>
              </p:nvSpPr>
              <p:spPr bwMode="hidden">
                <a:xfrm>
                  <a:off x="2380" y="1602"/>
                  <a:ext cx="582" cy="4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80808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37009" name="Group 69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37032" name="Group 69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29" name="Freeform 695"/>
                  <p:cNvSpPr>
                    <a:spLocks/>
                  </p:cNvSpPr>
                  <p:nvPr/>
                </p:nvSpPr>
                <p:spPr bwMode="hidden">
                  <a:xfrm rot="2711884">
                    <a:off x="2749" y="2236"/>
                    <a:ext cx="1728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0" name="Freeform 696"/>
                  <p:cNvSpPr>
                    <a:spLocks/>
                  </p:cNvSpPr>
                  <p:nvPr/>
                </p:nvSpPr>
                <p:spPr bwMode="hidden">
                  <a:xfrm rot="2711884">
                    <a:off x="4007" y="3152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33" name="Group 69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27" name="Freeform 698"/>
                  <p:cNvSpPr>
                    <a:spLocks/>
                  </p:cNvSpPr>
                  <p:nvPr/>
                </p:nvSpPr>
                <p:spPr bwMode="hidden">
                  <a:xfrm rot="2104081">
                    <a:off x="2863" y="2019"/>
                    <a:ext cx="1800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8" name="Freeform 699"/>
                  <p:cNvSpPr>
                    <a:spLocks/>
                  </p:cNvSpPr>
                  <p:nvPr/>
                </p:nvSpPr>
                <p:spPr bwMode="hidden">
                  <a:xfrm rot="2104081">
                    <a:off x="4340" y="2806"/>
                    <a:ext cx="972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34" name="Group 70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25" name="Freeform 701"/>
                  <p:cNvSpPr>
                    <a:spLocks/>
                  </p:cNvSpPr>
                  <p:nvPr/>
                </p:nvSpPr>
                <p:spPr bwMode="hidden">
                  <a:xfrm rot="1582915">
                    <a:off x="2896" y="1830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6" name="Freeform 702"/>
                  <p:cNvSpPr>
                    <a:spLocks/>
                  </p:cNvSpPr>
                  <p:nvPr/>
                </p:nvSpPr>
                <p:spPr bwMode="hidden">
                  <a:xfrm rot="1582915">
                    <a:off x="4439" y="2422"/>
                    <a:ext cx="934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35" name="Group 70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23" name="Freeform 704"/>
                  <p:cNvSpPr>
                    <a:spLocks/>
                  </p:cNvSpPr>
                  <p:nvPr/>
                </p:nvSpPr>
                <p:spPr bwMode="hidden">
                  <a:xfrm rot="1080363">
                    <a:off x="2923" y="1635"/>
                    <a:ext cx="1675" cy="338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4" name="Freeform 705"/>
                  <p:cNvSpPr>
                    <a:spLocks/>
                  </p:cNvSpPr>
                  <p:nvPr/>
                </p:nvSpPr>
                <p:spPr bwMode="hidden">
                  <a:xfrm rot="1080363">
                    <a:off x="4493" y="2036"/>
                    <a:ext cx="901" cy="52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36" name="Group 70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21" name="Freeform 707"/>
                  <p:cNvSpPr>
                    <a:spLocks/>
                  </p:cNvSpPr>
                  <p:nvPr/>
                </p:nvSpPr>
                <p:spPr bwMode="hidden">
                  <a:xfrm rot="463793">
                    <a:off x="2956" y="1413"/>
                    <a:ext cx="1532" cy="311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2" name="Freeform 708"/>
                  <p:cNvSpPr>
                    <a:spLocks/>
                  </p:cNvSpPr>
                  <p:nvPr/>
                </p:nvSpPr>
                <p:spPr bwMode="hidden">
                  <a:xfrm rot="463793">
                    <a:off x="4456" y="1582"/>
                    <a:ext cx="829" cy="491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37" name="Group 70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19" name="Freeform 710"/>
                  <p:cNvSpPr>
                    <a:spLocks/>
                  </p:cNvSpPr>
                  <p:nvPr/>
                </p:nvSpPr>
                <p:spPr bwMode="hidden">
                  <a:xfrm rot="-84182">
                    <a:off x="2983" y="129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0" name="Freeform 711"/>
                  <p:cNvSpPr>
                    <a:spLocks/>
                  </p:cNvSpPr>
                  <p:nvPr/>
                </p:nvSpPr>
                <p:spPr bwMode="hidden">
                  <a:xfrm rot="-84182">
                    <a:off x="4378" y="1268"/>
                    <a:ext cx="747" cy="34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38" name="Group 71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17" name="Freeform 713"/>
                  <p:cNvSpPr>
                    <a:spLocks/>
                  </p:cNvSpPr>
                  <p:nvPr/>
                </p:nvSpPr>
                <p:spPr bwMode="hidden">
                  <a:xfrm rot="-802576">
                    <a:off x="2924" y="1132"/>
                    <a:ext cx="1246" cy="2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8" name="Freeform 714"/>
                  <p:cNvSpPr>
                    <a:spLocks/>
                  </p:cNvSpPr>
                  <p:nvPr/>
                </p:nvSpPr>
                <p:spPr bwMode="hidden">
                  <a:xfrm rot="-802576">
                    <a:off x="4153" y="925"/>
                    <a:ext cx="664" cy="32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39" name="Group 71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15" name="Freeform 71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3" y="2371"/>
                    <a:ext cx="1712" cy="30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6" name="Freeform 717"/>
                  <p:cNvSpPr>
                    <a:spLocks/>
                  </p:cNvSpPr>
                  <p:nvPr/>
                </p:nvSpPr>
                <p:spPr bwMode="hidden">
                  <a:xfrm rot="18888116" flipH="1">
                    <a:off x="421" y="3274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0" name="Group 71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13" name="Freeform 71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5" y="2210"/>
                    <a:ext cx="1811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4" name="Freeform 720"/>
                  <p:cNvSpPr>
                    <a:spLocks/>
                  </p:cNvSpPr>
                  <p:nvPr/>
                </p:nvSpPr>
                <p:spPr bwMode="hidden">
                  <a:xfrm rot="19495919" flipH="1">
                    <a:off x="3" y="2998"/>
                    <a:ext cx="966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1" name="Group 72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11" name="Freeform 72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8" y="2008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2" name="Freeform 72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600"/>
                    <a:ext cx="934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2" name="Group 72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09" name="Freeform 72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2" y="1813"/>
                    <a:ext cx="1675" cy="333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0" name="Freeform 72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5"/>
                    <a:ext cx="901" cy="52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3" name="Group 72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07" name="Freeform 728"/>
                  <p:cNvSpPr>
                    <a:spLocks/>
                  </p:cNvSpPr>
                  <p:nvPr/>
                </p:nvSpPr>
                <p:spPr bwMode="hidden">
                  <a:xfrm rot="21136207" flipH="1">
                    <a:off x="820" y="1591"/>
                    <a:ext cx="154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8" name="Freeform 729"/>
                  <p:cNvSpPr>
                    <a:spLocks/>
                  </p:cNvSpPr>
                  <p:nvPr/>
                </p:nvSpPr>
                <p:spPr bwMode="hidden">
                  <a:xfrm rot="21136207" flipH="1">
                    <a:off x="24" y="1761"/>
                    <a:ext cx="829" cy="487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4" name="Group 73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05" name="Freeform 731"/>
                  <p:cNvSpPr>
                    <a:spLocks/>
                  </p:cNvSpPr>
                  <p:nvPr/>
                </p:nvSpPr>
                <p:spPr bwMode="hidden">
                  <a:xfrm rot="84182" flipH="1">
                    <a:off x="937" y="147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6" name="Freeform 732"/>
                  <p:cNvSpPr>
                    <a:spLocks/>
                  </p:cNvSpPr>
                  <p:nvPr/>
                </p:nvSpPr>
                <p:spPr bwMode="hidden">
                  <a:xfrm rot="84182" flipH="1">
                    <a:off x="190" y="1454"/>
                    <a:ext cx="752" cy="33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5" name="Group 73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03" name="Freeform 734"/>
                  <p:cNvSpPr>
                    <a:spLocks/>
                  </p:cNvSpPr>
                  <p:nvPr/>
                </p:nvSpPr>
                <p:spPr bwMode="hidden">
                  <a:xfrm rot="802576" flipH="1">
                    <a:off x="1150" y="1307"/>
                    <a:ext cx="1235" cy="228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4" name="Freeform 735"/>
                  <p:cNvSpPr>
                    <a:spLocks/>
                  </p:cNvSpPr>
                  <p:nvPr/>
                </p:nvSpPr>
                <p:spPr bwMode="hidden">
                  <a:xfrm rot="802576" flipH="1">
                    <a:off x="503" y="1095"/>
                    <a:ext cx="664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6" name="Group 73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01" name="Freeform 73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2" y="1238"/>
                    <a:ext cx="1220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2" name="Freeform 738"/>
                  <p:cNvSpPr>
                    <a:spLocks/>
                  </p:cNvSpPr>
                  <p:nvPr/>
                </p:nvSpPr>
                <p:spPr bwMode="hidden">
                  <a:xfrm rot="1277471" flipH="1">
                    <a:off x="617" y="901"/>
                    <a:ext cx="659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7" name="Group 73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99" name="Freeform 74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9"/>
                    <a:ext cx="484" cy="83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0" name="Freeform 74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2"/>
                    <a:ext cx="260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8" name="Group 74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97" name="Freeform 74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6" y="383"/>
                    <a:ext cx="491" cy="8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8" name="Freeform 74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49" name="Group 74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95" name="Freeform 74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0" y="958"/>
                    <a:ext cx="1104" cy="214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9 w 2736"/>
                      <a:gd name="T3" fmla="*/ 3 h 504"/>
                      <a:gd name="T4" fmla="*/ 18 w 2736"/>
                      <a:gd name="T5" fmla="*/ 0 h 504"/>
                      <a:gd name="T6" fmla="*/ 29 w 2736"/>
                      <a:gd name="T7" fmla="*/ 0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6" name="Freeform 74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0"/>
                    <a:ext cx="59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6 h 791"/>
                      <a:gd name="T8" fmla="*/ 7 w 1769"/>
                      <a:gd name="T9" fmla="*/ 9 h 791"/>
                      <a:gd name="T10" fmla="*/ 7 w 1769"/>
                      <a:gd name="T11" fmla="*/ 11 h 791"/>
                      <a:gd name="T12" fmla="*/ 7 w 1769"/>
                      <a:gd name="T13" fmla="*/ 9 h 791"/>
                      <a:gd name="T14" fmla="*/ 6 w 1769"/>
                      <a:gd name="T15" fmla="*/ 6 h 791"/>
                      <a:gd name="T16" fmla="*/ 5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50" name="Group 74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93" name="Freeform 749"/>
                  <p:cNvSpPr>
                    <a:spLocks/>
                  </p:cNvSpPr>
                  <p:nvPr/>
                </p:nvSpPr>
                <p:spPr bwMode="hidden">
                  <a:xfrm rot="4126480" flipH="1">
                    <a:off x="1929" y="923"/>
                    <a:ext cx="106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3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4" name="Freeform 75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7" y="146"/>
                    <a:ext cx="571" cy="33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4 w 1769"/>
                      <a:gd name="T5" fmla="*/ 3 h 791"/>
                      <a:gd name="T6" fmla="*/ 5 w 1769"/>
                      <a:gd name="T7" fmla="*/ 6 h 791"/>
                      <a:gd name="T8" fmla="*/ 6 w 1769"/>
                      <a:gd name="T9" fmla="*/ 9 h 791"/>
                      <a:gd name="T10" fmla="*/ 6 w 1769"/>
                      <a:gd name="T11" fmla="*/ 11 h 791"/>
                      <a:gd name="T12" fmla="*/ 5 w 1769"/>
                      <a:gd name="T13" fmla="*/ 9 h 791"/>
                      <a:gd name="T14" fmla="*/ 5 w 1769"/>
                      <a:gd name="T15" fmla="*/ 6 h 791"/>
                      <a:gd name="T16" fmla="*/ 4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51" name="Group 75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91" name="Freeform 752"/>
                  <p:cNvSpPr>
                    <a:spLocks/>
                  </p:cNvSpPr>
                  <p:nvPr/>
                </p:nvSpPr>
                <p:spPr bwMode="hidden">
                  <a:xfrm rot="-1325434">
                    <a:off x="2807" y="1022"/>
                    <a:ext cx="1236" cy="21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2" name="Freeform 753"/>
                  <p:cNvSpPr>
                    <a:spLocks/>
                  </p:cNvSpPr>
                  <p:nvPr/>
                </p:nvSpPr>
                <p:spPr bwMode="hidden">
                  <a:xfrm rot="-1325434">
                    <a:off x="3988" y="674"/>
                    <a:ext cx="6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52" name="Group 75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89" name="Freeform 755"/>
                  <p:cNvSpPr>
                    <a:spLocks/>
                  </p:cNvSpPr>
                  <p:nvPr/>
                </p:nvSpPr>
                <p:spPr bwMode="hidden">
                  <a:xfrm rot="-1921064">
                    <a:off x="2682" y="947"/>
                    <a:ext cx="1234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0" name="Freeform 756"/>
                  <p:cNvSpPr>
                    <a:spLocks/>
                  </p:cNvSpPr>
                  <p:nvPr/>
                </p:nvSpPr>
                <p:spPr bwMode="hidden">
                  <a:xfrm rot="-1921064">
                    <a:off x="3801" y="447"/>
                    <a:ext cx="664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54" name="Freeform 757"/>
                <p:cNvSpPr>
                  <a:spLocks/>
                </p:cNvSpPr>
                <p:nvPr/>
              </p:nvSpPr>
              <p:spPr bwMode="hidden">
                <a:xfrm rot="4578755" flipH="1">
                  <a:off x="3967" y="372"/>
                  <a:ext cx="404" cy="58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100000">
                      <a:srgbClr val="33339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5" name="Freeform 758"/>
                <p:cNvSpPr>
                  <a:spLocks/>
                </p:cNvSpPr>
                <p:nvPr/>
              </p:nvSpPr>
              <p:spPr bwMode="hidden">
                <a:xfrm rot="4578755" flipH="1">
                  <a:off x="3977" y="78"/>
                  <a:ext cx="215" cy="88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37055" name="Group 75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87" name="Freeform 760"/>
                  <p:cNvSpPr>
                    <a:spLocks/>
                  </p:cNvSpPr>
                  <p:nvPr/>
                </p:nvSpPr>
                <p:spPr bwMode="hidden">
                  <a:xfrm rot="-3857755">
                    <a:off x="2357" y="933"/>
                    <a:ext cx="1062" cy="192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8" name="Freeform 761"/>
                  <p:cNvSpPr>
                    <a:spLocks/>
                  </p:cNvSpPr>
                  <p:nvPr/>
                </p:nvSpPr>
                <p:spPr bwMode="hidden">
                  <a:xfrm rot="-3857755">
                    <a:off x="3009" y="179"/>
                    <a:ext cx="571" cy="29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5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56" name="Group 76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85" name="Freeform 763"/>
                  <p:cNvSpPr>
                    <a:spLocks/>
                  </p:cNvSpPr>
                  <p:nvPr/>
                </p:nvSpPr>
                <p:spPr bwMode="hidden">
                  <a:xfrm rot="-2777260">
                    <a:off x="2490" y="915"/>
                    <a:ext cx="1157" cy="270"/>
                  </a:xfrm>
                  <a:custGeom>
                    <a:avLst/>
                    <a:gdLst>
                      <a:gd name="T0" fmla="*/ 0 w 2736"/>
                      <a:gd name="T1" fmla="*/ 23 h 504"/>
                      <a:gd name="T2" fmla="*/ 11 w 2736"/>
                      <a:gd name="T3" fmla="*/ 8 h 504"/>
                      <a:gd name="T4" fmla="*/ 24 w 2736"/>
                      <a:gd name="T5" fmla="*/ 1 h 504"/>
                      <a:gd name="T6" fmla="*/ 37 w 2736"/>
                      <a:gd name="T7" fmla="*/ 1 h 504"/>
                      <a:gd name="T8" fmla="*/ 37 w 2736"/>
                      <a:gd name="T9" fmla="*/ 5 h 504"/>
                      <a:gd name="T10" fmla="*/ 24 w 2736"/>
                      <a:gd name="T11" fmla="*/ 5 h 504"/>
                      <a:gd name="T12" fmla="*/ 9 w 2736"/>
                      <a:gd name="T13" fmla="*/ 13 h 504"/>
                      <a:gd name="T14" fmla="*/ 0 w 2736"/>
                      <a:gd name="T15" fmla="*/ 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6" name="Freeform 764"/>
                  <p:cNvSpPr>
                    <a:spLocks/>
                  </p:cNvSpPr>
                  <p:nvPr/>
                </p:nvSpPr>
                <p:spPr bwMode="hidden">
                  <a:xfrm rot="-2777260">
                    <a:off x="3430" y="262"/>
                    <a:ext cx="618" cy="424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3 h 791"/>
                      <a:gd name="T4" fmla="*/ 6 w 1769"/>
                      <a:gd name="T5" fmla="*/ 9 h 791"/>
                      <a:gd name="T6" fmla="*/ 8 w 1769"/>
                      <a:gd name="T7" fmla="*/ 19 h 791"/>
                      <a:gd name="T8" fmla="*/ 9 w 1769"/>
                      <a:gd name="T9" fmla="*/ 27 h 791"/>
                      <a:gd name="T10" fmla="*/ 9 w 1769"/>
                      <a:gd name="T11" fmla="*/ 34 h 791"/>
                      <a:gd name="T12" fmla="*/ 8 w 1769"/>
                      <a:gd name="T13" fmla="*/ 28 h 791"/>
                      <a:gd name="T14" fmla="*/ 7 w 1769"/>
                      <a:gd name="T15" fmla="*/ 20 h 791"/>
                      <a:gd name="T16" fmla="*/ 6 w 1769"/>
                      <a:gd name="T17" fmla="*/ 13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57" name="Group 76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83" name="Freeform 766"/>
                  <p:cNvSpPr>
                    <a:spLocks/>
                  </p:cNvSpPr>
                  <p:nvPr/>
                </p:nvSpPr>
                <p:spPr bwMode="hidden">
                  <a:xfrm rot="-4903748">
                    <a:off x="2295" y="959"/>
                    <a:ext cx="957" cy="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9 w 2736"/>
                      <a:gd name="T5" fmla="*/ 0 h 504"/>
                      <a:gd name="T6" fmla="*/ 14 w 2736"/>
                      <a:gd name="T7" fmla="*/ 0 h 504"/>
                      <a:gd name="T8" fmla="*/ 14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4" name="Freeform 767"/>
                  <p:cNvSpPr>
                    <a:spLocks/>
                  </p:cNvSpPr>
                  <p:nvPr/>
                </p:nvSpPr>
                <p:spPr bwMode="hidden">
                  <a:xfrm rot="-4903748">
                    <a:off x="2650" y="223"/>
                    <a:ext cx="51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0 h 791"/>
                      <a:gd name="T8" fmla="*/ 3 w 1769"/>
                      <a:gd name="T9" fmla="*/ 0 h 791"/>
                      <a:gd name="T10" fmla="*/ 3 w 1769"/>
                      <a:gd name="T11" fmla="*/ 0 h 791"/>
                      <a:gd name="T12" fmla="*/ 3 w 1769"/>
                      <a:gd name="T13" fmla="*/ 0 h 791"/>
                      <a:gd name="T14" fmla="*/ 3 w 1769"/>
                      <a:gd name="T15" fmla="*/ 0 h 791"/>
                      <a:gd name="T16" fmla="*/ 2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58" name="Group 76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81" name="Freeform 76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3" y="2483"/>
                    <a:ext cx="1739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2" name="Freeform 77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3" y="3527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59" name="Group 77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79" name="Freeform 77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6" y="2577"/>
                    <a:ext cx="1596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8 w 2736"/>
                      <a:gd name="T3" fmla="*/ 15 h 504"/>
                      <a:gd name="T4" fmla="*/ 120 w 2736"/>
                      <a:gd name="T5" fmla="*/ 2 h 504"/>
                      <a:gd name="T6" fmla="*/ 184 w 2736"/>
                      <a:gd name="T7" fmla="*/ 2 h 504"/>
                      <a:gd name="T8" fmla="*/ 183 w 2736"/>
                      <a:gd name="T9" fmla="*/ 9 h 504"/>
                      <a:gd name="T10" fmla="*/ 118 w 2736"/>
                      <a:gd name="T11" fmla="*/ 9 h 504"/>
                      <a:gd name="T12" fmla="*/ 44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0" name="Freeform 77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3" y="3636"/>
                    <a:ext cx="85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3 w 1769"/>
                      <a:gd name="T3" fmla="*/ 6 h 791"/>
                      <a:gd name="T4" fmla="*/ 30 w 1769"/>
                      <a:gd name="T5" fmla="*/ 19 h 791"/>
                      <a:gd name="T6" fmla="*/ 43 w 1769"/>
                      <a:gd name="T7" fmla="*/ 40 h 791"/>
                      <a:gd name="T8" fmla="*/ 46 w 1769"/>
                      <a:gd name="T9" fmla="*/ 56 h 791"/>
                      <a:gd name="T10" fmla="*/ 45 w 1769"/>
                      <a:gd name="T11" fmla="*/ 72 h 791"/>
                      <a:gd name="T12" fmla="*/ 42 w 1769"/>
                      <a:gd name="T13" fmla="*/ 58 h 791"/>
                      <a:gd name="T14" fmla="*/ 37 w 1769"/>
                      <a:gd name="T15" fmla="*/ 42 h 791"/>
                      <a:gd name="T16" fmla="*/ 30 w 1769"/>
                      <a:gd name="T17" fmla="*/ 27 h 791"/>
                      <a:gd name="T18" fmla="*/ 15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60" name="Group 77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77" name="Freeform 77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0" y="2681"/>
                    <a:ext cx="1713" cy="300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83 w 2736"/>
                      <a:gd name="T3" fmla="*/ 13 h 504"/>
                      <a:gd name="T4" fmla="*/ 170 w 2736"/>
                      <a:gd name="T5" fmla="*/ 2 h 504"/>
                      <a:gd name="T6" fmla="*/ 261 w 2736"/>
                      <a:gd name="T7" fmla="*/ 2 h 504"/>
                      <a:gd name="T8" fmla="*/ 260 w 2736"/>
                      <a:gd name="T9" fmla="*/ 8 h 504"/>
                      <a:gd name="T10" fmla="*/ 169 w 2736"/>
                      <a:gd name="T11" fmla="*/ 8 h 504"/>
                      <a:gd name="T12" fmla="*/ 63 w 2736"/>
                      <a:gd name="T13" fmla="*/ 22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8" name="Freeform 77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6" y="3875"/>
                    <a:ext cx="916" cy="48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8 w 1769"/>
                      <a:gd name="T3" fmla="*/ 4 h 791"/>
                      <a:gd name="T4" fmla="*/ 44 w 1769"/>
                      <a:gd name="T5" fmla="*/ 16 h 791"/>
                      <a:gd name="T6" fmla="*/ 61 w 1769"/>
                      <a:gd name="T7" fmla="*/ 33 h 791"/>
                      <a:gd name="T8" fmla="*/ 66 w 1769"/>
                      <a:gd name="T9" fmla="*/ 47 h 791"/>
                      <a:gd name="T10" fmla="*/ 63 w 1769"/>
                      <a:gd name="T11" fmla="*/ 60 h 791"/>
                      <a:gd name="T12" fmla="*/ 60 w 1769"/>
                      <a:gd name="T13" fmla="*/ 48 h 791"/>
                      <a:gd name="T14" fmla="*/ 52 w 1769"/>
                      <a:gd name="T15" fmla="*/ 35 h 791"/>
                      <a:gd name="T16" fmla="*/ 42 w 1769"/>
                      <a:gd name="T17" fmla="*/ 23 h 791"/>
                      <a:gd name="T18" fmla="*/ 22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61" name="Group 77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75" name="Freeform 778"/>
                  <p:cNvSpPr>
                    <a:spLocks/>
                  </p:cNvSpPr>
                  <p:nvPr/>
                </p:nvSpPr>
                <p:spPr bwMode="hidden">
                  <a:xfrm rot="3144576">
                    <a:off x="2626" y="2424"/>
                    <a:ext cx="172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6" name="Freeform 77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62" name="Group 78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73" name="Freeform 781"/>
                  <p:cNvSpPr>
                    <a:spLocks/>
                  </p:cNvSpPr>
                  <p:nvPr/>
                </p:nvSpPr>
                <p:spPr bwMode="hidden">
                  <a:xfrm rot="3745735">
                    <a:off x="2487" y="2544"/>
                    <a:ext cx="1665" cy="30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69 w 2736"/>
                      <a:gd name="T3" fmla="*/ 12 h 504"/>
                      <a:gd name="T4" fmla="*/ 142 w 2736"/>
                      <a:gd name="T5" fmla="*/ 2 h 504"/>
                      <a:gd name="T6" fmla="*/ 218 w 2736"/>
                      <a:gd name="T7" fmla="*/ 2 h 504"/>
                      <a:gd name="T8" fmla="*/ 217 w 2736"/>
                      <a:gd name="T9" fmla="*/ 7 h 504"/>
                      <a:gd name="T10" fmla="*/ 141 w 2736"/>
                      <a:gd name="T11" fmla="*/ 7 h 504"/>
                      <a:gd name="T12" fmla="*/ 52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4" name="Freeform 782"/>
                  <p:cNvSpPr>
                    <a:spLocks/>
                  </p:cNvSpPr>
                  <p:nvPr/>
                </p:nvSpPr>
                <p:spPr bwMode="hidden">
                  <a:xfrm rot="3745735">
                    <a:off x="3385" y="3627"/>
                    <a:ext cx="888" cy="47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4 h 791"/>
                      <a:gd name="T4" fmla="*/ 37 w 1769"/>
                      <a:gd name="T5" fmla="*/ 15 h 791"/>
                      <a:gd name="T6" fmla="*/ 51 w 1769"/>
                      <a:gd name="T7" fmla="*/ 31 h 791"/>
                      <a:gd name="T8" fmla="*/ 55 w 1769"/>
                      <a:gd name="T9" fmla="*/ 44 h 791"/>
                      <a:gd name="T10" fmla="*/ 53 w 1769"/>
                      <a:gd name="T11" fmla="*/ 58 h 791"/>
                      <a:gd name="T12" fmla="*/ 50 w 1769"/>
                      <a:gd name="T13" fmla="*/ 46 h 791"/>
                      <a:gd name="T14" fmla="*/ 44 w 1769"/>
                      <a:gd name="T15" fmla="*/ 33 h 791"/>
                      <a:gd name="T16" fmla="*/ 35 w 1769"/>
                      <a:gd name="T17" fmla="*/ 22 h 791"/>
                      <a:gd name="T18" fmla="*/ 19 w 1769"/>
                      <a:gd name="T19" fmla="*/ 11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63" name="Group 78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71" name="Freeform 784"/>
                  <p:cNvSpPr>
                    <a:spLocks/>
                  </p:cNvSpPr>
                  <p:nvPr/>
                </p:nvSpPr>
                <p:spPr bwMode="hidden">
                  <a:xfrm rot="4286818">
                    <a:off x="2328" y="2659"/>
                    <a:ext cx="1602" cy="247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59 w 2736"/>
                      <a:gd name="T3" fmla="*/ 5 h 504"/>
                      <a:gd name="T4" fmla="*/ 122 w 2736"/>
                      <a:gd name="T5" fmla="*/ 0 h 504"/>
                      <a:gd name="T6" fmla="*/ 188 w 2736"/>
                      <a:gd name="T7" fmla="*/ 0 h 504"/>
                      <a:gd name="T8" fmla="*/ 187 w 2736"/>
                      <a:gd name="T9" fmla="*/ 3 h 504"/>
                      <a:gd name="T10" fmla="*/ 121 w 2736"/>
                      <a:gd name="T11" fmla="*/ 3 h 504"/>
                      <a:gd name="T12" fmla="*/ 45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2" name="Freeform 785"/>
                  <p:cNvSpPr>
                    <a:spLocks/>
                  </p:cNvSpPr>
                  <p:nvPr/>
                </p:nvSpPr>
                <p:spPr bwMode="hidden">
                  <a:xfrm rot="4286818">
                    <a:off x="3002" y="3748"/>
                    <a:ext cx="862" cy="38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3 w 1769"/>
                      <a:gd name="T3" fmla="*/ 1 h 791"/>
                      <a:gd name="T4" fmla="*/ 32 w 1769"/>
                      <a:gd name="T5" fmla="*/ 5 h 791"/>
                      <a:gd name="T6" fmla="*/ 44 w 1769"/>
                      <a:gd name="T7" fmla="*/ 12 h 791"/>
                      <a:gd name="T8" fmla="*/ 48 w 1769"/>
                      <a:gd name="T9" fmla="*/ 17 h 791"/>
                      <a:gd name="T10" fmla="*/ 46 w 1769"/>
                      <a:gd name="T11" fmla="*/ 21 h 791"/>
                      <a:gd name="T12" fmla="*/ 43 w 1769"/>
                      <a:gd name="T13" fmla="*/ 18 h 791"/>
                      <a:gd name="T14" fmla="*/ 37 w 1769"/>
                      <a:gd name="T15" fmla="*/ 13 h 791"/>
                      <a:gd name="T16" fmla="*/ 30 w 1769"/>
                      <a:gd name="T17" fmla="*/ 8 h 791"/>
                      <a:gd name="T18" fmla="*/ 16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64" name="Group 78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69" name="Freeform 787"/>
                  <p:cNvSpPr>
                    <a:spLocks/>
                  </p:cNvSpPr>
                  <p:nvPr/>
                </p:nvSpPr>
                <p:spPr bwMode="hidden">
                  <a:xfrm rot="4898956">
                    <a:off x="2207" y="2717"/>
                    <a:ext cx="1469" cy="24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9 w 2736"/>
                      <a:gd name="T3" fmla="*/ 5 h 504"/>
                      <a:gd name="T4" fmla="*/ 80 w 2736"/>
                      <a:gd name="T5" fmla="*/ 0 h 504"/>
                      <a:gd name="T6" fmla="*/ 123 w 2736"/>
                      <a:gd name="T7" fmla="*/ 0 h 504"/>
                      <a:gd name="T8" fmla="*/ 122 w 2736"/>
                      <a:gd name="T9" fmla="*/ 3 h 504"/>
                      <a:gd name="T10" fmla="*/ 79 w 2736"/>
                      <a:gd name="T11" fmla="*/ 3 h 504"/>
                      <a:gd name="T12" fmla="*/ 30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70" name="Freeform 788"/>
                  <p:cNvSpPr>
                    <a:spLocks/>
                  </p:cNvSpPr>
                  <p:nvPr/>
                </p:nvSpPr>
                <p:spPr bwMode="hidden">
                  <a:xfrm rot="4898956">
                    <a:off x="2627" y="3740"/>
                    <a:ext cx="792" cy="37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8 w 1769"/>
                      <a:gd name="T3" fmla="*/ 1 h 791"/>
                      <a:gd name="T4" fmla="*/ 21 w 1769"/>
                      <a:gd name="T5" fmla="*/ 5 h 791"/>
                      <a:gd name="T6" fmla="*/ 29 w 1769"/>
                      <a:gd name="T7" fmla="*/ 12 h 791"/>
                      <a:gd name="T8" fmla="*/ 31 w 1769"/>
                      <a:gd name="T9" fmla="*/ 17 h 791"/>
                      <a:gd name="T10" fmla="*/ 30 w 1769"/>
                      <a:gd name="T11" fmla="*/ 21 h 791"/>
                      <a:gd name="T12" fmla="*/ 28 w 1769"/>
                      <a:gd name="T13" fmla="*/ 18 h 791"/>
                      <a:gd name="T14" fmla="*/ 25 w 1769"/>
                      <a:gd name="T15" fmla="*/ 13 h 791"/>
                      <a:gd name="T16" fmla="*/ 20 w 1769"/>
                      <a:gd name="T17" fmla="*/ 8 h 791"/>
                      <a:gd name="T18" fmla="*/ 10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7065" name="Group 78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67" name="Freeform 790"/>
                  <p:cNvSpPr>
                    <a:spLocks/>
                  </p:cNvSpPr>
                  <p:nvPr/>
                </p:nvSpPr>
                <p:spPr bwMode="hidden">
                  <a:xfrm rot="5755659">
                    <a:off x="1890" y="2764"/>
                    <a:ext cx="1436" cy="181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5 w 2736"/>
                      <a:gd name="T3" fmla="*/ 1 h 504"/>
                      <a:gd name="T4" fmla="*/ 71 w 2736"/>
                      <a:gd name="T5" fmla="*/ 0 h 504"/>
                      <a:gd name="T6" fmla="*/ 110 w 2736"/>
                      <a:gd name="T7" fmla="*/ 0 h 504"/>
                      <a:gd name="T8" fmla="*/ 109 w 2736"/>
                      <a:gd name="T9" fmla="*/ 1 h 504"/>
                      <a:gd name="T10" fmla="*/ 70 w 2736"/>
                      <a:gd name="T11" fmla="*/ 1 h 504"/>
                      <a:gd name="T12" fmla="*/ 2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68" name="Freeform 791"/>
                  <p:cNvSpPr>
                    <a:spLocks/>
                  </p:cNvSpPr>
                  <p:nvPr/>
                </p:nvSpPr>
                <p:spPr bwMode="hidden">
                  <a:xfrm rot="5755659">
                    <a:off x="2039" y="3800"/>
                    <a:ext cx="782" cy="2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0 h 791"/>
                      <a:gd name="T4" fmla="*/ 18 w 1769"/>
                      <a:gd name="T5" fmla="*/ 1 h 791"/>
                      <a:gd name="T6" fmla="*/ 25 w 1769"/>
                      <a:gd name="T7" fmla="*/ 3 h 791"/>
                      <a:gd name="T8" fmla="*/ 27 w 1769"/>
                      <a:gd name="T9" fmla="*/ 4 h 791"/>
                      <a:gd name="T10" fmla="*/ 27 w 1769"/>
                      <a:gd name="T11" fmla="*/ 6 h 791"/>
                      <a:gd name="T12" fmla="*/ 25 w 1769"/>
                      <a:gd name="T13" fmla="*/ 4 h 791"/>
                      <a:gd name="T14" fmla="*/ 22 w 1769"/>
                      <a:gd name="T15" fmla="*/ 3 h 791"/>
                      <a:gd name="T16" fmla="*/ 17 w 1769"/>
                      <a:gd name="T17" fmla="*/ 2 h 791"/>
                      <a:gd name="T18" fmla="*/ 9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sp>
            <p:nvSpPr>
              <p:cNvPr id="11" name="Freeform 792"/>
              <p:cNvSpPr>
                <a:spLocks/>
              </p:cNvSpPr>
              <p:nvPr/>
            </p:nvSpPr>
            <p:spPr bwMode="hidden">
              <a:xfrm flipH="1">
                <a:off x="3873" y="934"/>
                <a:ext cx="192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" name="Arc 793"/>
              <p:cNvSpPr>
                <a:spLocks/>
              </p:cNvSpPr>
              <p:nvPr/>
            </p:nvSpPr>
            <p:spPr bwMode="hidden">
              <a:xfrm flipH="1">
                <a:off x="3528" y="727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" name="Arc 794"/>
              <p:cNvSpPr>
                <a:spLocks/>
              </p:cNvSpPr>
              <p:nvPr/>
            </p:nvSpPr>
            <p:spPr bwMode="hidden">
              <a:xfrm flipV="1">
                <a:off x="4278" y="178"/>
                <a:ext cx="1008" cy="804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Arc 79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4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" name="Arc 796"/>
              <p:cNvSpPr>
                <a:spLocks/>
              </p:cNvSpPr>
              <p:nvPr/>
            </p:nvSpPr>
            <p:spPr bwMode="hidden">
              <a:xfrm flipH="1">
                <a:off x="3268" y="628"/>
                <a:ext cx="790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" name="Arc 79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4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" name="Arc 798"/>
              <p:cNvSpPr>
                <a:spLocks/>
              </p:cNvSpPr>
              <p:nvPr/>
            </p:nvSpPr>
            <p:spPr bwMode="hidden">
              <a:xfrm>
                <a:off x="4228" y="588"/>
                <a:ext cx="151" cy="934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Arc 799"/>
              <p:cNvSpPr>
                <a:spLocks/>
              </p:cNvSpPr>
              <p:nvPr/>
            </p:nvSpPr>
            <p:spPr bwMode="hidden">
              <a:xfrm>
                <a:off x="4269" y="586"/>
                <a:ext cx="394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Arc 800"/>
              <p:cNvSpPr>
                <a:spLocks/>
              </p:cNvSpPr>
              <p:nvPr/>
            </p:nvSpPr>
            <p:spPr bwMode="hidden">
              <a:xfrm>
                <a:off x="4303" y="464"/>
                <a:ext cx="560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Freeform 801"/>
              <p:cNvSpPr>
                <a:spLocks/>
              </p:cNvSpPr>
              <p:nvPr/>
            </p:nvSpPr>
            <p:spPr bwMode="hidden">
              <a:xfrm>
                <a:off x="4411" y="1034"/>
                <a:ext cx="189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Freeform 80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2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" name="Arc 803"/>
              <p:cNvSpPr>
                <a:spLocks/>
              </p:cNvSpPr>
              <p:nvPr/>
            </p:nvSpPr>
            <p:spPr bwMode="hidden">
              <a:xfrm flipH="1">
                <a:off x="3143" y="319"/>
                <a:ext cx="997" cy="934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Arc 804"/>
              <p:cNvSpPr>
                <a:spLocks/>
              </p:cNvSpPr>
              <p:nvPr/>
            </p:nvSpPr>
            <p:spPr bwMode="hidden">
              <a:xfrm flipH="1">
                <a:off x="3425" y="122"/>
                <a:ext cx="725" cy="905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Arc 805"/>
              <p:cNvSpPr>
                <a:spLocks/>
              </p:cNvSpPr>
              <p:nvPr/>
            </p:nvSpPr>
            <p:spPr bwMode="hidden">
              <a:xfrm>
                <a:off x="4200" y="501"/>
                <a:ext cx="297" cy="905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" name="Freeform 806"/>
              <p:cNvSpPr>
                <a:spLocks/>
              </p:cNvSpPr>
              <p:nvPr/>
            </p:nvSpPr>
            <p:spPr bwMode="hidden">
              <a:xfrm flipH="1">
                <a:off x="3307" y="982"/>
                <a:ext cx="426" cy="603"/>
              </a:xfrm>
              <a:custGeom>
                <a:avLst/>
                <a:gdLst>
                  <a:gd name="T0" fmla="*/ 0 w 776"/>
                  <a:gd name="T1" fmla="*/ 0 h 2368"/>
                  <a:gd name="T2" fmla="*/ 12 w 776"/>
                  <a:gd name="T3" fmla="*/ 0 h 2368"/>
                  <a:gd name="T4" fmla="*/ 5 w 776"/>
                  <a:gd name="T5" fmla="*/ 0 h 2368"/>
                  <a:gd name="T6" fmla="*/ 16 w 776"/>
                  <a:gd name="T7" fmla="*/ 0 h 2368"/>
                  <a:gd name="T8" fmla="*/ 10 w 776"/>
                  <a:gd name="T9" fmla="*/ 0 h 2368"/>
                  <a:gd name="T10" fmla="*/ 19 w 776"/>
                  <a:gd name="T11" fmla="*/ 1 h 2368"/>
                  <a:gd name="T12" fmla="*/ 14 w 776"/>
                  <a:gd name="T13" fmla="*/ 1 h 2368"/>
                  <a:gd name="T14" fmla="*/ 24 w 776"/>
                  <a:gd name="T15" fmla="*/ 1 h 2368"/>
                  <a:gd name="T16" fmla="*/ 19 w 776"/>
                  <a:gd name="T17" fmla="*/ 1 h 2368"/>
                  <a:gd name="T18" fmla="*/ 26 w 776"/>
                  <a:gd name="T19" fmla="*/ 1 h 2368"/>
                  <a:gd name="T20" fmla="*/ 24 w 776"/>
                  <a:gd name="T21" fmla="*/ 1 h 2368"/>
                  <a:gd name="T22" fmla="*/ 28 w 776"/>
                  <a:gd name="T23" fmla="*/ 1 h 2368"/>
                  <a:gd name="T24" fmla="*/ 28 w 776"/>
                  <a:gd name="T25" fmla="*/ 1 h 2368"/>
                  <a:gd name="T26" fmla="*/ 33 w 776"/>
                  <a:gd name="T27" fmla="*/ 1 h 2368"/>
                  <a:gd name="T28" fmla="*/ 31 w 776"/>
                  <a:gd name="T29" fmla="*/ 1 h 2368"/>
                  <a:gd name="T30" fmla="*/ 36 w 776"/>
                  <a:gd name="T31" fmla="*/ 1 h 2368"/>
                  <a:gd name="T32" fmla="*/ 33 w 776"/>
                  <a:gd name="T33" fmla="*/ 2 h 2368"/>
                  <a:gd name="T34" fmla="*/ 36 w 776"/>
                  <a:gd name="T35" fmla="*/ 2 h 2368"/>
                  <a:gd name="T36" fmla="*/ 33 w 776"/>
                  <a:gd name="T37" fmla="*/ 2 h 2368"/>
                  <a:gd name="T38" fmla="*/ 38 w 776"/>
                  <a:gd name="T39" fmla="*/ 2 h 2368"/>
                  <a:gd name="T40" fmla="*/ 36 w 776"/>
                  <a:gd name="T41" fmla="*/ 2 h 2368"/>
                  <a:gd name="T42" fmla="*/ 38 w 776"/>
                  <a:gd name="T43" fmla="*/ 2 h 2368"/>
                  <a:gd name="T44" fmla="*/ 36 w 776"/>
                  <a:gd name="T45" fmla="*/ 2 h 2368"/>
                  <a:gd name="T46" fmla="*/ 38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" name="Freeform 80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1 h 2368"/>
                  <a:gd name="T12" fmla="*/ 2 w 776"/>
                  <a:gd name="T13" fmla="*/ 1 h 2368"/>
                  <a:gd name="T14" fmla="*/ 2 w 776"/>
                  <a:gd name="T15" fmla="*/ 1 h 2368"/>
                  <a:gd name="T16" fmla="*/ 2 w 776"/>
                  <a:gd name="T17" fmla="*/ 1 h 2368"/>
                  <a:gd name="T18" fmla="*/ 3 w 776"/>
                  <a:gd name="T19" fmla="*/ 1 h 2368"/>
                  <a:gd name="T20" fmla="*/ 2 w 776"/>
                  <a:gd name="T21" fmla="*/ 1 h 2368"/>
                  <a:gd name="T22" fmla="*/ 3 w 776"/>
                  <a:gd name="T23" fmla="*/ 1 h 2368"/>
                  <a:gd name="T24" fmla="*/ 3 w 776"/>
                  <a:gd name="T25" fmla="*/ 1 h 2368"/>
                  <a:gd name="T26" fmla="*/ 4 w 776"/>
                  <a:gd name="T27" fmla="*/ 1 h 2368"/>
                  <a:gd name="T28" fmla="*/ 3 w 776"/>
                  <a:gd name="T29" fmla="*/ 1 h 2368"/>
                  <a:gd name="T30" fmla="*/ 4 w 776"/>
                  <a:gd name="T31" fmla="*/ 1 h 2368"/>
                  <a:gd name="T32" fmla="*/ 4 w 776"/>
                  <a:gd name="T33" fmla="*/ 2 h 2368"/>
                  <a:gd name="T34" fmla="*/ 4 w 776"/>
                  <a:gd name="T35" fmla="*/ 2 h 2368"/>
                  <a:gd name="T36" fmla="*/ 4 w 776"/>
                  <a:gd name="T37" fmla="*/ 2 h 2368"/>
                  <a:gd name="T38" fmla="*/ 4 w 776"/>
                  <a:gd name="T39" fmla="*/ 2 h 2368"/>
                  <a:gd name="T40" fmla="*/ 4 w 776"/>
                  <a:gd name="T41" fmla="*/ 2 h 2368"/>
                  <a:gd name="T42" fmla="*/ 4 w 776"/>
                  <a:gd name="T43" fmla="*/ 2 h 2368"/>
                  <a:gd name="T44" fmla="*/ 4 w 776"/>
                  <a:gd name="T45" fmla="*/ 2 h 2368"/>
                  <a:gd name="T46" fmla="*/ 4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Freeform 80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1 h 2368"/>
                  <a:gd name="T12" fmla="*/ 0 w 776"/>
                  <a:gd name="T13" fmla="*/ 1 h 2368"/>
                  <a:gd name="T14" fmla="*/ 0 w 776"/>
                  <a:gd name="T15" fmla="*/ 1 h 2368"/>
                  <a:gd name="T16" fmla="*/ 0 w 776"/>
                  <a:gd name="T17" fmla="*/ 1 h 2368"/>
                  <a:gd name="T18" fmla="*/ 0 w 776"/>
                  <a:gd name="T19" fmla="*/ 1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0 w 776"/>
                  <a:gd name="T31" fmla="*/ 1 h 2368"/>
                  <a:gd name="T32" fmla="*/ 0 w 776"/>
                  <a:gd name="T33" fmla="*/ 2 h 2368"/>
                  <a:gd name="T34" fmla="*/ 0 w 776"/>
                  <a:gd name="T35" fmla="*/ 2 h 2368"/>
                  <a:gd name="T36" fmla="*/ 0 w 776"/>
                  <a:gd name="T37" fmla="*/ 2 h 2368"/>
                  <a:gd name="T38" fmla="*/ 0 w 776"/>
                  <a:gd name="T39" fmla="*/ 2 h 2368"/>
                  <a:gd name="T40" fmla="*/ 0 w 776"/>
                  <a:gd name="T41" fmla="*/ 2 h 2368"/>
                  <a:gd name="T42" fmla="*/ 0 w 776"/>
                  <a:gd name="T43" fmla="*/ 2 h 2368"/>
                  <a:gd name="T44" fmla="*/ 0 w 776"/>
                  <a:gd name="T45" fmla="*/ 2 h 2368"/>
                  <a:gd name="T46" fmla="*/ 0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Freeform 809"/>
              <p:cNvSpPr>
                <a:spLocks/>
              </p:cNvSpPr>
              <p:nvPr/>
            </p:nvSpPr>
            <p:spPr bwMode="hidden">
              <a:xfrm>
                <a:off x="4842" y="895"/>
                <a:ext cx="394" cy="632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4 w 776"/>
                  <a:gd name="T5" fmla="*/ 0 h 2368"/>
                  <a:gd name="T6" fmla="*/ 11 w 776"/>
                  <a:gd name="T7" fmla="*/ 0 h 2368"/>
                  <a:gd name="T8" fmla="*/ 7 w 776"/>
                  <a:gd name="T9" fmla="*/ 1 h 2368"/>
                  <a:gd name="T10" fmla="*/ 13 w 776"/>
                  <a:gd name="T11" fmla="*/ 1 h 2368"/>
                  <a:gd name="T12" fmla="*/ 10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20 w 776"/>
                  <a:gd name="T23" fmla="*/ 1 h 2368"/>
                  <a:gd name="T24" fmla="*/ 20 w 776"/>
                  <a:gd name="T25" fmla="*/ 1 h 2368"/>
                  <a:gd name="T26" fmla="*/ 23 w 776"/>
                  <a:gd name="T27" fmla="*/ 1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3 w 776"/>
                  <a:gd name="T33" fmla="*/ 2 h 2368"/>
                  <a:gd name="T34" fmla="*/ 24 w 776"/>
                  <a:gd name="T35" fmla="*/ 2 h 2368"/>
                  <a:gd name="T36" fmla="*/ 23 w 776"/>
                  <a:gd name="T37" fmla="*/ 2 h 2368"/>
                  <a:gd name="T38" fmla="*/ 26 w 776"/>
                  <a:gd name="T39" fmla="*/ 2 h 2368"/>
                  <a:gd name="T40" fmla="*/ 24 w 776"/>
                  <a:gd name="T41" fmla="*/ 3 h 2368"/>
                  <a:gd name="T42" fmla="*/ 26 w 776"/>
                  <a:gd name="T43" fmla="*/ 3 h 2368"/>
                  <a:gd name="T44" fmla="*/ 24 w 776"/>
                  <a:gd name="T45" fmla="*/ 3 h 2368"/>
                  <a:gd name="T46" fmla="*/ 26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" name="Freeform 810"/>
              <p:cNvSpPr>
                <a:spLocks/>
              </p:cNvSpPr>
              <p:nvPr/>
            </p:nvSpPr>
            <p:spPr bwMode="hidden">
              <a:xfrm>
                <a:off x="4637" y="576"/>
                <a:ext cx="594" cy="420"/>
              </a:xfrm>
              <a:custGeom>
                <a:avLst/>
                <a:gdLst>
                  <a:gd name="T0" fmla="*/ 0 w 776"/>
                  <a:gd name="T1" fmla="*/ 0 h 2368"/>
                  <a:gd name="T2" fmla="*/ 64 w 776"/>
                  <a:gd name="T3" fmla="*/ 0 h 2368"/>
                  <a:gd name="T4" fmla="*/ 26 w 776"/>
                  <a:gd name="T5" fmla="*/ 0 h 2368"/>
                  <a:gd name="T6" fmla="*/ 90 w 776"/>
                  <a:gd name="T7" fmla="*/ 0 h 2368"/>
                  <a:gd name="T8" fmla="*/ 51 w 776"/>
                  <a:gd name="T9" fmla="*/ 0 h 2368"/>
                  <a:gd name="T10" fmla="*/ 102 w 776"/>
                  <a:gd name="T11" fmla="*/ 0 h 2368"/>
                  <a:gd name="T12" fmla="*/ 77 w 776"/>
                  <a:gd name="T13" fmla="*/ 0 h 2368"/>
                  <a:gd name="T14" fmla="*/ 127 w 776"/>
                  <a:gd name="T15" fmla="*/ 0 h 2368"/>
                  <a:gd name="T16" fmla="*/ 102 w 776"/>
                  <a:gd name="T17" fmla="*/ 0 h 2368"/>
                  <a:gd name="T18" fmla="*/ 140 w 776"/>
                  <a:gd name="T19" fmla="*/ 0 h 2368"/>
                  <a:gd name="T20" fmla="*/ 127 w 776"/>
                  <a:gd name="T21" fmla="*/ 0 h 2368"/>
                  <a:gd name="T22" fmla="*/ 153 w 776"/>
                  <a:gd name="T23" fmla="*/ 0 h 2368"/>
                  <a:gd name="T24" fmla="*/ 153 w 776"/>
                  <a:gd name="T25" fmla="*/ 0 h 2368"/>
                  <a:gd name="T26" fmla="*/ 178 w 776"/>
                  <a:gd name="T27" fmla="*/ 0 h 2368"/>
                  <a:gd name="T28" fmla="*/ 165 w 776"/>
                  <a:gd name="T29" fmla="*/ 0 h 2368"/>
                  <a:gd name="T30" fmla="*/ 190 w 776"/>
                  <a:gd name="T31" fmla="*/ 0 h 2368"/>
                  <a:gd name="T32" fmla="*/ 178 w 776"/>
                  <a:gd name="T33" fmla="*/ 0 h 2368"/>
                  <a:gd name="T34" fmla="*/ 190 w 776"/>
                  <a:gd name="T35" fmla="*/ 0 h 2368"/>
                  <a:gd name="T36" fmla="*/ 178 w 776"/>
                  <a:gd name="T37" fmla="*/ 0 h 2368"/>
                  <a:gd name="T38" fmla="*/ 204 w 776"/>
                  <a:gd name="T39" fmla="*/ 0 h 2368"/>
                  <a:gd name="T40" fmla="*/ 190 w 776"/>
                  <a:gd name="T41" fmla="*/ 0 h 2368"/>
                  <a:gd name="T42" fmla="*/ 204 w 776"/>
                  <a:gd name="T43" fmla="*/ 0 h 2368"/>
                  <a:gd name="T44" fmla="*/ 190 w 776"/>
                  <a:gd name="T45" fmla="*/ 0 h 2368"/>
                  <a:gd name="T46" fmla="*/ 20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Freeform 811"/>
              <p:cNvSpPr>
                <a:spLocks/>
              </p:cNvSpPr>
              <p:nvPr/>
            </p:nvSpPr>
            <p:spPr bwMode="hidden">
              <a:xfrm>
                <a:off x="4659" y="133"/>
                <a:ext cx="260" cy="561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1 h 2368"/>
                  <a:gd name="T24" fmla="*/ 2 w 776"/>
                  <a:gd name="T25" fmla="*/ 1 h 2368"/>
                  <a:gd name="T26" fmla="*/ 3 w 776"/>
                  <a:gd name="T27" fmla="*/ 1 h 2368"/>
                  <a:gd name="T28" fmla="*/ 3 w 776"/>
                  <a:gd name="T29" fmla="*/ 1 h 2368"/>
                  <a:gd name="T30" fmla="*/ 3 w 776"/>
                  <a:gd name="T31" fmla="*/ 1 h 2368"/>
                  <a:gd name="T32" fmla="*/ 3 w 776"/>
                  <a:gd name="T33" fmla="*/ 1 h 2368"/>
                  <a:gd name="T34" fmla="*/ 3 w 776"/>
                  <a:gd name="T35" fmla="*/ 1 h 2368"/>
                  <a:gd name="T36" fmla="*/ 3 w 776"/>
                  <a:gd name="T37" fmla="*/ 1 h 2368"/>
                  <a:gd name="T38" fmla="*/ 3 w 776"/>
                  <a:gd name="T39" fmla="*/ 1 h 2368"/>
                  <a:gd name="T40" fmla="*/ 3 w 776"/>
                  <a:gd name="T41" fmla="*/ 1 h 2368"/>
                  <a:gd name="T42" fmla="*/ 3 w 776"/>
                  <a:gd name="T43" fmla="*/ 2 h 2368"/>
                  <a:gd name="T44" fmla="*/ 3 w 776"/>
                  <a:gd name="T45" fmla="*/ 2 h 2368"/>
                  <a:gd name="T46" fmla="*/ 3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" name="Freeform 812"/>
              <p:cNvSpPr>
                <a:spLocks/>
              </p:cNvSpPr>
              <p:nvPr/>
            </p:nvSpPr>
            <p:spPr bwMode="hidden">
              <a:xfrm rot="-1346631">
                <a:off x="4400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" name="Freeform 813"/>
              <p:cNvSpPr>
                <a:spLocks/>
              </p:cNvSpPr>
              <p:nvPr/>
            </p:nvSpPr>
            <p:spPr bwMode="hidden">
              <a:xfrm rot="1346631" flipH="1">
                <a:off x="3782" y="590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39" name="Group 679"/>
          <p:cNvGrpSpPr>
            <a:grpSpLocks/>
          </p:cNvGrpSpPr>
          <p:nvPr/>
        </p:nvGrpSpPr>
        <p:grpSpPr bwMode="auto">
          <a:xfrm>
            <a:off x="-228600" y="14288"/>
            <a:ext cx="1600200" cy="6294437"/>
            <a:chOff x="3115" y="0"/>
            <a:chExt cx="2170" cy="8214"/>
          </a:xfrm>
        </p:grpSpPr>
        <p:grpSp>
          <p:nvGrpSpPr>
            <p:cNvPr id="36870" name="Group 680"/>
            <p:cNvGrpSpPr>
              <a:grpSpLocks/>
            </p:cNvGrpSpPr>
            <p:nvPr/>
          </p:nvGrpSpPr>
          <p:grpSpPr bwMode="auto">
            <a:xfrm>
              <a:off x="3845" y="2162"/>
              <a:ext cx="768" cy="6052"/>
              <a:chOff x="-235" y="252"/>
              <a:chExt cx="768" cy="6052"/>
            </a:xfrm>
          </p:grpSpPr>
          <p:sp>
            <p:nvSpPr>
              <p:cNvPr id="272" name="Oval 681"/>
              <p:cNvSpPr>
                <a:spLocks noChangeArrowheads="1"/>
              </p:cNvSpPr>
              <p:nvPr/>
            </p:nvSpPr>
            <p:spPr bwMode="hidden">
              <a:xfrm>
                <a:off x="-235" y="5728"/>
                <a:ext cx="769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3" name="Oval 682"/>
              <p:cNvSpPr>
                <a:spLocks noChangeArrowheads="1"/>
              </p:cNvSpPr>
              <p:nvPr/>
            </p:nvSpPr>
            <p:spPr bwMode="hidden">
              <a:xfrm>
                <a:off x="277" y="253"/>
                <a:ext cx="185" cy="112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871" name="Group 68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70" name="Oval 684"/>
              <p:cNvSpPr>
                <a:spLocks noChangeArrowheads="1"/>
              </p:cNvSpPr>
              <p:nvPr/>
            </p:nvSpPr>
            <p:spPr bwMode="hidden">
              <a:xfrm>
                <a:off x="-1" y="-1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1" name="Oval 685"/>
              <p:cNvSpPr>
                <a:spLocks noChangeArrowheads="1"/>
              </p:cNvSpPr>
              <p:nvPr/>
            </p:nvSpPr>
            <p:spPr bwMode="hidden">
              <a:xfrm>
                <a:off x="275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872" name="Group 68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68" name="Oval 68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9" name="Oval 688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6873" name="Group 68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36874" name="Group 69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66" name="Oval 691"/>
                <p:cNvSpPr>
                  <a:spLocks noChangeArrowheads="1"/>
                </p:cNvSpPr>
                <p:nvPr/>
              </p:nvSpPr>
              <p:spPr bwMode="hidden">
                <a:xfrm>
                  <a:off x="1266" y="816"/>
                  <a:ext cx="2920" cy="21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7" name="Oval 692"/>
                <p:cNvSpPr>
                  <a:spLocks noChangeArrowheads="1"/>
                </p:cNvSpPr>
                <p:nvPr/>
              </p:nvSpPr>
              <p:spPr bwMode="hidden">
                <a:xfrm>
                  <a:off x="2380" y="1602"/>
                  <a:ext cx="582" cy="40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80808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36875" name="Group 69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36898" name="Group 69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64" name="Freeform 695"/>
                  <p:cNvSpPr>
                    <a:spLocks/>
                  </p:cNvSpPr>
                  <p:nvPr/>
                </p:nvSpPr>
                <p:spPr bwMode="hidden">
                  <a:xfrm rot="2711884">
                    <a:off x="2749" y="2236"/>
                    <a:ext cx="1728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5" name="Freeform 696"/>
                  <p:cNvSpPr>
                    <a:spLocks/>
                  </p:cNvSpPr>
                  <p:nvPr/>
                </p:nvSpPr>
                <p:spPr bwMode="hidden">
                  <a:xfrm rot="2711884">
                    <a:off x="4007" y="3152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899" name="Group 69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62" name="Freeform 698"/>
                  <p:cNvSpPr>
                    <a:spLocks/>
                  </p:cNvSpPr>
                  <p:nvPr/>
                </p:nvSpPr>
                <p:spPr bwMode="hidden">
                  <a:xfrm rot="2104081">
                    <a:off x="2863" y="2019"/>
                    <a:ext cx="1800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3" name="Freeform 699"/>
                  <p:cNvSpPr>
                    <a:spLocks/>
                  </p:cNvSpPr>
                  <p:nvPr/>
                </p:nvSpPr>
                <p:spPr bwMode="hidden">
                  <a:xfrm rot="2104081">
                    <a:off x="4340" y="2807"/>
                    <a:ext cx="972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0" name="Group 70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60" name="Freeform 701"/>
                  <p:cNvSpPr>
                    <a:spLocks/>
                  </p:cNvSpPr>
                  <p:nvPr/>
                </p:nvSpPr>
                <p:spPr bwMode="hidden">
                  <a:xfrm rot="1582915">
                    <a:off x="2896" y="1831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1" name="Freeform 702"/>
                  <p:cNvSpPr>
                    <a:spLocks/>
                  </p:cNvSpPr>
                  <p:nvPr/>
                </p:nvSpPr>
                <p:spPr bwMode="hidden">
                  <a:xfrm rot="1582915">
                    <a:off x="4439" y="2423"/>
                    <a:ext cx="934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1" name="Group 70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58" name="Freeform 704"/>
                  <p:cNvSpPr>
                    <a:spLocks/>
                  </p:cNvSpPr>
                  <p:nvPr/>
                </p:nvSpPr>
                <p:spPr bwMode="hidden">
                  <a:xfrm rot="1080363">
                    <a:off x="2923" y="1635"/>
                    <a:ext cx="1675" cy="338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9" name="Freeform 705"/>
                  <p:cNvSpPr>
                    <a:spLocks/>
                  </p:cNvSpPr>
                  <p:nvPr/>
                </p:nvSpPr>
                <p:spPr bwMode="hidden">
                  <a:xfrm rot="1080363">
                    <a:off x="4493" y="2036"/>
                    <a:ext cx="901" cy="52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2" name="Group 70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56" name="Freeform 707"/>
                  <p:cNvSpPr>
                    <a:spLocks/>
                  </p:cNvSpPr>
                  <p:nvPr/>
                </p:nvSpPr>
                <p:spPr bwMode="hidden">
                  <a:xfrm rot="463793">
                    <a:off x="2956" y="1413"/>
                    <a:ext cx="1532" cy="311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7" name="Freeform 708"/>
                  <p:cNvSpPr>
                    <a:spLocks/>
                  </p:cNvSpPr>
                  <p:nvPr/>
                </p:nvSpPr>
                <p:spPr bwMode="hidden">
                  <a:xfrm rot="463793">
                    <a:off x="4456" y="1582"/>
                    <a:ext cx="829" cy="491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3" name="Group 70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54" name="Freeform 710"/>
                  <p:cNvSpPr>
                    <a:spLocks/>
                  </p:cNvSpPr>
                  <p:nvPr/>
                </p:nvSpPr>
                <p:spPr bwMode="hidden">
                  <a:xfrm rot="-84182">
                    <a:off x="2983" y="129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5" name="Freeform 711"/>
                  <p:cNvSpPr>
                    <a:spLocks/>
                  </p:cNvSpPr>
                  <p:nvPr/>
                </p:nvSpPr>
                <p:spPr bwMode="hidden">
                  <a:xfrm rot="-84182">
                    <a:off x="4378" y="1269"/>
                    <a:ext cx="747" cy="34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4" name="Group 71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52" name="Freeform 713"/>
                  <p:cNvSpPr>
                    <a:spLocks/>
                  </p:cNvSpPr>
                  <p:nvPr/>
                </p:nvSpPr>
                <p:spPr bwMode="hidden">
                  <a:xfrm rot="-802576">
                    <a:off x="2924" y="1132"/>
                    <a:ext cx="1246" cy="2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3" name="Freeform 714"/>
                  <p:cNvSpPr>
                    <a:spLocks/>
                  </p:cNvSpPr>
                  <p:nvPr/>
                </p:nvSpPr>
                <p:spPr bwMode="hidden">
                  <a:xfrm rot="-802576">
                    <a:off x="4153" y="925"/>
                    <a:ext cx="664" cy="32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5" name="Group 71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50" name="Freeform 71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3" y="2371"/>
                    <a:ext cx="1712" cy="30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1" name="Freeform 717"/>
                  <p:cNvSpPr>
                    <a:spLocks/>
                  </p:cNvSpPr>
                  <p:nvPr/>
                </p:nvSpPr>
                <p:spPr bwMode="hidden">
                  <a:xfrm rot="18888116" flipH="1">
                    <a:off x="421" y="3274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6" name="Group 71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48" name="Freeform 71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5" y="2210"/>
                    <a:ext cx="1811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9" name="Freeform 720"/>
                  <p:cNvSpPr>
                    <a:spLocks/>
                  </p:cNvSpPr>
                  <p:nvPr/>
                </p:nvSpPr>
                <p:spPr bwMode="hidden">
                  <a:xfrm rot="19495919" flipH="1">
                    <a:off x="3" y="2998"/>
                    <a:ext cx="966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7" name="Group 72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46" name="Freeform 72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8" y="2009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7" name="Freeform 72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601"/>
                    <a:ext cx="934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8" name="Group 72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44" name="Freeform 72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2" y="1814"/>
                    <a:ext cx="1675" cy="333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5" name="Freeform 72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6"/>
                    <a:ext cx="901" cy="52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09" name="Group 72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42" name="Freeform 728"/>
                  <p:cNvSpPr>
                    <a:spLocks/>
                  </p:cNvSpPr>
                  <p:nvPr/>
                </p:nvSpPr>
                <p:spPr bwMode="hidden">
                  <a:xfrm rot="21136207" flipH="1">
                    <a:off x="820" y="1592"/>
                    <a:ext cx="154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3" name="Freeform 729"/>
                  <p:cNvSpPr>
                    <a:spLocks/>
                  </p:cNvSpPr>
                  <p:nvPr/>
                </p:nvSpPr>
                <p:spPr bwMode="hidden">
                  <a:xfrm rot="21136207" flipH="1">
                    <a:off x="24" y="1761"/>
                    <a:ext cx="829" cy="487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0" name="Group 73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40" name="Freeform 731"/>
                  <p:cNvSpPr>
                    <a:spLocks/>
                  </p:cNvSpPr>
                  <p:nvPr/>
                </p:nvSpPr>
                <p:spPr bwMode="hidden">
                  <a:xfrm rot="84182" flipH="1">
                    <a:off x="937" y="147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1" name="Freeform 732"/>
                  <p:cNvSpPr>
                    <a:spLocks/>
                  </p:cNvSpPr>
                  <p:nvPr/>
                </p:nvSpPr>
                <p:spPr bwMode="hidden">
                  <a:xfrm rot="84182" flipH="1">
                    <a:off x="190" y="1460"/>
                    <a:ext cx="752" cy="3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1" name="Group 73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38" name="Freeform 734"/>
                  <p:cNvSpPr>
                    <a:spLocks/>
                  </p:cNvSpPr>
                  <p:nvPr/>
                </p:nvSpPr>
                <p:spPr bwMode="hidden">
                  <a:xfrm rot="802576" flipH="1">
                    <a:off x="1150" y="1307"/>
                    <a:ext cx="1235" cy="228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9" name="Freeform 735"/>
                  <p:cNvSpPr>
                    <a:spLocks/>
                  </p:cNvSpPr>
                  <p:nvPr/>
                </p:nvSpPr>
                <p:spPr bwMode="hidden">
                  <a:xfrm rot="802576" flipH="1">
                    <a:off x="503" y="1095"/>
                    <a:ext cx="664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2" name="Group 73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36" name="Freeform 73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2" y="1238"/>
                    <a:ext cx="1220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7" name="Freeform 738"/>
                  <p:cNvSpPr>
                    <a:spLocks/>
                  </p:cNvSpPr>
                  <p:nvPr/>
                </p:nvSpPr>
                <p:spPr bwMode="hidden">
                  <a:xfrm rot="1277471" flipH="1">
                    <a:off x="617" y="901"/>
                    <a:ext cx="659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3" name="Group 73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34" name="Freeform 74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9"/>
                    <a:ext cx="484" cy="83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5" name="Freeform 74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2"/>
                    <a:ext cx="260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4" name="Group 74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32" name="Freeform 74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6" y="383"/>
                    <a:ext cx="491" cy="8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3" name="Freeform 74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5" name="Group 74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30" name="Freeform 74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0" y="958"/>
                    <a:ext cx="1104" cy="214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9 w 2736"/>
                      <a:gd name="T3" fmla="*/ 3 h 504"/>
                      <a:gd name="T4" fmla="*/ 18 w 2736"/>
                      <a:gd name="T5" fmla="*/ 0 h 504"/>
                      <a:gd name="T6" fmla="*/ 29 w 2736"/>
                      <a:gd name="T7" fmla="*/ 0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1" name="Freeform 74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0"/>
                    <a:ext cx="59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6 h 791"/>
                      <a:gd name="T8" fmla="*/ 7 w 1769"/>
                      <a:gd name="T9" fmla="*/ 9 h 791"/>
                      <a:gd name="T10" fmla="*/ 7 w 1769"/>
                      <a:gd name="T11" fmla="*/ 11 h 791"/>
                      <a:gd name="T12" fmla="*/ 7 w 1769"/>
                      <a:gd name="T13" fmla="*/ 9 h 791"/>
                      <a:gd name="T14" fmla="*/ 6 w 1769"/>
                      <a:gd name="T15" fmla="*/ 6 h 791"/>
                      <a:gd name="T16" fmla="*/ 5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6" name="Group 74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28" name="Freeform 749"/>
                  <p:cNvSpPr>
                    <a:spLocks/>
                  </p:cNvSpPr>
                  <p:nvPr/>
                </p:nvSpPr>
                <p:spPr bwMode="hidden">
                  <a:xfrm rot="4126480" flipH="1">
                    <a:off x="1929" y="923"/>
                    <a:ext cx="106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3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9" name="Freeform 75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7" y="146"/>
                    <a:ext cx="571" cy="33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4 w 1769"/>
                      <a:gd name="T5" fmla="*/ 3 h 791"/>
                      <a:gd name="T6" fmla="*/ 5 w 1769"/>
                      <a:gd name="T7" fmla="*/ 6 h 791"/>
                      <a:gd name="T8" fmla="*/ 6 w 1769"/>
                      <a:gd name="T9" fmla="*/ 9 h 791"/>
                      <a:gd name="T10" fmla="*/ 6 w 1769"/>
                      <a:gd name="T11" fmla="*/ 11 h 791"/>
                      <a:gd name="T12" fmla="*/ 5 w 1769"/>
                      <a:gd name="T13" fmla="*/ 9 h 791"/>
                      <a:gd name="T14" fmla="*/ 5 w 1769"/>
                      <a:gd name="T15" fmla="*/ 6 h 791"/>
                      <a:gd name="T16" fmla="*/ 4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7" name="Group 75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26" name="Freeform 752"/>
                  <p:cNvSpPr>
                    <a:spLocks/>
                  </p:cNvSpPr>
                  <p:nvPr/>
                </p:nvSpPr>
                <p:spPr bwMode="hidden">
                  <a:xfrm rot="-1325434">
                    <a:off x="2807" y="1022"/>
                    <a:ext cx="1236" cy="21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7" name="Freeform 753"/>
                  <p:cNvSpPr>
                    <a:spLocks/>
                  </p:cNvSpPr>
                  <p:nvPr/>
                </p:nvSpPr>
                <p:spPr bwMode="hidden">
                  <a:xfrm rot="-1325434">
                    <a:off x="3988" y="674"/>
                    <a:ext cx="6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18" name="Group 75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24" name="Freeform 755"/>
                  <p:cNvSpPr>
                    <a:spLocks/>
                  </p:cNvSpPr>
                  <p:nvPr/>
                </p:nvSpPr>
                <p:spPr bwMode="hidden">
                  <a:xfrm rot="-1921064">
                    <a:off x="2682" y="947"/>
                    <a:ext cx="1234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5" name="Freeform 756"/>
                  <p:cNvSpPr>
                    <a:spLocks/>
                  </p:cNvSpPr>
                  <p:nvPr/>
                </p:nvSpPr>
                <p:spPr bwMode="hidden">
                  <a:xfrm rot="-1921064">
                    <a:off x="3801" y="447"/>
                    <a:ext cx="664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189" name="Freeform 757"/>
                <p:cNvSpPr>
                  <a:spLocks/>
                </p:cNvSpPr>
                <p:nvPr/>
              </p:nvSpPr>
              <p:spPr bwMode="hidden">
                <a:xfrm rot="4578755" flipH="1">
                  <a:off x="3967" y="372"/>
                  <a:ext cx="404" cy="58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100000">
                      <a:srgbClr val="33339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0" name="Freeform 758"/>
                <p:cNvSpPr>
                  <a:spLocks/>
                </p:cNvSpPr>
                <p:nvPr/>
              </p:nvSpPr>
              <p:spPr bwMode="hidden">
                <a:xfrm rot="4578755" flipH="1">
                  <a:off x="3977" y="78"/>
                  <a:ext cx="215" cy="88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36921" name="Group 75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22" name="Freeform 760"/>
                  <p:cNvSpPr>
                    <a:spLocks/>
                  </p:cNvSpPr>
                  <p:nvPr/>
                </p:nvSpPr>
                <p:spPr bwMode="hidden">
                  <a:xfrm rot="-3857755">
                    <a:off x="2357" y="933"/>
                    <a:ext cx="1062" cy="192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3" name="Freeform 761"/>
                  <p:cNvSpPr>
                    <a:spLocks/>
                  </p:cNvSpPr>
                  <p:nvPr/>
                </p:nvSpPr>
                <p:spPr bwMode="hidden">
                  <a:xfrm rot="-3857755">
                    <a:off x="3009" y="179"/>
                    <a:ext cx="571" cy="29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5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2" name="Group 76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20" name="Freeform 763"/>
                  <p:cNvSpPr>
                    <a:spLocks/>
                  </p:cNvSpPr>
                  <p:nvPr/>
                </p:nvSpPr>
                <p:spPr bwMode="hidden">
                  <a:xfrm rot="-2777260">
                    <a:off x="2489" y="915"/>
                    <a:ext cx="1157" cy="270"/>
                  </a:xfrm>
                  <a:custGeom>
                    <a:avLst/>
                    <a:gdLst>
                      <a:gd name="T0" fmla="*/ 0 w 2736"/>
                      <a:gd name="T1" fmla="*/ 23 h 504"/>
                      <a:gd name="T2" fmla="*/ 11 w 2736"/>
                      <a:gd name="T3" fmla="*/ 8 h 504"/>
                      <a:gd name="T4" fmla="*/ 24 w 2736"/>
                      <a:gd name="T5" fmla="*/ 1 h 504"/>
                      <a:gd name="T6" fmla="*/ 37 w 2736"/>
                      <a:gd name="T7" fmla="*/ 1 h 504"/>
                      <a:gd name="T8" fmla="*/ 37 w 2736"/>
                      <a:gd name="T9" fmla="*/ 5 h 504"/>
                      <a:gd name="T10" fmla="*/ 24 w 2736"/>
                      <a:gd name="T11" fmla="*/ 5 h 504"/>
                      <a:gd name="T12" fmla="*/ 9 w 2736"/>
                      <a:gd name="T13" fmla="*/ 13 h 504"/>
                      <a:gd name="T14" fmla="*/ 0 w 2736"/>
                      <a:gd name="T15" fmla="*/ 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1" name="Freeform 764"/>
                  <p:cNvSpPr>
                    <a:spLocks/>
                  </p:cNvSpPr>
                  <p:nvPr/>
                </p:nvSpPr>
                <p:spPr bwMode="hidden">
                  <a:xfrm rot="-2777260">
                    <a:off x="3433" y="265"/>
                    <a:ext cx="613" cy="424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3 h 791"/>
                      <a:gd name="T4" fmla="*/ 6 w 1769"/>
                      <a:gd name="T5" fmla="*/ 9 h 791"/>
                      <a:gd name="T6" fmla="*/ 8 w 1769"/>
                      <a:gd name="T7" fmla="*/ 19 h 791"/>
                      <a:gd name="T8" fmla="*/ 9 w 1769"/>
                      <a:gd name="T9" fmla="*/ 27 h 791"/>
                      <a:gd name="T10" fmla="*/ 9 w 1769"/>
                      <a:gd name="T11" fmla="*/ 34 h 791"/>
                      <a:gd name="T12" fmla="*/ 8 w 1769"/>
                      <a:gd name="T13" fmla="*/ 28 h 791"/>
                      <a:gd name="T14" fmla="*/ 7 w 1769"/>
                      <a:gd name="T15" fmla="*/ 20 h 791"/>
                      <a:gd name="T16" fmla="*/ 6 w 1769"/>
                      <a:gd name="T17" fmla="*/ 13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3" name="Group 76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18" name="Freeform 766"/>
                  <p:cNvSpPr>
                    <a:spLocks/>
                  </p:cNvSpPr>
                  <p:nvPr/>
                </p:nvSpPr>
                <p:spPr bwMode="hidden">
                  <a:xfrm rot="-4903748">
                    <a:off x="2295" y="959"/>
                    <a:ext cx="958" cy="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9 w 2736"/>
                      <a:gd name="T5" fmla="*/ 0 h 504"/>
                      <a:gd name="T6" fmla="*/ 14 w 2736"/>
                      <a:gd name="T7" fmla="*/ 0 h 504"/>
                      <a:gd name="T8" fmla="*/ 14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9" name="Freeform 767"/>
                  <p:cNvSpPr>
                    <a:spLocks/>
                  </p:cNvSpPr>
                  <p:nvPr/>
                </p:nvSpPr>
                <p:spPr bwMode="hidden">
                  <a:xfrm rot="-4903748">
                    <a:off x="2650" y="223"/>
                    <a:ext cx="51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0 h 791"/>
                      <a:gd name="T8" fmla="*/ 3 w 1769"/>
                      <a:gd name="T9" fmla="*/ 0 h 791"/>
                      <a:gd name="T10" fmla="*/ 3 w 1769"/>
                      <a:gd name="T11" fmla="*/ 0 h 791"/>
                      <a:gd name="T12" fmla="*/ 3 w 1769"/>
                      <a:gd name="T13" fmla="*/ 0 h 791"/>
                      <a:gd name="T14" fmla="*/ 3 w 1769"/>
                      <a:gd name="T15" fmla="*/ 0 h 791"/>
                      <a:gd name="T16" fmla="*/ 2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4" name="Group 76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16" name="Freeform 76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3" y="2484"/>
                    <a:ext cx="1739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7" name="Freeform 77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3" y="3527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5" name="Group 77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14" name="Freeform 77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6" y="2577"/>
                    <a:ext cx="1596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8 w 2736"/>
                      <a:gd name="T3" fmla="*/ 15 h 504"/>
                      <a:gd name="T4" fmla="*/ 120 w 2736"/>
                      <a:gd name="T5" fmla="*/ 2 h 504"/>
                      <a:gd name="T6" fmla="*/ 184 w 2736"/>
                      <a:gd name="T7" fmla="*/ 2 h 504"/>
                      <a:gd name="T8" fmla="*/ 183 w 2736"/>
                      <a:gd name="T9" fmla="*/ 9 h 504"/>
                      <a:gd name="T10" fmla="*/ 118 w 2736"/>
                      <a:gd name="T11" fmla="*/ 9 h 504"/>
                      <a:gd name="T12" fmla="*/ 44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5" name="Freeform 77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3" y="3636"/>
                    <a:ext cx="85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3 w 1769"/>
                      <a:gd name="T3" fmla="*/ 6 h 791"/>
                      <a:gd name="T4" fmla="*/ 30 w 1769"/>
                      <a:gd name="T5" fmla="*/ 19 h 791"/>
                      <a:gd name="T6" fmla="*/ 43 w 1769"/>
                      <a:gd name="T7" fmla="*/ 40 h 791"/>
                      <a:gd name="T8" fmla="*/ 46 w 1769"/>
                      <a:gd name="T9" fmla="*/ 56 h 791"/>
                      <a:gd name="T10" fmla="*/ 45 w 1769"/>
                      <a:gd name="T11" fmla="*/ 72 h 791"/>
                      <a:gd name="T12" fmla="*/ 42 w 1769"/>
                      <a:gd name="T13" fmla="*/ 58 h 791"/>
                      <a:gd name="T14" fmla="*/ 37 w 1769"/>
                      <a:gd name="T15" fmla="*/ 42 h 791"/>
                      <a:gd name="T16" fmla="*/ 30 w 1769"/>
                      <a:gd name="T17" fmla="*/ 27 h 791"/>
                      <a:gd name="T18" fmla="*/ 15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6" name="Group 77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12" name="Freeform 77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0" y="2681"/>
                    <a:ext cx="1713" cy="300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83 w 2736"/>
                      <a:gd name="T3" fmla="*/ 13 h 504"/>
                      <a:gd name="T4" fmla="*/ 170 w 2736"/>
                      <a:gd name="T5" fmla="*/ 2 h 504"/>
                      <a:gd name="T6" fmla="*/ 261 w 2736"/>
                      <a:gd name="T7" fmla="*/ 2 h 504"/>
                      <a:gd name="T8" fmla="*/ 260 w 2736"/>
                      <a:gd name="T9" fmla="*/ 8 h 504"/>
                      <a:gd name="T10" fmla="*/ 169 w 2736"/>
                      <a:gd name="T11" fmla="*/ 8 h 504"/>
                      <a:gd name="T12" fmla="*/ 63 w 2736"/>
                      <a:gd name="T13" fmla="*/ 22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3" name="Freeform 77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6" y="3875"/>
                    <a:ext cx="916" cy="48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8 w 1769"/>
                      <a:gd name="T3" fmla="*/ 4 h 791"/>
                      <a:gd name="T4" fmla="*/ 44 w 1769"/>
                      <a:gd name="T5" fmla="*/ 16 h 791"/>
                      <a:gd name="T6" fmla="*/ 61 w 1769"/>
                      <a:gd name="T7" fmla="*/ 33 h 791"/>
                      <a:gd name="T8" fmla="*/ 66 w 1769"/>
                      <a:gd name="T9" fmla="*/ 47 h 791"/>
                      <a:gd name="T10" fmla="*/ 63 w 1769"/>
                      <a:gd name="T11" fmla="*/ 60 h 791"/>
                      <a:gd name="T12" fmla="*/ 60 w 1769"/>
                      <a:gd name="T13" fmla="*/ 48 h 791"/>
                      <a:gd name="T14" fmla="*/ 52 w 1769"/>
                      <a:gd name="T15" fmla="*/ 35 h 791"/>
                      <a:gd name="T16" fmla="*/ 42 w 1769"/>
                      <a:gd name="T17" fmla="*/ 23 h 791"/>
                      <a:gd name="T18" fmla="*/ 22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7" name="Group 77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10" name="Freeform 778"/>
                  <p:cNvSpPr>
                    <a:spLocks/>
                  </p:cNvSpPr>
                  <p:nvPr/>
                </p:nvSpPr>
                <p:spPr bwMode="hidden">
                  <a:xfrm rot="3144576">
                    <a:off x="2623" y="2422"/>
                    <a:ext cx="1723" cy="318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1" name="Freeform 77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8" name="Group 78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08" name="Freeform 781"/>
                  <p:cNvSpPr>
                    <a:spLocks/>
                  </p:cNvSpPr>
                  <p:nvPr/>
                </p:nvSpPr>
                <p:spPr bwMode="hidden">
                  <a:xfrm rot="3745735">
                    <a:off x="2487" y="2545"/>
                    <a:ext cx="1665" cy="30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69 w 2736"/>
                      <a:gd name="T3" fmla="*/ 12 h 504"/>
                      <a:gd name="T4" fmla="*/ 142 w 2736"/>
                      <a:gd name="T5" fmla="*/ 2 h 504"/>
                      <a:gd name="T6" fmla="*/ 218 w 2736"/>
                      <a:gd name="T7" fmla="*/ 2 h 504"/>
                      <a:gd name="T8" fmla="*/ 217 w 2736"/>
                      <a:gd name="T9" fmla="*/ 7 h 504"/>
                      <a:gd name="T10" fmla="*/ 141 w 2736"/>
                      <a:gd name="T11" fmla="*/ 7 h 504"/>
                      <a:gd name="T12" fmla="*/ 52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09" name="Freeform 782"/>
                  <p:cNvSpPr>
                    <a:spLocks/>
                  </p:cNvSpPr>
                  <p:nvPr/>
                </p:nvSpPr>
                <p:spPr bwMode="hidden">
                  <a:xfrm rot="3745735">
                    <a:off x="3385" y="3628"/>
                    <a:ext cx="888" cy="47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4 h 791"/>
                      <a:gd name="T4" fmla="*/ 37 w 1769"/>
                      <a:gd name="T5" fmla="*/ 15 h 791"/>
                      <a:gd name="T6" fmla="*/ 51 w 1769"/>
                      <a:gd name="T7" fmla="*/ 31 h 791"/>
                      <a:gd name="T8" fmla="*/ 55 w 1769"/>
                      <a:gd name="T9" fmla="*/ 44 h 791"/>
                      <a:gd name="T10" fmla="*/ 53 w 1769"/>
                      <a:gd name="T11" fmla="*/ 58 h 791"/>
                      <a:gd name="T12" fmla="*/ 50 w 1769"/>
                      <a:gd name="T13" fmla="*/ 46 h 791"/>
                      <a:gd name="T14" fmla="*/ 44 w 1769"/>
                      <a:gd name="T15" fmla="*/ 33 h 791"/>
                      <a:gd name="T16" fmla="*/ 35 w 1769"/>
                      <a:gd name="T17" fmla="*/ 22 h 791"/>
                      <a:gd name="T18" fmla="*/ 19 w 1769"/>
                      <a:gd name="T19" fmla="*/ 11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29" name="Group 78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06" name="Freeform 784"/>
                  <p:cNvSpPr>
                    <a:spLocks/>
                  </p:cNvSpPr>
                  <p:nvPr/>
                </p:nvSpPr>
                <p:spPr bwMode="hidden">
                  <a:xfrm rot="4286818">
                    <a:off x="2328" y="2659"/>
                    <a:ext cx="1602" cy="247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59 w 2736"/>
                      <a:gd name="T3" fmla="*/ 5 h 504"/>
                      <a:gd name="T4" fmla="*/ 122 w 2736"/>
                      <a:gd name="T5" fmla="*/ 0 h 504"/>
                      <a:gd name="T6" fmla="*/ 188 w 2736"/>
                      <a:gd name="T7" fmla="*/ 0 h 504"/>
                      <a:gd name="T8" fmla="*/ 187 w 2736"/>
                      <a:gd name="T9" fmla="*/ 3 h 504"/>
                      <a:gd name="T10" fmla="*/ 121 w 2736"/>
                      <a:gd name="T11" fmla="*/ 3 h 504"/>
                      <a:gd name="T12" fmla="*/ 45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07" name="Freeform 785"/>
                  <p:cNvSpPr>
                    <a:spLocks/>
                  </p:cNvSpPr>
                  <p:nvPr/>
                </p:nvSpPr>
                <p:spPr bwMode="hidden">
                  <a:xfrm rot="4286818">
                    <a:off x="3002" y="3748"/>
                    <a:ext cx="862" cy="38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3 w 1769"/>
                      <a:gd name="T3" fmla="*/ 1 h 791"/>
                      <a:gd name="T4" fmla="*/ 32 w 1769"/>
                      <a:gd name="T5" fmla="*/ 5 h 791"/>
                      <a:gd name="T6" fmla="*/ 44 w 1769"/>
                      <a:gd name="T7" fmla="*/ 12 h 791"/>
                      <a:gd name="T8" fmla="*/ 48 w 1769"/>
                      <a:gd name="T9" fmla="*/ 17 h 791"/>
                      <a:gd name="T10" fmla="*/ 46 w 1769"/>
                      <a:gd name="T11" fmla="*/ 21 h 791"/>
                      <a:gd name="T12" fmla="*/ 43 w 1769"/>
                      <a:gd name="T13" fmla="*/ 18 h 791"/>
                      <a:gd name="T14" fmla="*/ 37 w 1769"/>
                      <a:gd name="T15" fmla="*/ 13 h 791"/>
                      <a:gd name="T16" fmla="*/ 30 w 1769"/>
                      <a:gd name="T17" fmla="*/ 8 h 791"/>
                      <a:gd name="T18" fmla="*/ 16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30" name="Group 78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04" name="Freeform 787"/>
                  <p:cNvSpPr>
                    <a:spLocks/>
                  </p:cNvSpPr>
                  <p:nvPr/>
                </p:nvSpPr>
                <p:spPr bwMode="hidden">
                  <a:xfrm rot="4898956">
                    <a:off x="2206" y="2728"/>
                    <a:ext cx="1469" cy="24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9 w 2736"/>
                      <a:gd name="T3" fmla="*/ 5 h 504"/>
                      <a:gd name="T4" fmla="*/ 80 w 2736"/>
                      <a:gd name="T5" fmla="*/ 0 h 504"/>
                      <a:gd name="T6" fmla="*/ 123 w 2736"/>
                      <a:gd name="T7" fmla="*/ 0 h 504"/>
                      <a:gd name="T8" fmla="*/ 122 w 2736"/>
                      <a:gd name="T9" fmla="*/ 3 h 504"/>
                      <a:gd name="T10" fmla="*/ 79 w 2736"/>
                      <a:gd name="T11" fmla="*/ 3 h 504"/>
                      <a:gd name="T12" fmla="*/ 30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05" name="Freeform 788"/>
                  <p:cNvSpPr>
                    <a:spLocks/>
                  </p:cNvSpPr>
                  <p:nvPr/>
                </p:nvSpPr>
                <p:spPr bwMode="hidden">
                  <a:xfrm rot="4898956">
                    <a:off x="2622" y="3746"/>
                    <a:ext cx="803" cy="37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8 w 1769"/>
                      <a:gd name="T3" fmla="*/ 1 h 791"/>
                      <a:gd name="T4" fmla="*/ 21 w 1769"/>
                      <a:gd name="T5" fmla="*/ 5 h 791"/>
                      <a:gd name="T6" fmla="*/ 29 w 1769"/>
                      <a:gd name="T7" fmla="*/ 12 h 791"/>
                      <a:gd name="T8" fmla="*/ 31 w 1769"/>
                      <a:gd name="T9" fmla="*/ 17 h 791"/>
                      <a:gd name="T10" fmla="*/ 30 w 1769"/>
                      <a:gd name="T11" fmla="*/ 21 h 791"/>
                      <a:gd name="T12" fmla="*/ 28 w 1769"/>
                      <a:gd name="T13" fmla="*/ 18 h 791"/>
                      <a:gd name="T14" fmla="*/ 25 w 1769"/>
                      <a:gd name="T15" fmla="*/ 13 h 791"/>
                      <a:gd name="T16" fmla="*/ 20 w 1769"/>
                      <a:gd name="T17" fmla="*/ 8 h 791"/>
                      <a:gd name="T18" fmla="*/ 10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36931" name="Group 78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02" name="Freeform 790"/>
                  <p:cNvSpPr>
                    <a:spLocks/>
                  </p:cNvSpPr>
                  <p:nvPr/>
                </p:nvSpPr>
                <p:spPr bwMode="hidden">
                  <a:xfrm rot="5755659">
                    <a:off x="1893" y="2767"/>
                    <a:ext cx="1437" cy="176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5 w 2736"/>
                      <a:gd name="T3" fmla="*/ 1 h 504"/>
                      <a:gd name="T4" fmla="*/ 71 w 2736"/>
                      <a:gd name="T5" fmla="*/ 0 h 504"/>
                      <a:gd name="T6" fmla="*/ 110 w 2736"/>
                      <a:gd name="T7" fmla="*/ 0 h 504"/>
                      <a:gd name="T8" fmla="*/ 109 w 2736"/>
                      <a:gd name="T9" fmla="*/ 1 h 504"/>
                      <a:gd name="T10" fmla="*/ 70 w 2736"/>
                      <a:gd name="T11" fmla="*/ 1 h 504"/>
                      <a:gd name="T12" fmla="*/ 2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03" name="Freeform 791"/>
                  <p:cNvSpPr>
                    <a:spLocks/>
                  </p:cNvSpPr>
                  <p:nvPr/>
                </p:nvSpPr>
                <p:spPr bwMode="hidden">
                  <a:xfrm rot="5755659">
                    <a:off x="2042" y="3803"/>
                    <a:ext cx="776" cy="2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0 h 791"/>
                      <a:gd name="T4" fmla="*/ 18 w 1769"/>
                      <a:gd name="T5" fmla="*/ 1 h 791"/>
                      <a:gd name="T6" fmla="*/ 25 w 1769"/>
                      <a:gd name="T7" fmla="*/ 3 h 791"/>
                      <a:gd name="T8" fmla="*/ 27 w 1769"/>
                      <a:gd name="T9" fmla="*/ 4 h 791"/>
                      <a:gd name="T10" fmla="*/ 27 w 1769"/>
                      <a:gd name="T11" fmla="*/ 6 h 791"/>
                      <a:gd name="T12" fmla="*/ 25 w 1769"/>
                      <a:gd name="T13" fmla="*/ 4 h 791"/>
                      <a:gd name="T14" fmla="*/ 22 w 1769"/>
                      <a:gd name="T15" fmla="*/ 3 h 791"/>
                      <a:gd name="T16" fmla="*/ 17 w 1769"/>
                      <a:gd name="T17" fmla="*/ 2 h 791"/>
                      <a:gd name="T18" fmla="*/ 9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sp>
            <p:nvSpPr>
              <p:cNvPr id="146" name="Freeform 792"/>
              <p:cNvSpPr>
                <a:spLocks/>
              </p:cNvSpPr>
              <p:nvPr/>
            </p:nvSpPr>
            <p:spPr bwMode="hidden">
              <a:xfrm flipH="1">
                <a:off x="3873" y="934"/>
                <a:ext cx="192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7" name="Arc 793"/>
              <p:cNvSpPr>
                <a:spLocks/>
              </p:cNvSpPr>
              <p:nvPr/>
            </p:nvSpPr>
            <p:spPr bwMode="hidden">
              <a:xfrm flipH="1">
                <a:off x="3528" y="727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8" name="Arc 794"/>
              <p:cNvSpPr>
                <a:spLocks/>
              </p:cNvSpPr>
              <p:nvPr/>
            </p:nvSpPr>
            <p:spPr bwMode="hidden">
              <a:xfrm flipV="1">
                <a:off x="4278" y="178"/>
                <a:ext cx="1008" cy="804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9" name="Arc 79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4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0" name="Arc 796"/>
              <p:cNvSpPr>
                <a:spLocks/>
              </p:cNvSpPr>
              <p:nvPr/>
            </p:nvSpPr>
            <p:spPr bwMode="hidden">
              <a:xfrm flipH="1">
                <a:off x="3268" y="628"/>
                <a:ext cx="790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1" name="Arc 79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4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2" name="Arc 798"/>
              <p:cNvSpPr>
                <a:spLocks/>
              </p:cNvSpPr>
              <p:nvPr/>
            </p:nvSpPr>
            <p:spPr bwMode="hidden">
              <a:xfrm>
                <a:off x="4228" y="588"/>
                <a:ext cx="151" cy="934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" name="Arc 799"/>
              <p:cNvSpPr>
                <a:spLocks/>
              </p:cNvSpPr>
              <p:nvPr/>
            </p:nvSpPr>
            <p:spPr bwMode="hidden">
              <a:xfrm>
                <a:off x="4269" y="586"/>
                <a:ext cx="394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Arc 800"/>
              <p:cNvSpPr>
                <a:spLocks/>
              </p:cNvSpPr>
              <p:nvPr/>
            </p:nvSpPr>
            <p:spPr bwMode="hidden">
              <a:xfrm>
                <a:off x="4303" y="464"/>
                <a:ext cx="560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801"/>
              <p:cNvSpPr>
                <a:spLocks/>
              </p:cNvSpPr>
              <p:nvPr/>
            </p:nvSpPr>
            <p:spPr bwMode="hidden">
              <a:xfrm>
                <a:off x="4411" y="1034"/>
                <a:ext cx="189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6" name="Freeform 80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2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7" name="Arc 803"/>
              <p:cNvSpPr>
                <a:spLocks/>
              </p:cNvSpPr>
              <p:nvPr/>
            </p:nvSpPr>
            <p:spPr bwMode="hidden">
              <a:xfrm flipH="1">
                <a:off x="3143" y="319"/>
                <a:ext cx="997" cy="934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8" name="Arc 804"/>
              <p:cNvSpPr>
                <a:spLocks/>
              </p:cNvSpPr>
              <p:nvPr/>
            </p:nvSpPr>
            <p:spPr bwMode="hidden">
              <a:xfrm flipH="1">
                <a:off x="3425" y="122"/>
                <a:ext cx="725" cy="905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9" name="Arc 805"/>
              <p:cNvSpPr>
                <a:spLocks/>
              </p:cNvSpPr>
              <p:nvPr/>
            </p:nvSpPr>
            <p:spPr bwMode="hidden">
              <a:xfrm>
                <a:off x="4200" y="501"/>
                <a:ext cx="297" cy="905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0" name="Freeform 806"/>
              <p:cNvSpPr>
                <a:spLocks/>
              </p:cNvSpPr>
              <p:nvPr/>
            </p:nvSpPr>
            <p:spPr bwMode="hidden">
              <a:xfrm flipH="1">
                <a:off x="3307" y="982"/>
                <a:ext cx="426" cy="603"/>
              </a:xfrm>
              <a:custGeom>
                <a:avLst/>
                <a:gdLst>
                  <a:gd name="T0" fmla="*/ 0 w 776"/>
                  <a:gd name="T1" fmla="*/ 0 h 2368"/>
                  <a:gd name="T2" fmla="*/ 12 w 776"/>
                  <a:gd name="T3" fmla="*/ 0 h 2368"/>
                  <a:gd name="T4" fmla="*/ 5 w 776"/>
                  <a:gd name="T5" fmla="*/ 0 h 2368"/>
                  <a:gd name="T6" fmla="*/ 16 w 776"/>
                  <a:gd name="T7" fmla="*/ 0 h 2368"/>
                  <a:gd name="T8" fmla="*/ 10 w 776"/>
                  <a:gd name="T9" fmla="*/ 0 h 2368"/>
                  <a:gd name="T10" fmla="*/ 19 w 776"/>
                  <a:gd name="T11" fmla="*/ 1 h 2368"/>
                  <a:gd name="T12" fmla="*/ 14 w 776"/>
                  <a:gd name="T13" fmla="*/ 1 h 2368"/>
                  <a:gd name="T14" fmla="*/ 24 w 776"/>
                  <a:gd name="T15" fmla="*/ 1 h 2368"/>
                  <a:gd name="T16" fmla="*/ 19 w 776"/>
                  <a:gd name="T17" fmla="*/ 1 h 2368"/>
                  <a:gd name="T18" fmla="*/ 26 w 776"/>
                  <a:gd name="T19" fmla="*/ 1 h 2368"/>
                  <a:gd name="T20" fmla="*/ 24 w 776"/>
                  <a:gd name="T21" fmla="*/ 1 h 2368"/>
                  <a:gd name="T22" fmla="*/ 28 w 776"/>
                  <a:gd name="T23" fmla="*/ 1 h 2368"/>
                  <a:gd name="T24" fmla="*/ 28 w 776"/>
                  <a:gd name="T25" fmla="*/ 1 h 2368"/>
                  <a:gd name="T26" fmla="*/ 33 w 776"/>
                  <a:gd name="T27" fmla="*/ 1 h 2368"/>
                  <a:gd name="T28" fmla="*/ 31 w 776"/>
                  <a:gd name="T29" fmla="*/ 1 h 2368"/>
                  <a:gd name="T30" fmla="*/ 36 w 776"/>
                  <a:gd name="T31" fmla="*/ 1 h 2368"/>
                  <a:gd name="T32" fmla="*/ 33 w 776"/>
                  <a:gd name="T33" fmla="*/ 2 h 2368"/>
                  <a:gd name="T34" fmla="*/ 36 w 776"/>
                  <a:gd name="T35" fmla="*/ 2 h 2368"/>
                  <a:gd name="T36" fmla="*/ 33 w 776"/>
                  <a:gd name="T37" fmla="*/ 2 h 2368"/>
                  <a:gd name="T38" fmla="*/ 38 w 776"/>
                  <a:gd name="T39" fmla="*/ 2 h 2368"/>
                  <a:gd name="T40" fmla="*/ 36 w 776"/>
                  <a:gd name="T41" fmla="*/ 2 h 2368"/>
                  <a:gd name="T42" fmla="*/ 38 w 776"/>
                  <a:gd name="T43" fmla="*/ 2 h 2368"/>
                  <a:gd name="T44" fmla="*/ 36 w 776"/>
                  <a:gd name="T45" fmla="*/ 2 h 2368"/>
                  <a:gd name="T46" fmla="*/ 38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1" name="Freeform 80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1 h 2368"/>
                  <a:gd name="T12" fmla="*/ 2 w 776"/>
                  <a:gd name="T13" fmla="*/ 1 h 2368"/>
                  <a:gd name="T14" fmla="*/ 2 w 776"/>
                  <a:gd name="T15" fmla="*/ 1 h 2368"/>
                  <a:gd name="T16" fmla="*/ 2 w 776"/>
                  <a:gd name="T17" fmla="*/ 1 h 2368"/>
                  <a:gd name="T18" fmla="*/ 3 w 776"/>
                  <a:gd name="T19" fmla="*/ 1 h 2368"/>
                  <a:gd name="T20" fmla="*/ 2 w 776"/>
                  <a:gd name="T21" fmla="*/ 1 h 2368"/>
                  <a:gd name="T22" fmla="*/ 3 w 776"/>
                  <a:gd name="T23" fmla="*/ 1 h 2368"/>
                  <a:gd name="T24" fmla="*/ 3 w 776"/>
                  <a:gd name="T25" fmla="*/ 1 h 2368"/>
                  <a:gd name="T26" fmla="*/ 4 w 776"/>
                  <a:gd name="T27" fmla="*/ 1 h 2368"/>
                  <a:gd name="T28" fmla="*/ 3 w 776"/>
                  <a:gd name="T29" fmla="*/ 1 h 2368"/>
                  <a:gd name="T30" fmla="*/ 4 w 776"/>
                  <a:gd name="T31" fmla="*/ 1 h 2368"/>
                  <a:gd name="T32" fmla="*/ 4 w 776"/>
                  <a:gd name="T33" fmla="*/ 2 h 2368"/>
                  <a:gd name="T34" fmla="*/ 4 w 776"/>
                  <a:gd name="T35" fmla="*/ 2 h 2368"/>
                  <a:gd name="T36" fmla="*/ 4 w 776"/>
                  <a:gd name="T37" fmla="*/ 2 h 2368"/>
                  <a:gd name="T38" fmla="*/ 4 w 776"/>
                  <a:gd name="T39" fmla="*/ 2 h 2368"/>
                  <a:gd name="T40" fmla="*/ 4 w 776"/>
                  <a:gd name="T41" fmla="*/ 2 h 2368"/>
                  <a:gd name="T42" fmla="*/ 4 w 776"/>
                  <a:gd name="T43" fmla="*/ 2 h 2368"/>
                  <a:gd name="T44" fmla="*/ 4 w 776"/>
                  <a:gd name="T45" fmla="*/ 2 h 2368"/>
                  <a:gd name="T46" fmla="*/ 4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2" name="Freeform 80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1 h 2368"/>
                  <a:gd name="T12" fmla="*/ 0 w 776"/>
                  <a:gd name="T13" fmla="*/ 1 h 2368"/>
                  <a:gd name="T14" fmla="*/ 0 w 776"/>
                  <a:gd name="T15" fmla="*/ 1 h 2368"/>
                  <a:gd name="T16" fmla="*/ 0 w 776"/>
                  <a:gd name="T17" fmla="*/ 1 h 2368"/>
                  <a:gd name="T18" fmla="*/ 0 w 776"/>
                  <a:gd name="T19" fmla="*/ 1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0 w 776"/>
                  <a:gd name="T31" fmla="*/ 1 h 2368"/>
                  <a:gd name="T32" fmla="*/ 0 w 776"/>
                  <a:gd name="T33" fmla="*/ 2 h 2368"/>
                  <a:gd name="T34" fmla="*/ 0 w 776"/>
                  <a:gd name="T35" fmla="*/ 2 h 2368"/>
                  <a:gd name="T36" fmla="*/ 0 w 776"/>
                  <a:gd name="T37" fmla="*/ 2 h 2368"/>
                  <a:gd name="T38" fmla="*/ 0 w 776"/>
                  <a:gd name="T39" fmla="*/ 2 h 2368"/>
                  <a:gd name="T40" fmla="*/ 0 w 776"/>
                  <a:gd name="T41" fmla="*/ 2 h 2368"/>
                  <a:gd name="T42" fmla="*/ 0 w 776"/>
                  <a:gd name="T43" fmla="*/ 2 h 2368"/>
                  <a:gd name="T44" fmla="*/ 0 w 776"/>
                  <a:gd name="T45" fmla="*/ 2 h 2368"/>
                  <a:gd name="T46" fmla="*/ 0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3" name="Freeform 809"/>
              <p:cNvSpPr>
                <a:spLocks/>
              </p:cNvSpPr>
              <p:nvPr/>
            </p:nvSpPr>
            <p:spPr bwMode="hidden">
              <a:xfrm>
                <a:off x="4842" y="895"/>
                <a:ext cx="394" cy="632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4 w 776"/>
                  <a:gd name="T5" fmla="*/ 0 h 2368"/>
                  <a:gd name="T6" fmla="*/ 11 w 776"/>
                  <a:gd name="T7" fmla="*/ 0 h 2368"/>
                  <a:gd name="T8" fmla="*/ 7 w 776"/>
                  <a:gd name="T9" fmla="*/ 1 h 2368"/>
                  <a:gd name="T10" fmla="*/ 13 w 776"/>
                  <a:gd name="T11" fmla="*/ 1 h 2368"/>
                  <a:gd name="T12" fmla="*/ 10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20 w 776"/>
                  <a:gd name="T23" fmla="*/ 1 h 2368"/>
                  <a:gd name="T24" fmla="*/ 20 w 776"/>
                  <a:gd name="T25" fmla="*/ 1 h 2368"/>
                  <a:gd name="T26" fmla="*/ 23 w 776"/>
                  <a:gd name="T27" fmla="*/ 1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3 w 776"/>
                  <a:gd name="T33" fmla="*/ 2 h 2368"/>
                  <a:gd name="T34" fmla="*/ 24 w 776"/>
                  <a:gd name="T35" fmla="*/ 2 h 2368"/>
                  <a:gd name="T36" fmla="*/ 23 w 776"/>
                  <a:gd name="T37" fmla="*/ 2 h 2368"/>
                  <a:gd name="T38" fmla="*/ 26 w 776"/>
                  <a:gd name="T39" fmla="*/ 2 h 2368"/>
                  <a:gd name="T40" fmla="*/ 24 w 776"/>
                  <a:gd name="T41" fmla="*/ 3 h 2368"/>
                  <a:gd name="T42" fmla="*/ 26 w 776"/>
                  <a:gd name="T43" fmla="*/ 3 h 2368"/>
                  <a:gd name="T44" fmla="*/ 24 w 776"/>
                  <a:gd name="T45" fmla="*/ 3 h 2368"/>
                  <a:gd name="T46" fmla="*/ 26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4" name="Freeform 810"/>
              <p:cNvSpPr>
                <a:spLocks/>
              </p:cNvSpPr>
              <p:nvPr/>
            </p:nvSpPr>
            <p:spPr bwMode="hidden">
              <a:xfrm>
                <a:off x="4637" y="576"/>
                <a:ext cx="594" cy="423"/>
              </a:xfrm>
              <a:custGeom>
                <a:avLst/>
                <a:gdLst>
                  <a:gd name="T0" fmla="*/ 0 w 776"/>
                  <a:gd name="T1" fmla="*/ 0 h 2368"/>
                  <a:gd name="T2" fmla="*/ 64 w 776"/>
                  <a:gd name="T3" fmla="*/ 0 h 2368"/>
                  <a:gd name="T4" fmla="*/ 26 w 776"/>
                  <a:gd name="T5" fmla="*/ 0 h 2368"/>
                  <a:gd name="T6" fmla="*/ 90 w 776"/>
                  <a:gd name="T7" fmla="*/ 0 h 2368"/>
                  <a:gd name="T8" fmla="*/ 51 w 776"/>
                  <a:gd name="T9" fmla="*/ 0 h 2368"/>
                  <a:gd name="T10" fmla="*/ 102 w 776"/>
                  <a:gd name="T11" fmla="*/ 0 h 2368"/>
                  <a:gd name="T12" fmla="*/ 77 w 776"/>
                  <a:gd name="T13" fmla="*/ 0 h 2368"/>
                  <a:gd name="T14" fmla="*/ 127 w 776"/>
                  <a:gd name="T15" fmla="*/ 0 h 2368"/>
                  <a:gd name="T16" fmla="*/ 102 w 776"/>
                  <a:gd name="T17" fmla="*/ 0 h 2368"/>
                  <a:gd name="T18" fmla="*/ 140 w 776"/>
                  <a:gd name="T19" fmla="*/ 0 h 2368"/>
                  <a:gd name="T20" fmla="*/ 127 w 776"/>
                  <a:gd name="T21" fmla="*/ 0 h 2368"/>
                  <a:gd name="T22" fmla="*/ 153 w 776"/>
                  <a:gd name="T23" fmla="*/ 0 h 2368"/>
                  <a:gd name="T24" fmla="*/ 153 w 776"/>
                  <a:gd name="T25" fmla="*/ 0 h 2368"/>
                  <a:gd name="T26" fmla="*/ 178 w 776"/>
                  <a:gd name="T27" fmla="*/ 0 h 2368"/>
                  <a:gd name="T28" fmla="*/ 165 w 776"/>
                  <a:gd name="T29" fmla="*/ 0 h 2368"/>
                  <a:gd name="T30" fmla="*/ 190 w 776"/>
                  <a:gd name="T31" fmla="*/ 0 h 2368"/>
                  <a:gd name="T32" fmla="*/ 178 w 776"/>
                  <a:gd name="T33" fmla="*/ 0 h 2368"/>
                  <a:gd name="T34" fmla="*/ 190 w 776"/>
                  <a:gd name="T35" fmla="*/ 0 h 2368"/>
                  <a:gd name="T36" fmla="*/ 178 w 776"/>
                  <a:gd name="T37" fmla="*/ 0 h 2368"/>
                  <a:gd name="T38" fmla="*/ 204 w 776"/>
                  <a:gd name="T39" fmla="*/ 0 h 2368"/>
                  <a:gd name="T40" fmla="*/ 190 w 776"/>
                  <a:gd name="T41" fmla="*/ 0 h 2368"/>
                  <a:gd name="T42" fmla="*/ 204 w 776"/>
                  <a:gd name="T43" fmla="*/ 0 h 2368"/>
                  <a:gd name="T44" fmla="*/ 190 w 776"/>
                  <a:gd name="T45" fmla="*/ 0 h 2368"/>
                  <a:gd name="T46" fmla="*/ 20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5" name="Freeform 811"/>
              <p:cNvSpPr>
                <a:spLocks/>
              </p:cNvSpPr>
              <p:nvPr/>
            </p:nvSpPr>
            <p:spPr bwMode="hidden">
              <a:xfrm>
                <a:off x="4659" y="133"/>
                <a:ext cx="260" cy="561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1 h 2368"/>
                  <a:gd name="T24" fmla="*/ 2 w 776"/>
                  <a:gd name="T25" fmla="*/ 1 h 2368"/>
                  <a:gd name="T26" fmla="*/ 3 w 776"/>
                  <a:gd name="T27" fmla="*/ 1 h 2368"/>
                  <a:gd name="T28" fmla="*/ 3 w 776"/>
                  <a:gd name="T29" fmla="*/ 1 h 2368"/>
                  <a:gd name="T30" fmla="*/ 3 w 776"/>
                  <a:gd name="T31" fmla="*/ 1 h 2368"/>
                  <a:gd name="T32" fmla="*/ 3 w 776"/>
                  <a:gd name="T33" fmla="*/ 1 h 2368"/>
                  <a:gd name="T34" fmla="*/ 3 w 776"/>
                  <a:gd name="T35" fmla="*/ 1 h 2368"/>
                  <a:gd name="T36" fmla="*/ 3 w 776"/>
                  <a:gd name="T37" fmla="*/ 1 h 2368"/>
                  <a:gd name="T38" fmla="*/ 3 w 776"/>
                  <a:gd name="T39" fmla="*/ 1 h 2368"/>
                  <a:gd name="T40" fmla="*/ 3 w 776"/>
                  <a:gd name="T41" fmla="*/ 1 h 2368"/>
                  <a:gd name="T42" fmla="*/ 3 w 776"/>
                  <a:gd name="T43" fmla="*/ 2 h 2368"/>
                  <a:gd name="T44" fmla="*/ 3 w 776"/>
                  <a:gd name="T45" fmla="*/ 2 h 2368"/>
                  <a:gd name="T46" fmla="*/ 3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6" name="Freeform 812"/>
              <p:cNvSpPr>
                <a:spLocks/>
              </p:cNvSpPr>
              <p:nvPr/>
            </p:nvSpPr>
            <p:spPr bwMode="hidden">
              <a:xfrm rot="-1346631">
                <a:off x="4400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7" name="Freeform 813"/>
              <p:cNvSpPr>
                <a:spLocks/>
              </p:cNvSpPr>
              <p:nvPr/>
            </p:nvSpPr>
            <p:spPr bwMode="hidden">
              <a:xfrm rot="1346631" flipH="1">
                <a:off x="3782" y="590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724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4191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00400"/>
            <a:ext cx="4724400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 descr="Bé 3 tuổi tử vong do ăn củ sắn cao sả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00400"/>
            <a:ext cx="4191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38916" name="Picture 2" descr="Hình ảnh các loại rau củ quả | Dinh dưỡng, Bữa ăn lành mạnh, Thức 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56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smtClean="0">
                <a:solidFill>
                  <a:srgbClr val="FF0000"/>
                </a:solidFill>
              </a:rPr>
              <a:t/>
            </a:r>
            <a:br>
              <a:rPr lang="vi-VN" b="1" smtClean="0">
                <a:solidFill>
                  <a:srgbClr val="FF0000"/>
                </a:solidFill>
              </a:rPr>
            </a:br>
            <a:r>
              <a:rPr lang="vi-VN" sz="4800" b="1" smtClean="0">
                <a:solidFill>
                  <a:srgbClr val="FF0000"/>
                </a:solidFill>
              </a:rPr>
              <a:t>Phần 2: </a:t>
            </a:r>
            <a:r>
              <a:rPr lang="en-US" sz="4800" b="1" smtClean="0">
                <a:solidFill>
                  <a:srgbClr val="FF0000"/>
                </a:solidFill>
              </a:rPr>
              <a:t>Chung sức</a:t>
            </a:r>
            <a:r>
              <a:rPr lang="en-US" b="1" smtClean="0">
                <a:solidFill>
                  <a:srgbClr val="FF0000"/>
                </a:solidFill>
              </a:rPr>
              <a:t/>
            </a:r>
            <a:br>
              <a:rPr lang="en-US" b="1" smtClean="0">
                <a:solidFill>
                  <a:srgbClr val="FF0000"/>
                </a:solidFill>
              </a:rPr>
            </a:br>
            <a:endParaRPr lang="vi-VN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775" y="914400"/>
            <a:ext cx="8912225" cy="52117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vi-VN" b="1"/>
              <a:t> </a:t>
            </a:r>
            <a:r>
              <a:rPr lang="vi-VN" b="1" smtClean="0"/>
              <a:t>                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4800" b="1" smtClean="0">
                <a:solidFill>
                  <a:srgbClr val="FF0000"/>
                </a:solidFill>
                <a:latin typeface="+mj-lt"/>
              </a:rPr>
              <a:t>   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4800" b="1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smtClean="0">
                <a:solidFill>
                  <a:srgbClr val="FF0000"/>
                </a:solidFill>
                <a:latin typeface="+mj-lt"/>
              </a:rPr>
              <a:t>  </a:t>
            </a:r>
            <a:r>
              <a:rPr lang="en-US" sz="4000" b="1" smtClean="0">
                <a:solidFill>
                  <a:srgbClr val="0066FF"/>
                </a:solidFill>
                <a:latin typeface="+mj-lt"/>
              </a:rPr>
              <a:t>Trò chơi 1: Gieo hạt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4000" b="1">
                <a:solidFill>
                  <a:srgbClr val="0066FF"/>
                </a:solidFill>
                <a:latin typeface="+mj-lt"/>
              </a:rPr>
              <a:t> </a:t>
            </a:r>
            <a:r>
              <a:rPr lang="en-US" sz="4000" b="1" smtClean="0">
                <a:solidFill>
                  <a:srgbClr val="0066FF"/>
                </a:solidFill>
                <a:latin typeface="+mj-lt"/>
              </a:rPr>
              <a:t>   </a:t>
            </a:r>
            <a:r>
              <a:rPr lang="en-US" sz="4000" b="1" smtClean="0">
                <a:solidFill>
                  <a:srgbClr val="0066FF"/>
                </a:solidFill>
              </a:rPr>
              <a:t>Trò chơi 2:Chuyển lương thực về kho</a:t>
            </a:r>
            <a:endParaRPr lang="vi-VN" sz="4000">
              <a:solidFill>
                <a:srgbClr val="0066FF"/>
              </a:solidFill>
              <a:latin typeface="+mj-lt"/>
            </a:endParaRPr>
          </a:p>
        </p:txBody>
      </p:sp>
      <p:pic>
        <p:nvPicPr>
          <p:cNvPr id="41988" name="Picture 15" descr="Picture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032500"/>
            <a:ext cx="16002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5" descr="Picture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6032500"/>
            <a:ext cx="11430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74"/>
          <p:cNvGrpSpPr>
            <a:grpSpLocks/>
          </p:cNvGrpSpPr>
          <p:nvPr/>
        </p:nvGrpSpPr>
        <p:grpSpPr bwMode="auto">
          <a:xfrm>
            <a:off x="-152400" y="0"/>
            <a:ext cx="1762125" cy="1657350"/>
            <a:chOff x="3115" y="0"/>
            <a:chExt cx="2170" cy="2486"/>
          </a:xfrm>
        </p:grpSpPr>
        <p:grpSp>
          <p:nvGrpSpPr>
            <p:cNvPr id="42127" name="Group 27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42260" name="Oval 27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42261" name="Oval 27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42128" name="Group 27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42258" name="Oval 27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42259" name="Oval 28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42129" name="Group 28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42256" name="Oval 28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42257" name="Oval 28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42130" name="Group 28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42131" name="Group 28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42254" name="Oval 28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42255" name="Oval 28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grpSp>
            <p:nvGrpSpPr>
              <p:cNvPr id="42132" name="Group 28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42155" name="Group 28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42252" name="Freeform 29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53" name="Freeform 29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56" name="Group 29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42250" name="Freeform 29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51" name="Freeform 29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57" name="Group 29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42248" name="Freeform 29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49" name="Freeform 29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58" name="Group 29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42246" name="Freeform 29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47" name="Freeform 30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59" name="Group 30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42244" name="Freeform 30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45" name="Freeform 30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0" name="Group 30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42242" name="Freeform 30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43" name="Freeform 30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1" name="Group 30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42240" name="Freeform 30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41" name="Freeform 30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2" name="Group 31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42238" name="Freeform 31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39" name="Freeform 31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3" name="Group 31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42236" name="Freeform 31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37" name="Freeform 31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4" name="Group 31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42234" name="Freeform 31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35" name="Freeform 31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5" name="Group 31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42232" name="Freeform 32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33" name="Freeform 32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6" name="Group 32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42230" name="Freeform 32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31" name="Freeform 32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7" name="Group 32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42228" name="Freeform 32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29" name="Freeform 32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8" name="Group 32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42226" name="Freeform 32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27" name="Freeform 33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69" name="Group 33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42224" name="Freeform 33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25" name="Freeform 33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70" name="Group 33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42222" name="Freeform 33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23" name="Freeform 33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71" name="Group 33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61"/>
                  <a:chOff x="3554" y="118"/>
                  <a:chExt cx="664" cy="361"/>
                </a:xfrm>
              </p:grpSpPr>
              <p:sp>
                <p:nvSpPr>
                  <p:cNvPr id="42219" name="Freeform 33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20" name="Freeform 33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21" name="Freeform 339"/>
                  <p:cNvSpPr>
                    <a:spLocks/>
                  </p:cNvSpPr>
                  <p:nvPr/>
                </p:nvSpPr>
                <p:spPr bwMode="hidden">
                  <a:xfrm rot="2664424" flipH="1">
                    <a:off x="3742" y="347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72" name="Group 34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42217" name="Freeform 34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18" name="Freeform 34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73" name="Group 34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42215" name="Freeform 34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16" name="Freeform 34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74" name="Group 34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42213" name="Freeform 34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14" name="Freeform 34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75" name="Group 34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42211" name="Freeform 35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12" name="Freeform 35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176" name="Freeform 35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177" name="Freeform 35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2178" name="Group 35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42209" name="Freeform 35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10" name="Freeform 35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79" name="Group 35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42207" name="Freeform 35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 w 2736"/>
                      <a:gd name="T3" fmla="*/ 1 h 504"/>
                      <a:gd name="T4" fmla="*/ 2 w 2736"/>
                      <a:gd name="T5" fmla="*/ 1 h 504"/>
                      <a:gd name="T6" fmla="*/ 3 w 2736"/>
                      <a:gd name="T7" fmla="*/ 1 h 504"/>
                      <a:gd name="T8" fmla="*/ 3 w 2736"/>
                      <a:gd name="T9" fmla="*/ 1 h 504"/>
                      <a:gd name="T10" fmla="*/ 2 w 2736"/>
                      <a:gd name="T11" fmla="*/ 1 h 504"/>
                      <a:gd name="T12" fmla="*/ 1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08" name="Freeform 35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2 h 791"/>
                      <a:gd name="T6" fmla="*/ 0 w 1769"/>
                      <a:gd name="T7" fmla="*/ 3 h 791"/>
                      <a:gd name="T8" fmla="*/ 0 w 1769"/>
                      <a:gd name="T9" fmla="*/ 4 h 791"/>
                      <a:gd name="T10" fmla="*/ 0 w 1769"/>
                      <a:gd name="T11" fmla="*/ 5 h 791"/>
                      <a:gd name="T12" fmla="*/ 0 w 1769"/>
                      <a:gd name="T13" fmla="*/ 4 h 791"/>
                      <a:gd name="T14" fmla="*/ 0 w 1769"/>
                      <a:gd name="T15" fmla="*/ 3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0" name="Group 36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42205" name="Freeform 36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06" name="Freeform 36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1" name="Group 36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42203" name="Freeform 36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04" name="Freeform 36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2" name="Group 36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42201" name="Freeform 36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12 w 2736"/>
                      <a:gd name="T3" fmla="*/ 4 h 504"/>
                      <a:gd name="T4" fmla="*/ 24 w 2736"/>
                      <a:gd name="T5" fmla="*/ 1 h 504"/>
                      <a:gd name="T6" fmla="*/ 36 w 2736"/>
                      <a:gd name="T7" fmla="*/ 1 h 504"/>
                      <a:gd name="T8" fmla="*/ 36 w 2736"/>
                      <a:gd name="T9" fmla="*/ 2 h 504"/>
                      <a:gd name="T10" fmla="*/ 23 w 2736"/>
                      <a:gd name="T11" fmla="*/ 2 h 504"/>
                      <a:gd name="T12" fmla="*/ 9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02" name="Freeform 36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5 w 1769"/>
                      <a:gd name="T7" fmla="*/ 9 h 791"/>
                      <a:gd name="T8" fmla="*/ 5 w 1769"/>
                      <a:gd name="T9" fmla="*/ 14 h 791"/>
                      <a:gd name="T10" fmla="*/ 5 w 1769"/>
                      <a:gd name="T11" fmla="*/ 17 h 791"/>
                      <a:gd name="T12" fmla="*/ 5 w 1769"/>
                      <a:gd name="T13" fmla="*/ 14 h 791"/>
                      <a:gd name="T14" fmla="*/ 4 w 1769"/>
                      <a:gd name="T15" fmla="*/ 10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3" name="Group 36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42199" name="Freeform 37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1 w 2736"/>
                      <a:gd name="T3" fmla="*/ 3 h 504"/>
                      <a:gd name="T4" fmla="*/ 41 w 2736"/>
                      <a:gd name="T5" fmla="*/ 1 h 504"/>
                      <a:gd name="T6" fmla="*/ 64 w 2736"/>
                      <a:gd name="T7" fmla="*/ 1 h 504"/>
                      <a:gd name="T8" fmla="*/ 64 w 2736"/>
                      <a:gd name="T9" fmla="*/ 2 h 504"/>
                      <a:gd name="T10" fmla="*/ 41 w 2736"/>
                      <a:gd name="T11" fmla="*/ 2 h 504"/>
                      <a:gd name="T12" fmla="*/ 15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00" name="Freeform 37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6 w 1769"/>
                      <a:gd name="T5" fmla="*/ 4 h 791"/>
                      <a:gd name="T6" fmla="*/ 9 w 1769"/>
                      <a:gd name="T7" fmla="*/ 7 h 791"/>
                      <a:gd name="T8" fmla="*/ 9 w 1769"/>
                      <a:gd name="T9" fmla="*/ 10 h 791"/>
                      <a:gd name="T10" fmla="*/ 9 w 1769"/>
                      <a:gd name="T11" fmla="*/ 13 h 791"/>
                      <a:gd name="T12" fmla="*/ 8 w 1769"/>
                      <a:gd name="T13" fmla="*/ 10 h 791"/>
                      <a:gd name="T14" fmla="*/ 7 w 1769"/>
                      <a:gd name="T15" fmla="*/ 8 h 791"/>
                      <a:gd name="T16" fmla="*/ 6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4" name="Group 37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42197" name="Freeform 37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98" name="Freeform 37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5" name="Group 37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42195" name="Freeform 37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15 w 2736"/>
                      <a:gd name="T3" fmla="*/ 2 h 504"/>
                      <a:gd name="T4" fmla="*/ 31 w 2736"/>
                      <a:gd name="T5" fmla="*/ 1 h 504"/>
                      <a:gd name="T6" fmla="*/ 48 w 2736"/>
                      <a:gd name="T7" fmla="*/ 1 h 504"/>
                      <a:gd name="T8" fmla="*/ 48 w 2736"/>
                      <a:gd name="T9" fmla="*/ 1 h 504"/>
                      <a:gd name="T10" fmla="*/ 31 w 2736"/>
                      <a:gd name="T11" fmla="*/ 1 h 504"/>
                      <a:gd name="T12" fmla="*/ 11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96" name="Freeform 37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7 h 791"/>
                      <a:gd name="T8" fmla="*/ 7 w 1769"/>
                      <a:gd name="T9" fmla="*/ 9 h 791"/>
                      <a:gd name="T10" fmla="*/ 7 w 1769"/>
                      <a:gd name="T11" fmla="*/ 12 h 791"/>
                      <a:gd name="T12" fmla="*/ 7 w 1769"/>
                      <a:gd name="T13" fmla="*/ 9 h 791"/>
                      <a:gd name="T14" fmla="*/ 6 w 1769"/>
                      <a:gd name="T15" fmla="*/ 7 h 791"/>
                      <a:gd name="T16" fmla="*/ 5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6" name="Group 37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42193" name="Freeform 37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2 w 2736"/>
                      <a:gd name="T3" fmla="*/ 0 h 504"/>
                      <a:gd name="T4" fmla="*/ 25 w 2736"/>
                      <a:gd name="T5" fmla="*/ 0 h 504"/>
                      <a:gd name="T6" fmla="*/ 37 w 2736"/>
                      <a:gd name="T7" fmla="*/ 0 h 504"/>
                      <a:gd name="T8" fmla="*/ 37 w 2736"/>
                      <a:gd name="T9" fmla="*/ 0 h 504"/>
                      <a:gd name="T10" fmla="*/ 25 w 2736"/>
                      <a:gd name="T11" fmla="*/ 0 h 504"/>
                      <a:gd name="T12" fmla="*/ 9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94" name="Freeform 38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4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2 h 791"/>
                      <a:gd name="T10" fmla="*/ 5 w 1769"/>
                      <a:gd name="T11" fmla="*/ 2 h 791"/>
                      <a:gd name="T12" fmla="*/ 5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7" name="Group 38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42191" name="Freeform 38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2 w 2736"/>
                      <a:gd name="T5" fmla="*/ 0 h 504"/>
                      <a:gd name="T6" fmla="*/ 19 w 2736"/>
                      <a:gd name="T7" fmla="*/ 0 h 504"/>
                      <a:gd name="T8" fmla="*/ 19 w 2736"/>
                      <a:gd name="T9" fmla="*/ 0 h 504"/>
                      <a:gd name="T10" fmla="*/ 12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92" name="Freeform 38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1 h 791"/>
                      <a:gd name="T8" fmla="*/ 3 w 1769"/>
                      <a:gd name="T9" fmla="*/ 2 h 791"/>
                      <a:gd name="T10" fmla="*/ 3 w 1769"/>
                      <a:gd name="T11" fmla="*/ 2 h 791"/>
                      <a:gd name="T12" fmla="*/ 3 w 1769"/>
                      <a:gd name="T13" fmla="*/ 2 h 791"/>
                      <a:gd name="T14" fmla="*/ 2 w 1769"/>
                      <a:gd name="T15" fmla="*/ 1 h 791"/>
                      <a:gd name="T16" fmla="*/ 2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88" name="Group 38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42189" name="Freeform 38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10 w 2736"/>
                      <a:gd name="T5" fmla="*/ 0 h 504"/>
                      <a:gd name="T6" fmla="*/ 16 w 2736"/>
                      <a:gd name="T7" fmla="*/ 0 h 504"/>
                      <a:gd name="T8" fmla="*/ 16 w 2736"/>
                      <a:gd name="T9" fmla="*/ 0 h 504"/>
                      <a:gd name="T10" fmla="*/ 10 w 2736"/>
                      <a:gd name="T11" fmla="*/ 0 h 504"/>
                      <a:gd name="T12" fmla="*/ 4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90" name="Freeform 38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0 h 791"/>
                      <a:gd name="T10" fmla="*/ 2 w 1769"/>
                      <a:gd name="T11" fmla="*/ 0 h 791"/>
                      <a:gd name="T12" fmla="*/ 2 w 1769"/>
                      <a:gd name="T13" fmla="*/ 0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2133" name="Freeform 38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34" name="Arc 38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35" name="Arc 38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36" name="Arc 39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37" name="Arc 39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38" name="Arc 39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39" name="Arc 39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0" name="Arc 39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1" name="Arc 39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2" name="Freeform 39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3" name="Freeform 39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4" name="Arc 39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5" name="Arc 39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6" name="Arc 40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7" name="Freeform 40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3 w 776"/>
                  <a:gd name="T11" fmla="*/ 0 h 2368"/>
                  <a:gd name="T12" fmla="*/ 2 w 776"/>
                  <a:gd name="T13" fmla="*/ 0 h 2368"/>
                  <a:gd name="T14" fmla="*/ 4 w 776"/>
                  <a:gd name="T15" fmla="*/ 0 h 2368"/>
                  <a:gd name="T16" fmla="*/ 3 w 776"/>
                  <a:gd name="T17" fmla="*/ 0 h 2368"/>
                  <a:gd name="T18" fmla="*/ 4 w 776"/>
                  <a:gd name="T19" fmla="*/ 0 h 2368"/>
                  <a:gd name="T20" fmla="*/ 4 w 776"/>
                  <a:gd name="T21" fmla="*/ 0 h 2368"/>
                  <a:gd name="T22" fmla="*/ 4 w 776"/>
                  <a:gd name="T23" fmla="*/ 0 h 2368"/>
                  <a:gd name="T24" fmla="*/ 4 w 776"/>
                  <a:gd name="T25" fmla="*/ 0 h 2368"/>
                  <a:gd name="T26" fmla="*/ 5 w 776"/>
                  <a:gd name="T27" fmla="*/ 0 h 2368"/>
                  <a:gd name="T28" fmla="*/ 5 w 776"/>
                  <a:gd name="T29" fmla="*/ 0 h 2368"/>
                  <a:gd name="T30" fmla="*/ 6 w 776"/>
                  <a:gd name="T31" fmla="*/ 0 h 2368"/>
                  <a:gd name="T32" fmla="*/ 5 w 776"/>
                  <a:gd name="T33" fmla="*/ 0 h 2368"/>
                  <a:gd name="T34" fmla="*/ 6 w 776"/>
                  <a:gd name="T35" fmla="*/ 0 h 2368"/>
                  <a:gd name="T36" fmla="*/ 5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8" name="Freeform 40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49" name="Freeform 40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50" name="Freeform 40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3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51" name="Freeform 40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9 w 776"/>
                  <a:gd name="T3" fmla="*/ 0 h 2368"/>
                  <a:gd name="T4" fmla="*/ 12 w 776"/>
                  <a:gd name="T5" fmla="*/ 0 h 2368"/>
                  <a:gd name="T6" fmla="*/ 41 w 776"/>
                  <a:gd name="T7" fmla="*/ 0 h 2368"/>
                  <a:gd name="T8" fmla="*/ 23 w 776"/>
                  <a:gd name="T9" fmla="*/ 0 h 2368"/>
                  <a:gd name="T10" fmla="*/ 46 w 776"/>
                  <a:gd name="T11" fmla="*/ 0 h 2368"/>
                  <a:gd name="T12" fmla="*/ 35 w 776"/>
                  <a:gd name="T13" fmla="*/ 0 h 2368"/>
                  <a:gd name="T14" fmla="*/ 57 w 776"/>
                  <a:gd name="T15" fmla="*/ 0 h 2368"/>
                  <a:gd name="T16" fmla="*/ 46 w 776"/>
                  <a:gd name="T17" fmla="*/ 0 h 2368"/>
                  <a:gd name="T18" fmla="*/ 63 w 776"/>
                  <a:gd name="T19" fmla="*/ 0 h 2368"/>
                  <a:gd name="T20" fmla="*/ 57 w 776"/>
                  <a:gd name="T21" fmla="*/ 0 h 2368"/>
                  <a:gd name="T22" fmla="*/ 69 w 776"/>
                  <a:gd name="T23" fmla="*/ 0 h 2368"/>
                  <a:gd name="T24" fmla="*/ 69 w 776"/>
                  <a:gd name="T25" fmla="*/ 0 h 2368"/>
                  <a:gd name="T26" fmla="*/ 80 w 776"/>
                  <a:gd name="T27" fmla="*/ 0 h 2368"/>
                  <a:gd name="T28" fmla="*/ 74 w 776"/>
                  <a:gd name="T29" fmla="*/ 0 h 2368"/>
                  <a:gd name="T30" fmla="*/ 86 w 776"/>
                  <a:gd name="T31" fmla="*/ 0 h 2368"/>
                  <a:gd name="T32" fmla="*/ 80 w 776"/>
                  <a:gd name="T33" fmla="*/ 0 h 2368"/>
                  <a:gd name="T34" fmla="*/ 86 w 776"/>
                  <a:gd name="T35" fmla="*/ 0 h 2368"/>
                  <a:gd name="T36" fmla="*/ 80 w 776"/>
                  <a:gd name="T37" fmla="*/ 0 h 2368"/>
                  <a:gd name="T38" fmla="*/ 92 w 776"/>
                  <a:gd name="T39" fmla="*/ 0 h 2368"/>
                  <a:gd name="T40" fmla="*/ 86 w 776"/>
                  <a:gd name="T41" fmla="*/ 0 h 2368"/>
                  <a:gd name="T42" fmla="*/ 92 w 776"/>
                  <a:gd name="T43" fmla="*/ 0 h 2368"/>
                  <a:gd name="T44" fmla="*/ 86 w 776"/>
                  <a:gd name="T45" fmla="*/ 0 h 2368"/>
                  <a:gd name="T46" fmla="*/ 9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52" name="Freeform 40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53" name="Freeform 40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54" name="Freeform 40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2" name="Group 139"/>
          <p:cNvGrpSpPr>
            <a:grpSpLocks/>
          </p:cNvGrpSpPr>
          <p:nvPr/>
        </p:nvGrpSpPr>
        <p:grpSpPr bwMode="auto">
          <a:xfrm>
            <a:off x="7972425" y="-17463"/>
            <a:ext cx="1600200" cy="1530351"/>
            <a:chOff x="3115" y="0"/>
            <a:chExt cx="2170" cy="2486"/>
          </a:xfrm>
        </p:grpSpPr>
        <p:grpSp>
          <p:nvGrpSpPr>
            <p:cNvPr id="41993" name="Group 140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42125" name="Oval 14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42126" name="Oval 14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41994" name="Group 14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42123" name="Oval 14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42124" name="Oval 14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41995" name="Group 14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42121" name="Oval 14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42122" name="Oval 14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41996" name="Group 14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41997" name="Group 15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42119" name="Oval 151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42120" name="Oval 152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grpSp>
            <p:nvGrpSpPr>
              <p:cNvPr id="41998" name="Group 15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42021" name="Group 15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42117" name="Freeform 155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18" name="Freeform 156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2" name="Group 15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42115" name="Freeform 158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16" name="Freeform 159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3" name="Group 16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42113" name="Freeform 161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14" name="Freeform 162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4" name="Group 16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42111" name="Freeform 164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12" name="Freeform 165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5" name="Group 16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42109" name="Freeform 167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10" name="Freeform 168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6" name="Group 16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42107" name="Freeform 170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08" name="Freeform 171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7" name="Group 17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42105" name="Freeform 173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06" name="Freeform 174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8" name="Group 17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42103" name="Freeform 17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04" name="Freeform 177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29" name="Group 17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42101" name="Freeform 17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25 h 504"/>
                      <a:gd name="T2" fmla="*/ 32 w 2736"/>
                      <a:gd name="T3" fmla="*/ 8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1 w 2736"/>
                      <a:gd name="T9" fmla="*/ 6 h 504"/>
                      <a:gd name="T10" fmla="*/ 66 w 2736"/>
                      <a:gd name="T11" fmla="*/ 6 h 504"/>
                      <a:gd name="T12" fmla="*/ 25 w 2736"/>
                      <a:gd name="T13" fmla="*/ 14 h 504"/>
                      <a:gd name="T14" fmla="*/ 0 w 2736"/>
                      <a:gd name="T15" fmla="*/ 2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02" name="Freeform 180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3 h 791"/>
                      <a:gd name="T4" fmla="*/ 10 w 1769"/>
                      <a:gd name="T5" fmla="*/ 10 h 791"/>
                      <a:gd name="T6" fmla="*/ 14 w 1769"/>
                      <a:gd name="T7" fmla="*/ 22 h 791"/>
                      <a:gd name="T8" fmla="*/ 15 w 1769"/>
                      <a:gd name="T9" fmla="*/ 31 h 791"/>
                      <a:gd name="T10" fmla="*/ 14 w 1769"/>
                      <a:gd name="T11" fmla="*/ 40 h 791"/>
                      <a:gd name="T12" fmla="*/ 13 w 1769"/>
                      <a:gd name="T13" fmla="*/ 32 h 791"/>
                      <a:gd name="T14" fmla="*/ 12 w 1769"/>
                      <a:gd name="T15" fmla="*/ 23 h 791"/>
                      <a:gd name="T16" fmla="*/ 9 w 1769"/>
                      <a:gd name="T17" fmla="*/ 15 h 791"/>
                      <a:gd name="T18" fmla="*/ 5 w 1769"/>
                      <a:gd name="T19" fmla="*/ 8 h 791"/>
                      <a:gd name="T20" fmla="*/ 0 w 1769"/>
                      <a:gd name="T21" fmla="*/ 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0" name="Group 18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42099" name="Freeform 18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3 w 2736"/>
                      <a:gd name="T3" fmla="*/ 3 h 504"/>
                      <a:gd name="T4" fmla="*/ 47 w 2736"/>
                      <a:gd name="T5" fmla="*/ 1 h 504"/>
                      <a:gd name="T6" fmla="*/ 72 w 2736"/>
                      <a:gd name="T7" fmla="*/ 1 h 504"/>
                      <a:gd name="T8" fmla="*/ 72 w 2736"/>
                      <a:gd name="T9" fmla="*/ 2 h 504"/>
                      <a:gd name="T10" fmla="*/ 46 w 2736"/>
                      <a:gd name="T11" fmla="*/ 2 h 504"/>
                      <a:gd name="T12" fmla="*/ 17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00" name="Freeform 18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7 h 791"/>
                      <a:gd name="T8" fmla="*/ 10 w 1769"/>
                      <a:gd name="T9" fmla="*/ 10 h 791"/>
                      <a:gd name="T10" fmla="*/ 10 w 1769"/>
                      <a:gd name="T11" fmla="*/ 14 h 791"/>
                      <a:gd name="T12" fmla="*/ 9 w 1769"/>
                      <a:gd name="T13" fmla="*/ 11 h 791"/>
                      <a:gd name="T14" fmla="*/ 8 w 1769"/>
                      <a:gd name="T15" fmla="*/ 8 h 791"/>
                      <a:gd name="T16" fmla="*/ 7 w 1769"/>
                      <a:gd name="T17" fmla="*/ 5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1" name="Group 18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42097" name="Freeform 18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9 h 504"/>
                      <a:gd name="T2" fmla="*/ 17 w 2736"/>
                      <a:gd name="T3" fmla="*/ 7 h 504"/>
                      <a:gd name="T4" fmla="*/ 36 w 2736"/>
                      <a:gd name="T5" fmla="*/ 1 h 504"/>
                      <a:gd name="T6" fmla="*/ 55 w 2736"/>
                      <a:gd name="T7" fmla="*/ 1 h 504"/>
                      <a:gd name="T8" fmla="*/ 54 w 2736"/>
                      <a:gd name="T9" fmla="*/ 4 h 504"/>
                      <a:gd name="T10" fmla="*/ 36 w 2736"/>
                      <a:gd name="T11" fmla="*/ 4 h 504"/>
                      <a:gd name="T12" fmla="*/ 13 w 2736"/>
                      <a:gd name="T13" fmla="*/ 11 h 504"/>
                      <a:gd name="T14" fmla="*/ 0 w 2736"/>
                      <a:gd name="T15" fmla="*/ 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98" name="Freeform 18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2 h 791"/>
                      <a:gd name="T4" fmla="*/ 5 w 1769"/>
                      <a:gd name="T5" fmla="*/ 7 h 791"/>
                      <a:gd name="T6" fmla="*/ 7 w 1769"/>
                      <a:gd name="T7" fmla="*/ 17 h 791"/>
                      <a:gd name="T8" fmla="*/ 8 w 1769"/>
                      <a:gd name="T9" fmla="*/ 23 h 791"/>
                      <a:gd name="T10" fmla="*/ 8 w 1769"/>
                      <a:gd name="T11" fmla="*/ 30 h 791"/>
                      <a:gd name="T12" fmla="*/ 7 w 1769"/>
                      <a:gd name="T13" fmla="*/ 25 h 791"/>
                      <a:gd name="T14" fmla="*/ 6 w 1769"/>
                      <a:gd name="T15" fmla="*/ 17 h 791"/>
                      <a:gd name="T16" fmla="*/ 5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2" name="Group 18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42095" name="Freeform 188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9 w 2736"/>
                      <a:gd name="T3" fmla="*/ 4 h 504"/>
                      <a:gd name="T4" fmla="*/ 19 w 2736"/>
                      <a:gd name="T5" fmla="*/ 1 h 504"/>
                      <a:gd name="T6" fmla="*/ 28 w 2736"/>
                      <a:gd name="T7" fmla="*/ 1 h 504"/>
                      <a:gd name="T8" fmla="*/ 28 w 2736"/>
                      <a:gd name="T9" fmla="*/ 2 h 504"/>
                      <a:gd name="T10" fmla="*/ 18 w 2736"/>
                      <a:gd name="T11" fmla="*/ 2 h 504"/>
                      <a:gd name="T12" fmla="*/ 7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96" name="Freeform 189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4 w 1769"/>
                      <a:gd name="T7" fmla="*/ 9 h 791"/>
                      <a:gd name="T8" fmla="*/ 4 w 1769"/>
                      <a:gd name="T9" fmla="*/ 12 h 791"/>
                      <a:gd name="T10" fmla="*/ 4 w 1769"/>
                      <a:gd name="T11" fmla="*/ 17 h 791"/>
                      <a:gd name="T12" fmla="*/ 4 w 1769"/>
                      <a:gd name="T13" fmla="*/ 14 h 791"/>
                      <a:gd name="T14" fmla="*/ 3 w 1769"/>
                      <a:gd name="T15" fmla="*/ 9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3" name="Group 19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42093" name="Freeform 191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8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8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94" name="Freeform 192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1 h 791"/>
                      <a:gd name="T10" fmla="*/ 2 w 1769"/>
                      <a:gd name="T11" fmla="*/ 1 h 791"/>
                      <a:gd name="T12" fmla="*/ 2 w 1769"/>
                      <a:gd name="T13" fmla="*/ 1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4" name="Group 19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42091" name="Freeform 194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92" name="Freeform 195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5" name="Group 19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42089" name="Freeform 19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90" name="Freeform 198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6" name="Group 19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42087" name="Freeform 20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88" name="Freeform 20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7" name="Group 20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42085" name="Freeform 20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86" name="Freeform 20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8" name="Group 20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42083" name="Freeform 20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84" name="Freeform 20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39" name="Group 20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42081" name="Freeform 209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82" name="Freeform 21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40" name="Group 21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42079" name="Freeform 212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80" name="Freeform 213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41" name="Group 21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42077" name="Freeform 215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78" name="Freeform 216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1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042" name="Freeform 217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43" name="Freeform 218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2044" name="Group 21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42075" name="Freeform 220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76" name="Freeform 221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45" name="Group 22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42073" name="Freeform 223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 w 2736"/>
                      <a:gd name="T3" fmla="*/ 1 h 504"/>
                      <a:gd name="T4" fmla="*/ 2 w 2736"/>
                      <a:gd name="T5" fmla="*/ 1 h 504"/>
                      <a:gd name="T6" fmla="*/ 3 w 2736"/>
                      <a:gd name="T7" fmla="*/ 1 h 504"/>
                      <a:gd name="T8" fmla="*/ 3 w 2736"/>
                      <a:gd name="T9" fmla="*/ 1 h 504"/>
                      <a:gd name="T10" fmla="*/ 2 w 2736"/>
                      <a:gd name="T11" fmla="*/ 1 h 504"/>
                      <a:gd name="T12" fmla="*/ 1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74" name="Freeform 224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2 h 791"/>
                      <a:gd name="T6" fmla="*/ 0 w 1769"/>
                      <a:gd name="T7" fmla="*/ 3 h 791"/>
                      <a:gd name="T8" fmla="*/ 0 w 1769"/>
                      <a:gd name="T9" fmla="*/ 4 h 791"/>
                      <a:gd name="T10" fmla="*/ 0 w 1769"/>
                      <a:gd name="T11" fmla="*/ 5 h 791"/>
                      <a:gd name="T12" fmla="*/ 0 w 1769"/>
                      <a:gd name="T13" fmla="*/ 4 h 791"/>
                      <a:gd name="T14" fmla="*/ 0 w 1769"/>
                      <a:gd name="T15" fmla="*/ 3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46" name="Group 22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42071" name="Freeform 226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72" name="Freeform 227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47" name="Group 22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42069" name="Freeform 22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70" name="Freeform 23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48" name="Group 23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42067" name="Freeform 23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12 w 2736"/>
                      <a:gd name="T3" fmla="*/ 4 h 504"/>
                      <a:gd name="T4" fmla="*/ 24 w 2736"/>
                      <a:gd name="T5" fmla="*/ 1 h 504"/>
                      <a:gd name="T6" fmla="*/ 36 w 2736"/>
                      <a:gd name="T7" fmla="*/ 1 h 504"/>
                      <a:gd name="T8" fmla="*/ 36 w 2736"/>
                      <a:gd name="T9" fmla="*/ 2 h 504"/>
                      <a:gd name="T10" fmla="*/ 23 w 2736"/>
                      <a:gd name="T11" fmla="*/ 2 h 504"/>
                      <a:gd name="T12" fmla="*/ 9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68" name="Freeform 23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4 h 791"/>
                      <a:gd name="T6" fmla="*/ 5 w 1769"/>
                      <a:gd name="T7" fmla="*/ 9 h 791"/>
                      <a:gd name="T8" fmla="*/ 5 w 1769"/>
                      <a:gd name="T9" fmla="*/ 14 h 791"/>
                      <a:gd name="T10" fmla="*/ 5 w 1769"/>
                      <a:gd name="T11" fmla="*/ 17 h 791"/>
                      <a:gd name="T12" fmla="*/ 5 w 1769"/>
                      <a:gd name="T13" fmla="*/ 14 h 791"/>
                      <a:gd name="T14" fmla="*/ 4 w 1769"/>
                      <a:gd name="T15" fmla="*/ 10 h 791"/>
                      <a:gd name="T16" fmla="*/ 3 w 1769"/>
                      <a:gd name="T17" fmla="*/ 7 h 791"/>
                      <a:gd name="T18" fmla="*/ 1 w 1769"/>
                      <a:gd name="T19" fmla="*/ 4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49" name="Group 23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42065" name="Freeform 23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21 w 2736"/>
                      <a:gd name="T3" fmla="*/ 3 h 504"/>
                      <a:gd name="T4" fmla="*/ 41 w 2736"/>
                      <a:gd name="T5" fmla="*/ 1 h 504"/>
                      <a:gd name="T6" fmla="*/ 64 w 2736"/>
                      <a:gd name="T7" fmla="*/ 1 h 504"/>
                      <a:gd name="T8" fmla="*/ 64 w 2736"/>
                      <a:gd name="T9" fmla="*/ 2 h 504"/>
                      <a:gd name="T10" fmla="*/ 41 w 2736"/>
                      <a:gd name="T11" fmla="*/ 2 h 504"/>
                      <a:gd name="T12" fmla="*/ 15 w 2736"/>
                      <a:gd name="T13" fmla="*/ 5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66" name="Freeform 23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6 w 1769"/>
                      <a:gd name="T5" fmla="*/ 4 h 791"/>
                      <a:gd name="T6" fmla="*/ 9 w 1769"/>
                      <a:gd name="T7" fmla="*/ 7 h 791"/>
                      <a:gd name="T8" fmla="*/ 9 w 1769"/>
                      <a:gd name="T9" fmla="*/ 10 h 791"/>
                      <a:gd name="T10" fmla="*/ 9 w 1769"/>
                      <a:gd name="T11" fmla="*/ 13 h 791"/>
                      <a:gd name="T12" fmla="*/ 8 w 1769"/>
                      <a:gd name="T13" fmla="*/ 10 h 791"/>
                      <a:gd name="T14" fmla="*/ 7 w 1769"/>
                      <a:gd name="T15" fmla="*/ 8 h 791"/>
                      <a:gd name="T16" fmla="*/ 6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50" name="Group 23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42063" name="Freeform 238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 h 504"/>
                      <a:gd name="T2" fmla="*/ 21 w 2736"/>
                      <a:gd name="T3" fmla="*/ 4 h 504"/>
                      <a:gd name="T4" fmla="*/ 44 w 2736"/>
                      <a:gd name="T5" fmla="*/ 1 h 504"/>
                      <a:gd name="T6" fmla="*/ 68 w 2736"/>
                      <a:gd name="T7" fmla="*/ 1 h 504"/>
                      <a:gd name="T8" fmla="*/ 67 w 2736"/>
                      <a:gd name="T9" fmla="*/ 2 h 504"/>
                      <a:gd name="T10" fmla="*/ 44 w 2736"/>
                      <a:gd name="T11" fmla="*/ 2 h 504"/>
                      <a:gd name="T12" fmla="*/ 16 w 2736"/>
                      <a:gd name="T13" fmla="*/ 7 h 504"/>
                      <a:gd name="T14" fmla="*/ 0 w 2736"/>
                      <a:gd name="T15" fmla="*/ 1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64" name="Freeform 23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 w 1769"/>
                      <a:gd name="T3" fmla="*/ 1 h 791"/>
                      <a:gd name="T4" fmla="*/ 7 w 1769"/>
                      <a:gd name="T5" fmla="*/ 4 h 791"/>
                      <a:gd name="T6" fmla="*/ 9 w 1769"/>
                      <a:gd name="T7" fmla="*/ 9 h 791"/>
                      <a:gd name="T8" fmla="*/ 10 w 1769"/>
                      <a:gd name="T9" fmla="*/ 14 h 791"/>
                      <a:gd name="T10" fmla="*/ 9 w 1769"/>
                      <a:gd name="T11" fmla="*/ 17 h 791"/>
                      <a:gd name="T12" fmla="*/ 9 w 1769"/>
                      <a:gd name="T13" fmla="*/ 14 h 791"/>
                      <a:gd name="T14" fmla="*/ 8 w 1769"/>
                      <a:gd name="T15" fmla="*/ 10 h 791"/>
                      <a:gd name="T16" fmla="*/ 6 w 1769"/>
                      <a:gd name="T17" fmla="*/ 7 h 791"/>
                      <a:gd name="T18" fmla="*/ 3 w 1769"/>
                      <a:gd name="T19" fmla="*/ 4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51" name="Group 24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42061" name="Freeform 241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15 w 2736"/>
                      <a:gd name="T3" fmla="*/ 2 h 504"/>
                      <a:gd name="T4" fmla="*/ 31 w 2736"/>
                      <a:gd name="T5" fmla="*/ 1 h 504"/>
                      <a:gd name="T6" fmla="*/ 48 w 2736"/>
                      <a:gd name="T7" fmla="*/ 1 h 504"/>
                      <a:gd name="T8" fmla="*/ 48 w 2736"/>
                      <a:gd name="T9" fmla="*/ 1 h 504"/>
                      <a:gd name="T10" fmla="*/ 31 w 2736"/>
                      <a:gd name="T11" fmla="*/ 1 h 504"/>
                      <a:gd name="T12" fmla="*/ 11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62" name="Freeform 242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7 h 791"/>
                      <a:gd name="T8" fmla="*/ 7 w 1769"/>
                      <a:gd name="T9" fmla="*/ 9 h 791"/>
                      <a:gd name="T10" fmla="*/ 7 w 1769"/>
                      <a:gd name="T11" fmla="*/ 12 h 791"/>
                      <a:gd name="T12" fmla="*/ 7 w 1769"/>
                      <a:gd name="T13" fmla="*/ 9 h 791"/>
                      <a:gd name="T14" fmla="*/ 6 w 1769"/>
                      <a:gd name="T15" fmla="*/ 7 h 791"/>
                      <a:gd name="T16" fmla="*/ 5 w 1769"/>
                      <a:gd name="T17" fmla="*/ 5 h 791"/>
                      <a:gd name="T18" fmla="*/ 3 w 1769"/>
                      <a:gd name="T19" fmla="*/ 2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52" name="Group 24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42059" name="Freeform 244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2 w 2736"/>
                      <a:gd name="T3" fmla="*/ 0 h 504"/>
                      <a:gd name="T4" fmla="*/ 25 w 2736"/>
                      <a:gd name="T5" fmla="*/ 0 h 504"/>
                      <a:gd name="T6" fmla="*/ 37 w 2736"/>
                      <a:gd name="T7" fmla="*/ 0 h 504"/>
                      <a:gd name="T8" fmla="*/ 37 w 2736"/>
                      <a:gd name="T9" fmla="*/ 0 h 504"/>
                      <a:gd name="T10" fmla="*/ 25 w 2736"/>
                      <a:gd name="T11" fmla="*/ 0 h 504"/>
                      <a:gd name="T12" fmla="*/ 9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60" name="Freeform 245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4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2 h 791"/>
                      <a:gd name="T10" fmla="*/ 5 w 1769"/>
                      <a:gd name="T11" fmla="*/ 2 h 791"/>
                      <a:gd name="T12" fmla="*/ 5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53" name="Group 24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42057" name="Freeform 247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2 w 2736"/>
                      <a:gd name="T5" fmla="*/ 0 h 504"/>
                      <a:gd name="T6" fmla="*/ 19 w 2736"/>
                      <a:gd name="T7" fmla="*/ 0 h 504"/>
                      <a:gd name="T8" fmla="*/ 19 w 2736"/>
                      <a:gd name="T9" fmla="*/ 0 h 504"/>
                      <a:gd name="T10" fmla="*/ 12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58" name="Freeform 248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1 h 791"/>
                      <a:gd name="T8" fmla="*/ 3 w 1769"/>
                      <a:gd name="T9" fmla="*/ 2 h 791"/>
                      <a:gd name="T10" fmla="*/ 3 w 1769"/>
                      <a:gd name="T11" fmla="*/ 2 h 791"/>
                      <a:gd name="T12" fmla="*/ 3 w 1769"/>
                      <a:gd name="T13" fmla="*/ 2 h 791"/>
                      <a:gd name="T14" fmla="*/ 2 w 1769"/>
                      <a:gd name="T15" fmla="*/ 1 h 791"/>
                      <a:gd name="T16" fmla="*/ 2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54" name="Group 24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42055" name="Freeform 250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10 w 2736"/>
                      <a:gd name="T5" fmla="*/ 0 h 504"/>
                      <a:gd name="T6" fmla="*/ 16 w 2736"/>
                      <a:gd name="T7" fmla="*/ 0 h 504"/>
                      <a:gd name="T8" fmla="*/ 16 w 2736"/>
                      <a:gd name="T9" fmla="*/ 0 h 504"/>
                      <a:gd name="T10" fmla="*/ 10 w 2736"/>
                      <a:gd name="T11" fmla="*/ 0 h 504"/>
                      <a:gd name="T12" fmla="*/ 4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56" name="Freeform 251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2 w 1769"/>
                      <a:gd name="T7" fmla="*/ 0 h 791"/>
                      <a:gd name="T8" fmla="*/ 2 w 1769"/>
                      <a:gd name="T9" fmla="*/ 0 h 791"/>
                      <a:gd name="T10" fmla="*/ 2 w 1769"/>
                      <a:gd name="T11" fmla="*/ 0 h 791"/>
                      <a:gd name="T12" fmla="*/ 2 w 1769"/>
                      <a:gd name="T13" fmla="*/ 0 h 791"/>
                      <a:gd name="T14" fmla="*/ 2 w 1769"/>
                      <a:gd name="T15" fmla="*/ 0 h 791"/>
                      <a:gd name="T16" fmla="*/ 1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1999" name="Freeform 252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0" name="Arc 253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1" name="Arc 254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2" name="Arc 25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3" name="Arc 256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4" name="Arc 25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5" name="Arc 258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6" name="Arc 259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7" name="Arc 260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8" name="Freeform 261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9" name="Freeform 26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0" name="Arc 263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1" name="Arc 264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2" name="Arc 265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3" name="Freeform 266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3 w 776"/>
                  <a:gd name="T11" fmla="*/ 0 h 2368"/>
                  <a:gd name="T12" fmla="*/ 2 w 776"/>
                  <a:gd name="T13" fmla="*/ 0 h 2368"/>
                  <a:gd name="T14" fmla="*/ 4 w 776"/>
                  <a:gd name="T15" fmla="*/ 0 h 2368"/>
                  <a:gd name="T16" fmla="*/ 3 w 776"/>
                  <a:gd name="T17" fmla="*/ 0 h 2368"/>
                  <a:gd name="T18" fmla="*/ 4 w 776"/>
                  <a:gd name="T19" fmla="*/ 0 h 2368"/>
                  <a:gd name="T20" fmla="*/ 4 w 776"/>
                  <a:gd name="T21" fmla="*/ 0 h 2368"/>
                  <a:gd name="T22" fmla="*/ 4 w 776"/>
                  <a:gd name="T23" fmla="*/ 0 h 2368"/>
                  <a:gd name="T24" fmla="*/ 4 w 776"/>
                  <a:gd name="T25" fmla="*/ 0 h 2368"/>
                  <a:gd name="T26" fmla="*/ 5 w 776"/>
                  <a:gd name="T27" fmla="*/ 0 h 2368"/>
                  <a:gd name="T28" fmla="*/ 5 w 776"/>
                  <a:gd name="T29" fmla="*/ 0 h 2368"/>
                  <a:gd name="T30" fmla="*/ 6 w 776"/>
                  <a:gd name="T31" fmla="*/ 0 h 2368"/>
                  <a:gd name="T32" fmla="*/ 5 w 776"/>
                  <a:gd name="T33" fmla="*/ 0 h 2368"/>
                  <a:gd name="T34" fmla="*/ 6 w 776"/>
                  <a:gd name="T35" fmla="*/ 0 h 2368"/>
                  <a:gd name="T36" fmla="*/ 5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4" name="Freeform 26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5" name="Freeform 26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6" name="Freeform 269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3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3 w 776"/>
                  <a:gd name="T31" fmla="*/ 0 h 2368"/>
                  <a:gd name="T32" fmla="*/ 3 w 776"/>
                  <a:gd name="T33" fmla="*/ 0 h 2368"/>
                  <a:gd name="T34" fmla="*/ 3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3 w 776"/>
                  <a:gd name="T41" fmla="*/ 0 h 2368"/>
                  <a:gd name="T42" fmla="*/ 4 w 776"/>
                  <a:gd name="T43" fmla="*/ 0 h 2368"/>
                  <a:gd name="T44" fmla="*/ 3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7" name="Freeform 270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9 w 776"/>
                  <a:gd name="T3" fmla="*/ 0 h 2368"/>
                  <a:gd name="T4" fmla="*/ 12 w 776"/>
                  <a:gd name="T5" fmla="*/ 0 h 2368"/>
                  <a:gd name="T6" fmla="*/ 41 w 776"/>
                  <a:gd name="T7" fmla="*/ 0 h 2368"/>
                  <a:gd name="T8" fmla="*/ 23 w 776"/>
                  <a:gd name="T9" fmla="*/ 0 h 2368"/>
                  <a:gd name="T10" fmla="*/ 46 w 776"/>
                  <a:gd name="T11" fmla="*/ 0 h 2368"/>
                  <a:gd name="T12" fmla="*/ 35 w 776"/>
                  <a:gd name="T13" fmla="*/ 0 h 2368"/>
                  <a:gd name="T14" fmla="*/ 57 w 776"/>
                  <a:gd name="T15" fmla="*/ 0 h 2368"/>
                  <a:gd name="T16" fmla="*/ 46 w 776"/>
                  <a:gd name="T17" fmla="*/ 0 h 2368"/>
                  <a:gd name="T18" fmla="*/ 63 w 776"/>
                  <a:gd name="T19" fmla="*/ 0 h 2368"/>
                  <a:gd name="T20" fmla="*/ 57 w 776"/>
                  <a:gd name="T21" fmla="*/ 0 h 2368"/>
                  <a:gd name="T22" fmla="*/ 69 w 776"/>
                  <a:gd name="T23" fmla="*/ 0 h 2368"/>
                  <a:gd name="T24" fmla="*/ 69 w 776"/>
                  <a:gd name="T25" fmla="*/ 0 h 2368"/>
                  <a:gd name="T26" fmla="*/ 80 w 776"/>
                  <a:gd name="T27" fmla="*/ 0 h 2368"/>
                  <a:gd name="T28" fmla="*/ 74 w 776"/>
                  <a:gd name="T29" fmla="*/ 0 h 2368"/>
                  <a:gd name="T30" fmla="*/ 86 w 776"/>
                  <a:gd name="T31" fmla="*/ 0 h 2368"/>
                  <a:gd name="T32" fmla="*/ 80 w 776"/>
                  <a:gd name="T33" fmla="*/ 0 h 2368"/>
                  <a:gd name="T34" fmla="*/ 86 w 776"/>
                  <a:gd name="T35" fmla="*/ 0 h 2368"/>
                  <a:gd name="T36" fmla="*/ 80 w 776"/>
                  <a:gd name="T37" fmla="*/ 0 h 2368"/>
                  <a:gd name="T38" fmla="*/ 92 w 776"/>
                  <a:gd name="T39" fmla="*/ 0 h 2368"/>
                  <a:gd name="T40" fmla="*/ 86 w 776"/>
                  <a:gd name="T41" fmla="*/ 0 h 2368"/>
                  <a:gd name="T42" fmla="*/ 92 w 776"/>
                  <a:gd name="T43" fmla="*/ 0 h 2368"/>
                  <a:gd name="T44" fmla="*/ 86 w 776"/>
                  <a:gd name="T45" fmla="*/ 0 h 2368"/>
                  <a:gd name="T46" fmla="*/ 9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8" name="Freeform 271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9" name="Freeform 272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20" name="Freeform 273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41992" name="Picture 14" descr="C:\Users\NGOCTHANH\Desktop\anh dep\xsgs4074hd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29075" y="4581525"/>
            <a:ext cx="857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ẠC NỀN RAP IQ . TẢI VỀ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09800" y="41148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0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2" descr="EJ02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2" name="Tía Má Em - Nhật Lan Vy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3962400"/>
            <a:ext cx="1752600" cy="1752600"/>
          </a:xfrm>
        </p:spPr>
      </p:pic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1776484" y="2737643"/>
            <a:ext cx="51054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0" dirty="0" err="1">
                <a:solidFill>
                  <a:srgbClr val="0000FF"/>
                </a:solidFill>
              </a:rPr>
              <a:t>Kết</a:t>
            </a:r>
            <a:r>
              <a:rPr lang="en-US" sz="6000" dirty="0">
                <a:solidFill>
                  <a:srgbClr val="0000FF"/>
                </a:solidFill>
              </a:rPr>
              <a:t> </a:t>
            </a:r>
            <a:r>
              <a:rPr lang="en-US" sz="6000" dirty="0" err="1">
                <a:solidFill>
                  <a:srgbClr val="0000FF"/>
                </a:solidFill>
              </a:rPr>
              <a:t>thúc</a:t>
            </a:r>
            <a:endParaRPr lang="en-US" sz="6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at lon len chau lai may c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5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EC86B4260ABE4D00AED24191244CEF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684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62000" y="762000"/>
            <a:ext cx="7543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endParaRPr lang="vi-VN" sz="2400">
              <a:solidFill>
                <a:srgbClr val="CC3399"/>
              </a:solidFill>
              <a:latin typeface=".VnAvantH" pitchFamily="34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143000" y="2590800"/>
            <a:ext cx="73914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endParaRPr lang="vi-VN" sz="2800">
              <a:solidFill>
                <a:srgbClr val="FF3300"/>
              </a:solidFill>
              <a:latin typeface=".VnTime" pitchFamily="34" charset="0"/>
            </a:endParaRPr>
          </a:p>
        </p:txBody>
      </p:sp>
      <p:pic>
        <p:nvPicPr>
          <p:cNvPr id="17413" name="Picture 7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EC86B4260ABE4D00AED24191244CEF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3" y="-457200"/>
            <a:ext cx="13223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867400"/>
            <a:ext cx="11430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2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3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4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5" descr="Picture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43613"/>
            <a:ext cx="1143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6" descr="UY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85750" y="-547688"/>
            <a:ext cx="2857500" cy="261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79963"/>
            <a:ext cx="2908300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24" name="Rectangle 1"/>
          <p:cNvSpPr>
            <a:spLocks noChangeArrowheads="1"/>
          </p:cNvSpPr>
          <p:nvPr/>
        </p:nvSpPr>
        <p:spPr bwMode="auto">
          <a:xfrm>
            <a:off x="76200" y="2551113"/>
            <a:ext cx="8686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1:NHÀ NÔNG HIỂU BIẾT</a:t>
            </a:r>
          </a:p>
        </p:txBody>
      </p:sp>
      <p:grpSp>
        <p:nvGrpSpPr>
          <p:cNvPr id="19" name="Group 679"/>
          <p:cNvGrpSpPr>
            <a:grpSpLocks/>
          </p:cNvGrpSpPr>
          <p:nvPr/>
        </p:nvGrpSpPr>
        <p:grpSpPr bwMode="auto">
          <a:xfrm>
            <a:off x="225425" y="295275"/>
            <a:ext cx="1600200" cy="6248400"/>
            <a:chOff x="3115" y="0"/>
            <a:chExt cx="2170" cy="8153"/>
          </a:xfrm>
        </p:grpSpPr>
        <p:grpSp>
          <p:nvGrpSpPr>
            <p:cNvPr id="17561" name="Group 680"/>
            <p:cNvGrpSpPr>
              <a:grpSpLocks/>
            </p:cNvGrpSpPr>
            <p:nvPr/>
          </p:nvGrpSpPr>
          <p:grpSpPr bwMode="auto">
            <a:xfrm>
              <a:off x="4113" y="2162"/>
              <a:ext cx="768" cy="5991"/>
              <a:chOff x="33" y="252"/>
              <a:chExt cx="768" cy="5991"/>
            </a:xfrm>
          </p:grpSpPr>
          <p:sp>
            <p:nvSpPr>
              <p:cNvPr id="152" name="Oval 681"/>
              <p:cNvSpPr>
                <a:spLocks noChangeArrowheads="1"/>
              </p:cNvSpPr>
              <p:nvPr/>
            </p:nvSpPr>
            <p:spPr bwMode="hidden">
              <a:xfrm>
                <a:off x="34" y="5667"/>
                <a:ext cx="766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" name="Oval 682"/>
              <p:cNvSpPr>
                <a:spLocks noChangeArrowheads="1"/>
              </p:cNvSpPr>
              <p:nvPr/>
            </p:nvSpPr>
            <p:spPr bwMode="hidden">
              <a:xfrm>
                <a:off x="277" y="253"/>
                <a:ext cx="183" cy="112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7562" name="Group 68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50" name="Oval 684"/>
              <p:cNvSpPr>
                <a:spLocks noChangeArrowheads="1"/>
              </p:cNvSpPr>
              <p:nvPr/>
            </p:nvSpPr>
            <p:spPr bwMode="hidden">
              <a:xfrm>
                <a:off x="-1" y="-1"/>
                <a:ext cx="769" cy="57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1" name="Oval 685"/>
              <p:cNvSpPr>
                <a:spLocks noChangeArrowheads="1"/>
              </p:cNvSpPr>
              <p:nvPr/>
            </p:nvSpPr>
            <p:spPr bwMode="hidden">
              <a:xfrm>
                <a:off x="275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7563" name="Group 68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48" name="Oval 68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9" name="Oval 688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7564" name="Group 68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7565" name="Group 69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46" name="Oval 691"/>
                <p:cNvSpPr>
                  <a:spLocks noChangeArrowheads="1"/>
                </p:cNvSpPr>
                <p:nvPr/>
              </p:nvSpPr>
              <p:spPr bwMode="hidden">
                <a:xfrm>
                  <a:off x="1266" y="816"/>
                  <a:ext cx="2920" cy="21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47" name="Oval 692"/>
                <p:cNvSpPr>
                  <a:spLocks noChangeArrowheads="1"/>
                </p:cNvSpPr>
                <p:nvPr/>
              </p:nvSpPr>
              <p:spPr bwMode="hidden">
                <a:xfrm>
                  <a:off x="2380" y="1602"/>
                  <a:ext cx="582" cy="4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80808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7566" name="Group 69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7589" name="Group 69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44" name="Freeform 695"/>
                  <p:cNvSpPr>
                    <a:spLocks/>
                  </p:cNvSpPr>
                  <p:nvPr/>
                </p:nvSpPr>
                <p:spPr bwMode="hidden">
                  <a:xfrm rot="2711884">
                    <a:off x="2749" y="2236"/>
                    <a:ext cx="1728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45" name="Freeform 696"/>
                  <p:cNvSpPr>
                    <a:spLocks/>
                  </p:cNvSpPr>
                  <p:nvPr/>
                </p:nvSpPr>
                <p:spPr bwMode="hidden">
                  <a:xfrm rot="2711884">
                    <a:off x="4007" y="3152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0" name="Group 69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42" name="Freeform 698"/>
                  <p:cNvSpPr>
                    <a:spLocks/>
                  </p:cNvSpPr>
                  <p:nvPr/>
                </p:nvSpPr>
                <p:spPr bwMode="hidden">
                  <a:xfrm rot="2104081">
                    <a:off x="2863" y="2019"/>
                    <a:ext cx="1800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43" name="Freeform 699"/>
                  <p:cNvSpPr>
                    <a:spLocks/>
                  </p:cNvSpPr>
                  <p:nvPr/>
                </p:nvSpPr>
                <p:spPr bwMode="hidden">
                  <a:xfrm rot="2104081">
                    <a:off x="4340" y="2806"/>
                    <a:ext cx="972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1" name="Group 70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40" name="Freeform 701"/>
                  <p:cNvSpPr>
                    <a:spLocks/>
                  </p:cNvSpPr>
                  <p:nvPr/>
                </p:nvSpPr>
                <p:spPr bwMode="hidden">
                  <a:xfrm rot="1582915">
                    <a:off x="2896" y="1830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41" name="Freeform 702"/>
                  <p:cNvSpPr>
                    <a:spLocks/>
                  </p:cNvSpPr>
                  <p:nvPr/>
                </p:nvSpPr>
                <p:spPr bwMode="hidden">
                  <a:xfrm rot="1582915">
                    <a:off x="4439" y="2422"/>
                    <a:ext cx="934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2" name="Group 70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38" name="Freeform 704"/>
                  <p:cNvSpPr>
                    <a:spLocks/>
                  </p:cNvSpPr>
                  <p:nvPr/>
                </p:nvSpPr>
                <p:spPr bwMode="hidden">
                  <a:xfrm rot="1080363">
                    <a:off x="2923" y="1635"/>
                    <a:ext cx="1675" cy="338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9" name="Freeform 705"/>
                  <p:cNvSpPr>
                    <a:spLocks/>
                  </p:cNvSpPr>
                  <p:nvPr/>
                </p:nvSpPr>
                <p:spPr bwMode="hidden">
                  <a:xfrm rot="1080363">
                    <a:off x="4493" y="2036"/>
                    <a:ext cx="901" cy="52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3" name="Group 70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36" name="Freeform 707"/>
                  <p:cNvSpPr>
                    <a:spLocks/>
                  </p:cNvSpPr>
                  <p:nvPr/>
                </p:nvSpPr>
                <p:spPr bwMode="hidden">
                  <a:xfrm rot="463793">
                    <a:off x="2956" y="1413"/>
                    <a:ext cx="1532" cy="311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7" name="Freeform 708"/>
                  <p:cNvSpPr>
                    <a:spLocks/>
                  </p:cNvSpPr>
                  <p:nvPr/>
                </p:nvSpPr>
                <p:spPr bwMode="hidden">
                  <a:xfrm rot="463793">
                    <a:off x="4456" y="1582"/>
                    <a:ext cx="829" cy="491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4" name="Group 70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34" name="Freeform 710"/>
                  <p:cNvSpPr>
                    <a:spLocks/>
                  </p:cNvSpPr>
                  <p:nvPr/>
                </p:nvSpPr>
                <p:spPr bwMode="hidden">
                  <a:xfrm rot="-84182">
                    <a:off x="2983" y="129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5" name="Freeform 711"/>
                  <p:cNvSpPr>
                    <a:spLocks/>
                  </p:cNvSpPr>
                  <p:nvPr/>
                </p:nvSpPr>
                <p:spPr bwMode="hidden">
                  <a:xfrm rot="-84182">
                    <a:off x="4378" y="1268"/>
                    <a:ext cx="747" cy="34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5" name="Group 71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32" name="Freeform 713"/>
                  <p:cNvSpPr>
                    <a:spLocks/>
                  </p:cNvSpPr>
                  <p:nvPr/>
                </p:nvSpPr>
                <p:spPr bwMode="hidden">
                  <a:xfrm rot="-802576">
                    <a:off x="2924" y="1132"/>
                    <a:ext cx="1246" cy="2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3" name="Freeform 714"/>
                  <p:cNvSpPr>
                    <a:spLocks/>
                  </p:cNvSpPr>
                  <p:nvPr/>
                </p:nvSpPr>
                <p:spPr bwMode="hidden">
                  <a:xfrm rot="-802576">
                    <a:off x="4153" y="925"/>
                    <a:ext cx="664" cy="32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6" name="Group 71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30" name="Freeform 71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3" y="2371"/>
                    <a:ext cx="1712" cy="30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31" name="Freeform 717"/>
                  <p:cNvSpPr>
                    <a:spLocks/>
                  </p:cNvSpPr>
                  <p:nvPr/>
                </p:nvSpPr>
                <p:spPr bwMode="hidden">
                  <a:xfrm rot="18888116" flipH="1">
                    <a:off x="421" y="3274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7" name="Group 71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28" name="Freeform 71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5" y="2210"/>
                    <a:ext cx="1811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9" name="Freeform 720"/>
                  <p:cNvSpPr>
                    <a:spLocks/>
                  </p:cNvSpPr>
                  <p:nvPr/>
                </p:nvSpPr>
                <p:spPr bwMode="hidden">
                  <a:xfrm rot="19495919" flipH="1">
                    <a:off x="3" y="2998"/>
                    <a:ext cx="966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8" name="Group 72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26" name="Freeform 72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8" y="2008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7" name="Freeform 72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600"/>
                    <a:ext cx="934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599" name="Group 72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24" name="Freeform 72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2" y="1813"/>
                    <a:ext cx="1675" cy="333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5" name="Freeform 72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5"/>
                    <a:ext cx="901" cy="52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0" name="Group 72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22" name="Freeform 728"/>
                  <p:cNvSpPr>
                    <a:spLocks/>
                  </p:cNvSpPr>
                  <p:nvPr/>
                </p:nvSpPr>
                <p:spPr bwMode="hidden">
                  <a:xfrm rot="21136207" flipH="1">
                    <a:off x="820" y="1591"/>
                    <a:ext cx="154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3" name="Freeform 729"/>
                  <p:cNvSpPr>
                    <a:spLocks/>
                  </p:cNvSpPr>
                  <p:nvPr/>
                </p:nvSpPr>
                <p:spPr bwMode="hidden">
                  <a:xfrm rot="21136207" flipH="1">
                    <a:off x="24" y="1761"/>
                    <a:ext cx="829" cy="487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1" name="Group 73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20" name="Freeform 731"/>
                  <p:cNvSpPr>
                    <a:spLocks/>
                  </p:cNvSpPr>
                  <p:nvPr/>
                </p:nvSpPr>
                <p:spPr bwMode="hidden">
                  <a:xfrm rot="84182" flipH="1">
                    <a:off x="937" y="147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1" name="Freeform 732"/>
                  <p:cNvSpPr>
                    <a:spLocks/>
                  </p:cNvSpPr>
                  <p:nvPr/>
                </p:nvSpPr>
                <p:spPr bwMode="hidden">
                  <a:xfrm rot="84182" flipH="1">
                    <a:off x="190" y="1454"/>
                    <a:ext cx="752" cy="33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2" name="Group 73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18" name="Freeform 734"/>
                  <p:cNvSpPr>
                    <a:spLocks/>
                  </p:cNvSpPr>
                  <p:nvPr/>
                </p:nvSpPr>
                <p:spPr bwMode="hidden">
                  <a:xfrm rot="802576" flipH="1">
                    <a:off x="1150" y="1307"/>
                    <a:ext cx="1235" cy="228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9" name="Freeform 735"/>
                  <p:cNvSpPr>
                    <a:spLocks/>
                  </p:cNvSpPr>
                  <p:nvPr/>
                </p:nvSpPr>
                <p:spPr bwMode="hidden">
                  <a:xfrm rot="802576" flipH="1">
                    <a:off x="503" y="1095"/>
                    <a:ext cx="664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3" name="Group 73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16" name="Freeform 73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2" y="1238"/>
                    <a:ext cx="1220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7" name="Freeform 738"/>
                  <p:cNvSpPr>
                    <a:spLocks/>
                  </p:cNvSpPr>
                  <p:nvPr/>
                </p:nvSpPr>
                <p:spPr bwMode="hidden">
                  <a:xfrm rot="1277471" flipH="1">
                    <a:off x="617" y="901"/>
                    <a:ext cx="659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4" name="Group 73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14" name="Freeform 74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9"/>
                    <a:ext cx="484" cy="83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5" name="Freeform 74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2"/>
                    <a:ext cx="260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5" name="Group 74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12" name="Freeform 74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6" y="383"/>
                    <a:ext cx="491" cy="8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3" name="Freeform 74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6" name="Group 74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10" name="Freeform 74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0" y="958"/>
                    <a:ext cx="1104" cy="214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9 w 2736"/>
                      <a:gd name="T3" fmla="*/ 3 h 504"/>
                      <a:gd name="T4" fmla="*/ 18 w 2736"/>
                      <a:gd name="T5" fmla="*/ 0 h 504"/>
                      <a:gd name="T6" fmla="*/ 29 w 2736"/>
                      <a:gd name="T7" fmla="*/ 0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1" name="Freeform 74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0"/>
                    <a:ext cx="59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6 h 791"/>
                      <a:gd name="T8" fmla="*/ 7 w 1769"/>
                      <a:gd name="T9" fmla="*/ 9 h 791"/>
                      <a:gd name="T10" fmla="*/ 7 w 1769"/>
                      <a:gd name="T11" fmla="*/ 11 h 791"/>
                      <a:gd name="T12" fmla="*/ 7 w 1769"/>
                      <a:gd name="T13" fmla="*/ 9 h 791"/>
                      <a:gd name="T14" fmla="*/ 6 w 1769"/>
                      <a:gd name="T15" fmla="*/ 6 h 791"/>
                      <a:gd name="T16" fmla="*/ 5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7" name="Group 74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08" name="Freeform 749"/>
                  <p:cNvSpPr>
                    <a:spLocks/>
                  </p:cNvSpPr>
                  <p:nvPr/>
                </p:nvSpPr>
                <p:spPr bwMode="hidden">
                  <a:xfrm rot="4126480" flipH="1">
                    <a:off x="1929" y="923"/>
                    <a:ext cx="106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3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9" name="Freeform 75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7" y="146"/>
                    <a:ext cx="571" cy="33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4 w 1769"/>
                      <a:gd name="T5" fmla="*/ 3 h 791"/>
                      <a:gd name="T6" fmla="*/ 5 w 1769"/>
                      <a:gd name="T7" fmla="*/ 6 h 791"/>
                      <a:gd name="T8" fmla="*/ 6 w 1769"/>
                      <a:gd name="T9" fmla="*/ 9 h 791"/>
                      <a:gd name="T10" fmla="*/ 6 w 1769"/>
                      <a:gd name="T11" fmla="*/ 11 h 791"/>
                      <a:gd name="T12" fmla="*/ 5 w 1769"/>
                      <a:gd name="T13" fmla="*/ 9 h 791"/>
                      <a:gd name="T14" fmla="*/ 5 w 1769"/>
                      <a:gd name="T15" fmla="*/ 6 h 791"/>
                      <a:gd name="T16" fmla="*/ 4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8" name="Group 75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06" name="Freeform 752"/>
                  <p:cNvSpPr>
                    <a:spLocks/>
                  </p:cNvSpPr>
                  <p:nvPr/>
                </p:nvSpPr>
                <p:spPr bwMode="hidden">
                  <a:xfrm rot="-1325434">
                    <a:off x="2807" y="1022"/>
                    <a:ext cx="1236" cy="21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7" name="Freeform 753"/>
                  <p:cNvSpPr>
                    <a:spLocks/>
                  </p:cNvSpPr>
                  <p:nvPr/>
                </p:nvSpPr>
                <p:spPr bwMode="hidden">
                  <a:xfrm rot="-1325434">
                    <a:off x="3988" y="674"/>
                    <a:ext cx="6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09" name="Group 75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04" name="Freeform 755"/>
                  <p:cNvSpPr>
                    <a:spLocks/>
                  </p:cNvSpPr>
                  <p:nvPr/>
                </p:nvSpPr>
                <p:spPr bwMode="hidden">
                  <a:xfrm rot="-1921064">
                    <a:off x="2682" y="947"/>
                    <a:ext cx="1234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5" name="Freeform 756"/>
                  <p:cNvSpPr>
                    <a:spLocks/>
                  </p:cNvSpPr>
                  <p:nvPr/>
                </p:nvSpPr>
                <p:spPr bwMode="hidden">
                  <a:xfrm rot="-1921064">
                    <a:off x="3801" y="447"/>
                    <a:ext cx="664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69" name="Freeform 757"/>
                <p:cNvSpPr>
                  <a:spLocks/>
                </p:cNvSpPr>
                <p:nvPr/>
              </p:nvSpPr>
              <p:spPr bwMode="hidden">
                <a:xfrm rot="4578755" flipH="1">
                  <a:off x="3967" y="372"/>
                  <a:ext cx="404" cy="58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100000">
                      <a:srgbClr val="33339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70" name="Freeform 758"/>
                <p:cNvSpPr>
                  <a:spLocks/>
                </p:cNvSpPr>
                <p:nvPr/>
              </p:nvSpPr>
              <p:spPr bwMode="hidden">
                <a:xfrm rot="4578755" flipH="1">
                  <a:off x="3977" y="78"/>
                  <a:ext cx="215" cy="88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7612" name="Group 75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02" name="Freeform 760"/>
                  <p:cNvSpPr>
                    <a:spLocks/>
                  </p:cNvSpPr>
                  <p:nvPr/>
                </p:nvSpPr>
                <p:spPr bwMode="hidden">
                  <a:xfrm rot="-3857755">
                    <a:off x="2357" y="933"/>
                    <a:ext cx="1062" cy="192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3" name="Freeform 761"/>
                  <p:cNvSpPr>
                    <a:spLocks/>
                  </p:cNvSpPr>
                  <p:nvPr/>
                </p:nvSpPr>
                <p:spPr bwMode="hidden">
                  <a:xfrm rot="-3857755">
                    <a:off x="3009" y="179"/>
                    <a:ext cx="571" cy="29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5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13" name="Group 76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00" name="Freeform 763"/>
                  <p:cNvSpPr>
                    <a:spLocks/>
                  </p:cNvSpPr>
                  <p:nvPr/>
                </p:nvSpPr>
                <p:spPr bwMode="hidden">
                  <a:xfrm rot="-2777260">
                    <a:off x="2490" y="915"/>
                    <a:ext cx="1157" cy="270"/>
                  </a:xfrm>
                  <a:custGeom>
                    <a:avLst/>
                    <a:gdLst>
                      <a:gd name="T0" fmla="*/ 0 w 2736"/>
                      <a:gd name="T1" fmla="*/ 23 h 504"/>
                      <a:gd name="T2" fmla="*/ 11 w 2736"/>
                      <a:gd name="T3" fmla="*/ 8 h 504"/>
                      <a:gd name="T4" fmla="*/ 24 w 2736"/>
                      <a:gd name="T5" fmla="*/ 1 h 504"/>
                      <a:gd name="T6" fmla="*/ 37 w 2736"/>
                      <a:gd name="T7" fmla="*/ 1 h 504"/>
                      <a:gd name="T8" fmla="*/ 37 w 2736"/>
                      <a:gd name="T9" fmla="*/ 5 h 504"/>
                      <a:gd name="T10" fmla="*/ 24 w 2736"/>
                      <a:gd name="T11" fmla="*/ 5 h 504"/>
                      <a:gd name="T12" fmla="*/ 9 w 2736"/>
                      <a:gd name="T13" fmla="*/ 13 h 504"/>
                      <a:gd name="T14" fmla="*/ 0 w 2736"/>
                      <a:gd name="T15" fmla="*/ 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01" name="Freeform 764"/>
                  <p:cNvSpPr>
                    <a:spLocks/>
                  </p:cNvSpPr>
                  <p:nvPr/>
                </p:nvSpPr>
                <p:spPr bwMode="hidden">
                  <a:xfrm rot="-2777260">
                    <a:off x="3430" y="262"/>
                    <a:ext cx="618" cy="424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3 h 791"/>
                      <a:gd name="T4" fmla="*/ 6 w 1769"/>
                      <a:gd name="T5" fmla="*/ 9 h 791"/>
                      <a:gd name="T6" fmla="*/ 8 w 1769"/>
                      <a:gd name="T7" fmla="*/ 19 h 791"/>
                      <a:gd name="T8" fmla="*/ 9 w 1769"/>
                      <a:gd name="T9" fmla="*/ 27 h 791"/>
                      <a:gd name="T10" fmla="*/ 9 w 1769"/>
                      <a:gd name="T11" fmla="*/ 34 h 791"/>
                      <a:gd name="T12" fmla="*/ 8 w 1769"/>
                      <a:gd name="T13" fmla="*/ 28 h 791"/>
                      <a:gd name="T14" fmla="*/ 7 w 1769"/>
                      <a:gd name="T15" fmla="*/ 20 h 791"/>
                      <a:gd name="T16" fmla="*/ 6 w 1769"/>
                      <a:gd name="T17" fmla="*/ 13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14" name="Group 76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98" name="Freeform 766"/>
                  <p:cNvSpPr>
                    <a:spLocks/>
                  </p:cNvSpPr>
                  <p:nvPr/>
                </p:nvSpPr>
                <p:spPr bwMode="hidden">
                  <a:xfrm rot="-4903748">
                    <a:off x="2295" y="959"/>
                    <a:ext cx="957" cy="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9 w 2736"/>
                      <a:gd name="T5" fmla="*/ 0 h 504"/>
                      <a:gd name="T6" fmla="*/ 14 w 2736"/>
                      <a:gd name="T7" fmla="*/ 0 h 504"/>
                      <a:gd name="T8" fmla="*/ 14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9" name="Freeform 767"/>
                  <p:cNvSpPr>
                    <a:spLocks/>
                  </p:cNvSpPr>
                  <p:nvPr/>
                </p:nvSpPr>
                <p:spPr bwMode="hidden">
                  <a:xfrm rot="-4903748">
                    <a:off x="2650" y="223"/>
                    <a:ext cx="51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0 h 791"/>
                      <a:gd name="T8" fmla="*/ 3 w 1769"/>
                      <a:gd name="T9" fmla="*/ 0 h 791"/>
                      <a:gd name="T10" fmla="*/ 3 w 1769"/>
                      <a:gd name="T11" fmla="*/ 0 h 791"/>
                      <a:gd name="T12" fmla="*/ 3 w 1769"/>
                      <a:gd name="T13" fmla="*/ 0 h 791"/>
                      <a:gd name="T14" fmla="*/ 3 w 1769"/>
                      <a:gd name="T15" fmla="*/ 0 h 791"/>
                      <a:gd name="T16" fmla="*/ 2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15" name="Group 76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96" name="Freeform 76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3" y="2483"/>
                    <a:ext cx="1739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7" name="Freeform 77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3" y="3527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16" name="Group 77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94" name="Freeform 77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6" y="2577"/>
                    <a:ext cx="1596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8 w 2736"/>
                      <a:gd name="T3" fmla="*/ 15 h 504"/>
                      <a:gd name="T4" fmla="*/ 120 w 2736"/>
                      <a:gd name="T5" fmla="*/ 2 h 504"/>
                      <a:gd name="T6" fmla="*/ 184 w 2736"/>
                      <a:gd name="T7" fmla="*/ 2 h 504"/>
                      <a:gd name="T8" fmla="*/ 183 w 2736"/>
                      <a:gd name="T9" fmla="*/ 9 h 504"/>
                      <a:gd name="T10" fmla="*/ 118 w 2736"/>
                      <a:gd name="T11" fmla="*/ 9 h 504"/>
                      <a:gd name="T12" fmla="*/ 44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5" name="Freeform 77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3" y="3636"/>
                    <a:ext cx="85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3 w 1769"/>
                      <a:gd name="T3" fmla="*/ 6 h 791"/>
                      <a:gd name="T4" fmla="*/ 30 w 1769"/>
                      <a:gd name="T5" fmla="*/ 19 h 791"/>
                      <a:gd name="T6" fmla="*/ 43 w 1769"/>
                      <a:gd name="T7" fmla="*/ 40 h 791"/>
                      <a:gd name="T8" fmla="*/ 46 w 1769"/>
                      <a:gd name="T9" fmla="*/ 56 h 791"/>
                      <a:gd name="T10" fmla="*/ 45 w 1769"/>
                      <a:gd name="T11" fmla="*/ 72 h 791"/>
                      <a:gd name="T12" fmla="*/ 42 w 1769"/>
                      <a:gd name="T13" fmla="*/ 58 h 791"/>
                      <a:gd name="T14" fmla="*/ 37 w 1769"/>
                      <a:gd name="T15" fmla="*/ 42 h 791"/>
                      <a:gd name="T16" fmla="*/ 30 w 1769"/>
                      <a:gd name="T17" fmla="*/ 27 h 791"/>
                      <a:gd name="T18" fmla="*/ 15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17" name="Group 77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92" name="Freeform 77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0" y="2681"/>
                    <a:ext cx="1713" cy="300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83 w 2736"/>
                      <a:gd name="T3" fmla="*/ 13 h 504"/>
                      <a:gd name="T4" fmla="*/ 170 w 2736"/>
                      <a:gd name="T5" fmla="*/ 2 h 504"/>
                      <a:gd name="T6" fmla="*/ 261 w 2736"/>
                      <a:gd name="T7" fmla="*/ 2 h 504"/>
                      <a:gd name="T8" fmla="*/ 260 w 2736"/>
                      <a:gd name="T9" fmla="*/ 8 h 504"/>
                      <a:gd name="T10" fmla="*/ 169 w 2736"/>
                      <a:gd name="T11" fmla="*/ 8 h 504"/>
                      <a:gd name="T12" fmla="*/ 63 w 2736"/>
                      <a:gd name="T13" fmla="*/ 22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3" name="Freeform 77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6" y="3875"/>
                    <a:ext cx="916" cy="48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8 w 1769"/>
                      <a:gd name="T3" fmla="*/ 4 h 791"/>
                      <a:gd name="T4" fmla="*/ 44 w 1769"/>
                      <a:gd name="T5" fmla="*/ 16 h 791"/>
                      <a:gd name="T6" fmla="*/ 61 w 1769"/>
                      <a:gd name="T7" fmla="*/ 33 h 791"/>
                      <a:gd name="T8" fmla="*/ 66 w 1769"/>
                      <a:gd name="T9" fmla="*/ 47 h 791"/>
                      <a:gd name="T10" fmla="*/ 63 w 1769"/>
                      <a:gd name="T11" fmla="*/ 60 h 791"/>
                      <a:gd name="T12" fmla="*/ 60 w 1769"/>
                      <a:gd name="T13" fmla="*/ 48 h 791"/>
                      <a:gd name="T14" fmla="*/ 52 w 1769"/>
                      <a:gd name="T15" fmla="*/ 35 h 791"/>
                      <a:gd name="T16" fmla="*/ 42 w 1769"/>
                      <a:gd name="T17" fmla="*/ 23 h 791"/>
                      <a:gd name="T18" fmla="*/ 22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18" name="Group 77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90" name="Freeform 778"/>
                  <p:cNvSpPr>
                    <a:spLocks/>
                  </p:cNvSpPr>
                  <p:nvPr/>
                </p:nvSpPr>
                <p:spPr bwMode="hidden">
                  <a:xfrm rot="3144576">
                    <a:off x="2626" y="2424"/>
                    <a:ext cx="172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91" name="Freeform 77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19" name="Group 78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88" name="Freeform 781"/>
                  <p:cNvSpPr>
                    <a:spLocks/>
                  </p:cNvSpPr>
                  <p:nvPr/>
                </p:nvSpPr>
                <p:spPr bwMode="hidden">
                  <a:xfrm rot="3745735">
                    <a:off x="2487" y="2544"/>
                    <a:ext cx="1665" cy="30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69 w 2736"/>
                      <a:gd name="T3" fmla="*/ 12 h 504"/>
                      <a:gd name="T4" fmla="*/ 142 w 2736"/>
                      <a:gd name="T5" fmla="*/ 2 h 504"/>
                      <a:gd name="T6" fmla="*/ 218 w 2736"/>
                      <a:gd name="T7" fmla="*/ 2 h 504"/>
                      <a:gd name="T8" fmla="*/ 217 w 2736"/>
                      <a:gd name="T9" fmla="*/ 7 h 504"/>
                      <a:gd name="T10" fmla="*/ 141 w 2736"/>
                      <a:gd name="T11" fmla="*/ 7 h 504"/>
                      <a:gd name="T12" fmla="*/ 52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9" name="Freeform 782"/>
                  <p:cNvSpPr>
                    <a:spLocks/>
                  </p:cNvSpPr>
                  <p:nvPr/>
                </p:nvSpPr>
                <p:spPr bwMode="hidden">
                  <a:xfrm rot="3745735">
                    <a:off x="3385" y="3627"/>
                    <a:ext cx="888" cy="47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4 h 791"/>
                      <a:gd name="T4" fmla="*/ 37 w 1769"/>
                      <a:gd name="T5" fmla="*/ 15 h 791"/>
                      <a:gd name="T6" fmla="*/ 51 w 1769"/>
                      <a:gd name="T7" fmla="*/ 31 h 791"/>
                      <a:gd name="T8" fmla="*/ 55 w 1769"/>
                      <a:gd name="T9" fmla="*/ 44 h 791"/>
                      <a:gd name="T10" fmla="*/ 53 w 1769"/>
                      <a:gd name="T11" fmla="*/ 58 h 791"/>
                      <a:gd name="T12" fmla="*/ 50 w 1769"/>
                      <a:gd name="T13" fmla="*/ 46 h 791"/>
                      <a:gd name="T14" fmla="*/ 44 w 1769"/>
                      <a:gd name="T15" fmla="*/ 33 h 791"/>
                      <a:gd name="T16" fmla="*/ 35 w 1769"/>
                      <a:gd name="T17" fmla="*/ 22 h 791"/>
                      <a:gd name="T18" fmla="*/ 19 w 1769"/>
                      <a:gd name="T19" fmla="*/ 11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20" name="Group 78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86" name="Freeform 784"/>
                  <p:cNvSpPr>
                    <a:spLocks/>
                  </p:cNvSpPr>
                  <p:nvPr/>
                </p:nvSpPr>
                <p:spPr bwMode="hidden">
                  <a:xfrm rot="4286818">
                    <a:off x="2328" y="2659"/>
                    <a:ext cx="1602" cy="247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59 w 2736"/>
                      <a:gd name="T3" fmla="*/ 5 h 504"/>
                      <a:gd name="T4" fmla="*/ 122 w 2736"/>
                      <a:gd name="T5" fmla="*/ 0 h 504"/>
                      <a:gd name="T6" fmla="*/ 188 w 2736"/>
                      <a:gd name="T7" fmla="*/ 0 h 504"/>
                      <a:gd name="T8" fmla="*/ 187 w 2736"/>
                      <a:gd name="T9" fmla="*/ 3 h 504"/>
                      <a:gd name="T10" fmla="*/ 121 w 2736"/>
                      <a:gd name="T11" fmla="*/ 3 h 504"/>
                      <a:gd name="T12" fmla="*/ 45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7" name="Freeform 785"/>
                  <p:cNvSpPr>
                    <a:spLocks/>
                  </p:cNvSpPr>
                  <p:nvPr/>
                </p:nvSpPr>
                <p:spPr bwMode="hidden">
                  <a:xfrm rot="4286818">
                    <a:off x="3002" y="3748"/>
                    <a:ext cx="862" cy="38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3 w 1769"/>
                      <a:gd name="T3" fmla="*/ 1 h 791"/>
                      <a:gd name="T4" fmla="*/ 32 w 1769"/>
                      <a:gd name="T5" fmla="*/ 5 h 791"/>
                      <a:gd name="T6" fmla="*/ 44 w 1769"/>
                      <a:gd name="T7" fmla="*/ 12 h 791"/>
                      <a:gd name="T8" fmla="*/ 48 w 1769"/>
                      <a:gd name="T9" fmla="*/ 17 h 791"/>
                      <a:gd name="T10" fmla="*/ 46 w 1769"/>
                      <a:gd name="T11" fmla="*/ 21 h 791"/>
                      <a:gd name="T12" fmla="*/ 43 w 1769"/>
                      <a:gd name="T13" fmla="*/ 18 h 791"/>
                      <a:gd name="T14" fmla="*/ 37 w 1769"/>
                      <a:gd name="T15" fmla="*/ 13 h 791"/>
                      <a:gd name="T16" fmla="*/ 30 w 1769"/>
                      <a:gd name="T17" fmla="*/ 8 h 791"/>
                      <a:gd name="T18" fmla="*/ 16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21" name="Group 78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84" name="Freeform 787"/>
                  <p:cNvSpPr>
                    <a:spLocks/>
                  </p:cNvSpPr>
                  <p:nvPr/>
                </p:nvSpPr>
                <p:spPr bwMode="hidden">
                  <a:xfrm rot="4898956">
                    <a:off x="2207" y="2717"/>
                    <a:ext cx="1469" cy="24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9 w 2736"/>
                      <a:gd name="T3" fmla="*/ 5 h 504"/>
                      <a:gd name="T4" fmla="*/ 80 w 2736"/>
                      <a:gd name="T5" fmla="*/ 0 h 504"/>
                      <a:gd name="T6" fmla="*/ 123 w 2736"/>
                      <a:gd name="T7" fmla="*/ 0 h 504"/>
                      <a:gd name="T8" fmla="*/ 122 w 2736"/>
                      <a:gd name="T9" fmla="*/ 3 h 504"/>
                      <a:gd name="T10" fmla="*/ 79 w 2736"/>
                      <a:gd name="T11" fmla="*/ 3 h 504"/>
                      <a:gd name="T12" fmla="*/ 30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5" name="Freeform 788"/>
                  <p:cNvSpPr>
                    <a:spLocks/>
                  </p:cNvSpPr>
                  <p:nvPr/>
                </p:nvSpPr>
                <p:spPr bwMode="hidden">
                  <a:xfrm rot="4898956">
                    <a:off x="2627" y="3740"/>
                    <a:ext cx="792" cy="37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8 w 1769"/>
                      <a:gd name="T3" fmla="*/ 1 h 791"/>
                      <a:gd name="T4" fmla="*/ 21 w 1769"/>
                      <a:gd name="T5" fmla="*/ 5 h 791"/>
                      <a:gd name="T6" fmla="*/ 29 w 1769"/>
                      <a:gd name="T7" fmla="*/ 12 h 791"/>
                      <a:gd name="T8" fmla="*/ 31 w 1769"/>
                      <a:gd name="T9" fmla="*/ 17 h 791"/>
                      <a:gd name="T10" fmla="*/ 30 w 1769"/>
                      <a:gd name="T11" fmla="*/ 21 h 791"/>
                      <a:gd name="T12" fmla="*/ 28 w 1769"/>
                      <a:gd name="T13" fmla="*/ 18 h 791"/>
                      <a:gd name="T14" fmla="*/ 25 w 1769"/>
                      <a:gd name="T15" fmla="*/ 13 h 791"/>
                      <a:gd name="T16" fmla="*/ 20 w 1769"/>
                      <a:gd name="T17" fmla="*/ 8 h 791"/>
                      <a:gd name="T18" fmla="*/ 10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622" name="Group 78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82" name="Freeform 790"/>
                  <p:cNvSpPr>
                    <a:spLocks/>
                  </p:cNvSpPr>
                  <p:nvPr/>
                </p:nvSpPr>
                <p:spPr bwMode="hidden">
                  <a:xfrm rot="5755659">
                    <a:off x="1890" y="2764"/>
                    <a:ext cx="1436" cy="181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5 w 2736"/>
                      <a:gd name="T3" fmla="*/ 1 h 504"/>
                      <a:gd name="T4" fmla="*/ 71 w 2736"/>
                      <a:gd name="T5" fmla="*/ 0 h 504"/>
                      <a:gd name="T6" fmla="*/ 110 w 2736"/>
                      <a:gd name="T7" fmla="*/ 0 h 504"/>
                      <a:gd name="T8" fmla="*/ 109 w 2736"/>
                      <a:gd name="T9" fmla="*/ 1 h 504"/>
                      <a:gd name="T10" fmla="*/ 70 w 2736"/>
                      <a:gd name="T11" fmla="*/ 1 h 504"/>
                      <a:gd name="T12" fmla="*/ 2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83" name="Freeform 791"/>
                  <p:cNvSpPr>
                    <a:spLocks/>
                  </p:cNvSpPr>
                  <p:nvPr/>
                </p:nvSpPr>
                <p:spPr bwMode="hidden">
                  <a:xfrm rot="5755659">
                    <a:off x="2039" y="3800"/>
                    <a:ext cx="782" cy="2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0 h 791"/>
                      <a:gd name="T4" fmla="*/ 18 w 1769"/>
                      <a:gd name="T5" fmla="*/ 1 h 791"/>
                      <a:gd name="T6" fmla="*/ 25 w 1769"/>
                      <a:gd name="T7" fmla="*/ 3 h 791"/>
                      <a:gd name="T8" fmla="*/ 27 w 1769"/>
                      <a:gd name="T9" fmla="*/ 4 h 791"/>
                      <a:gd name="T10" fmla="*/ 27 w 1769"/>
                      <a:gd name="T11" fmla="*/ 6 h 791"/>
                      <a:gd name="T12" fmla="*/ 25 w 1769"/>
                      <a:gd name="T13" fmla="*/ 4 h 791"/>
                      <a:gd name="T14" fmla="*/ 22 w 1769"/>
                      <a:gd name="T15" fmla="*/ 3 h 791"/>
                      <a:gd name="T16" fmla="*/ 17 w 1769"/>
                      <a:gd name="T17" fmla="*/ 2 h 791"/>
                      <a:gd name="T18" fmla="*/ 9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sp>
            <p:nvSpPr>
              <p:cNvPr id="26" name="Freeform 792"/>
              <p:cNvSpPr>
                <a:spLocks/>
              </p:cNvSpPr>
              <p:nvPr/>
            </p:nvSpPr>
            <p:spPr bwMode="hidden">
              <a:xfrm flipH="1">
                <a:off x="3873" y="934"/>
                <a:ext cx="192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Arc 793"/>
              <p:cNvSpPr>
                <a:spLocks/>
              </p:cNvSpPr>
              <p:nvPr/>
            </p:nvSpPr>
            <p:spPr bwMode="hidden">
              <a:xfrm flipH="1">
                <a:off x="3528" y="727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Arc 794"/>
              <p:cNvSpPr>
                <a:spLocks/>
              </p:cNvSpPr>
              <p:nvPr/>
            </p:nvSpPr>
            <p:spPr bwMode="hidden">
              <a:xfrm flipV="1">
                <a:off x="4278" y="178"/>
                <a:ext cx="1008" cy="804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" name="Arc 79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4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Arc 796"/>
              <p:cNvSpPr>
                <a:spLocks/>
              </p:cNvSpPr>
              <p:nvPr/>
            </p:nvSpPr>
            <p:spPr bwMode="hidden">
              <a:xfrm flipH="1">
                <a:off x="3268" y="628"/>
                <a:ext cx="790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" name="Arc 79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4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" name="Arc 798"/>
              <p:cNvSpPr>
                <a:spLocks/>
              </p:cNvSpPr>
              <p:nvPr/>
            </p:nvSpPr>
            <p:spPr bwMode="hidden">
              <a:xfrm>
                <a:off x="4228" y="588"/>
                <a:ext cx="151" cy="934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Arc 799"/>
              <p:cNvSpPr>
                <a:spLocks/>
              </p:cNvSpPr>
              <p:nvPr/>
            </p:nvSpPr>
            <p:spPr bwMode="hidden">
              <a:xfrm>
                <a:off x="4269" y="586"/>
                <a:ext cx="394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" name="Arc 800"/>
              <p:cNvSpPr>
                <a:spLocks/>
              </p:cNvSpPr>
              <p:nvPr/>
            </p:nvSpPr>
            <p:spPr bwMode="hidden">
              <a:xfrm>
                <a:off x="4303" y="464"/>
                <a:ext cx="560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Freeform 801"/>
              <p:cNvSpPr>
                <a:spLocks/>
              </p:cNvSpPr>
              <p:nvPr/>
            </p:nvSpPr>
            <p:spPr bwMode="hidden">
              <a:xfrm>
                <a:off x="4411" y="1034"/>
                <a:ext cx="189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" name="Freeform 80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2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" name="Arc 803"/>
              <p:cNvSpPr>
                <a:spLocks/>
              </p:cNvSpPr>
              <p:nvPr/>
            </p:nvSpPr>
            <p:spPr bwMode="hidden">
              <a:xfrm flipH="1">
                <a:off x="3143" y="319"/>
                <a:ext cx="997" cy="934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Arc 804"/>
              <p:cNvSpPr>
                <a:spLocks/>
              </p:cNvSpPr>
              <p:nvPr/>
            </p:nvSpPr>
            <p:spPr bwMode="hidden">
              <a:xfrm flipH="1">
                <a:off x="3425" y="122"/>
                <a:ext cx="725" cy="905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Arc 805"/>
              <p:cNvSpPr>
                <a:spLocks/>
              </p:cNvSpPr>
              <p:nvPr/>
            </p:nvSpPr>
            <p:spPr bwMode="hidden">
              <a:xfrm>
                <a:off x="4200" y="501"/>
                <a:ext cx="297" cy="905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" name="Freeform 806"/>
              <p:cNvSpPr>
                <a:spLocks/>
              </p:cNvSpPr>
              <p:nvPr/>
            </p:nvSpPr>
            <p:spPr bwMode="hidden">
              <a:xfrm flipH="1">
                <a:off x="3307" y="982"/>
                <a:ext cx="426" cy="603"/>
              </a:xfrm>
              <a:custGeom>
                <a:avLst/>
                <a:gdLst>
                  <a:gd name="T0" fmla="*/ 0 w 776"/>
                  <a:gd name="T1" fmla="*/ 0 h 2368"/>
                  <a:gd name="T2" fmla="*/ 12 w 776"/>
                  <a:gd name="T3" fmla="*/ 0 h 2368"/>
                  <a:gd name="T4" fmla="*/ 5 w 776"/>
                  <a:gd name="T5" fmla="*/ 0 h 2368"/>
                  <a:gd name="T6" fmla="*/ 16 w 776"/>
                  <a:gd name="T7" fmla="*/ 0 h 2368"/>
                  <a:gd name="T8" fmla="*/ 10 w 776"/>
                  <a:gd name="T9" fmla="*/ 0 h 2368"/>
                  <a:gd name="T10" fmla="*/ 19 w 776"/>
                  <a:gd name="T11" fmla="*/ 1 h 2368"/>
                  <a:gd name="T12" fmla="*/ 14 w 776"/>
                  <a:gd name="T13" fmla="*/ 1 h 2368"/>
                  <a:gd name="T14" fmla="*/ 24 w 776"/>
                  <a:gd name="T15" fmla="*/ 1 h 2368"/>
                  <a:gd name="T16" fmla="*/ 19 w 776"/>
                  <a:gd name="T17" fmla="*/ 1 h 2368"/>
                  <a:gd name="T18" fmla="*/ 26 w 776"/>
                  <a:gd name="T19" fmla="*/ 1 h 2368"/>
                  <a:gd name="T20" fmla="*/ 24 w 776"/>
                  <a:gd name="T21" fmla="*/ 1 h 2368"/>
                  <a:gd name="T22" fmla="*/ 28 w 776"/>
                  <a:gd name="T23" fmla="*/ 1 h 2368"/>
                  <a:gd name="T24" fmla="*/ 28 w 776"/>
                  <a:gd name="T25" fmla="*/ 1 h 2368"/>
                  <a:gd name="T26" fmla="*/ 33 w 776"/>
                  <a:gd name="T27" fmla="*/ 1 h 2368"/>
                  <a:gd name="T28" fmla="*/ 31 w 776"/>
                  <a:gd name="T29" fmla="*/ 1 h 2368"/>
                  <a:gd name="T30" fmla="*/ 36 w 776"/>
                  <a:gd name="T31" fmla="*/ 1 h 2368"/>
                  <a:gd name="T32" fmla="*/ 33 w 776"/>
                  <a:gd name="T33" fmla="*/ 2 h 2368"/>
                  <a:gd name="T34" fmla="*/ 36 w 776"/>
                  <a:gd name="T35" fmla="*/ 2 h 2368"/>
                  <a:gd name="T36" fmla="*/ 33 w 776"/>
                  <a:gd name="T37" fmla="*/ 2 h 2368"/>
                  <a:gd name="T38" fmla="*/ 38 w 776"/>
                  <a:gd name="T39" fmla="*/ 2 h 2368"/>
                  <a:gd name="T40" fmla="*/ 36 w 776"/>
                  <a:gd name="T41" fmla="*/ 2 h 2368"/>
                  <a:gd name="T42" fmla="*/ 38 w 776"/>
                  <a:gd name="T43" fmla="*/ 2 h 2368"/>
                  <a:gd name="T44" fmla="*/ 36 w 776"/>
                  <a:gd name="T45" fmla="*/ 2 h 2368"/>
                  <a:gd name="T46" fmla="*/ 38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Freeform 80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1 h 2368"/>
                  <a:gd name="T12" fmla="*/ 2 w 776"/>
                  <a:gd name="T13" fmla="*/ 1 h 2368"/>
                  <a:gd name="T14" fmla="*/ 2 w 776"/>
                  <a:gd name="T15" fmla="*/ 1 h 2368"/>
                  <a:gd name="T16" fmla="*/ 2 w 776"/>
                  <a:gd name="T17" fmla="*/ 1 h 2368"/>
                  <a:gd name="T18" fmla="*/ 3 w 776"/>
                  <a:gd name="T19" fmla="*/ 1 h 2368"/>
                  <a:gd name="T20" fmla="*/ 2 w 776"/>
                  <a:gd name="T21" fmla="*/ 1 h 2368"/>
                  <a:gd name="T22" fmla="*/ 3 w 776"/>
                  <a:gd name="T23" fmla="*/ 1 h 2368"/>
                  <a:gd name="T24" fmla="*/ 3 w 776"/>
                  <a:gd name="T25" fmla="*/ 1 h 2368"/>
                  <a:gd name="T26" fmla="*/ 4 w 776"/>
                  <a:gd name="T27" fmla="*/ 1 h 2368"/>
                  <a:gd name="T28" fmla="*/ 3 w 776"/>
                  <a:gd name="T29" fmla="*/ 1 h 2368"/>
                  <a:gd name="T30" fmla="*/ 4 w 776"/>
                  <a:gd name="T31" fmla="*/ 1 h 2368"/>
                  <a:gd name="T32" fmla="*/ 4 w 776"/>
                  <a:gd name="T33" fmla="*/ 2 h 2368"/>
                  <a:gd name="T34" fmla="*/ 4 w 776"/>
                  <a:gd name="T35" fmla="*/ 2 h 2368"/>
                  <a:gd name="T36" fmla="*/ 4 w 776"/>
                  <a:gd name="T37" fmla="*/ 2 h 2368"/>
                  <a:gd name="T38" fmla="*/ 4 w 776"/>
                  <a:gd name="T39" fmla="*/ 2 h 2368"/>
                  <a:gd name="T40" fmla="*/ 4 w 776"/>
                  <a:gd name="T41" fmla="*/ 2 h 2368"/>
                  <a:gd name="T42" fmla="*/ 4 w 776"/>
                  <a:gd name="T43" fmla="*/ 2 h 2368"/>
                  <a:gd name="T44" fmla="*/ 4 w 776"/>
                  <a:gd name="T45" fmla="*/ 2 h 2368"/>
                  <a:gd name="T46" fmla="*/ 4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" name="Freeform 80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1 h 2368"/>
                  <a:gd name="T12" fmla="*/ 0 w 776"/>
                  <a:gd name="T13" fmla="*/ 1 h 2368"/>
                  <a:gd name="T14" fmla="*/ 0 w 776"/>
                  <a:gd name="T15" fmla="*/ 1 h 2368"/>
                  <a:gd name="T16" fmla="*/ 0 w 776"/>
                  <a:gd name="T17" fmla="*/ 1 h 2368"/>
                  <a:gd name="T18" fmla="*/ 0 w 776"/>
                  <a:gd name="T19" fmla="*/ 1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0 w 776"/>
                  <a:gd name="T31" fmla="*/ 1 h 2368"/>
                  <a:gd name="T32" fmla="*/ 0 w 776"/>
                  <a:gd name="T33" fmla="*/ 2 h 2368"/>
                  <a:gd name="T34" fmla="*/ 0 w 776"/>
                  <a:gd name="T35" fmla="*/ 2 h 2368"/>
                  <a:gd name="T36" fmla="*/ 0 w 776"/>
                  <a:gd name="T37" fmla="*/ 2 h 2368"/>
                  <a:gd name="T38" fmla="*/ 0 w 776"/>
                  <a:gd name="T39" fmla="*/ 2 h 2368"/>
                  <a:gd name="T40" fmla="*/ 0 w 776"/>
                  <a:gd name="T41" fmla="*/ 2 h 2368"/>
                  <a:gd name="T42" fmla="*/ 0 w 776"/>
                  <a:gd name="T43" fmla="*/ 2 h 2368"/>
                  <a:gd name="T44" fmla="*/ 0 w 776"/>
                  <a:gd name="T45" fmla="*/ 2 h 2368"/>
                  <a:gd name="T46" fmla="*/ 0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Freeform 809"/>
              <p:cNvSpPr>
                <a:spLocks/>
              </p:cNvSpPr>
              <p:nvPr/>
            </p:nvSpPr>
            <p:spPr bwMode="hidden">
              <a:xfrm>
                <a:off x="4842" y="895"/>
                <a:ext cx="394" cy="632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4 w 776"/>
                  <a:gd name="T5" fmla="*/ 0 h 2368"/>
                  <a:gd name="T6" fmla="*/ 11 w 776"/>
                  <a:gd name="T7" fmla="*/ 0 h 2368"/>
                  <a:gd name="T8" fmla="*/ 7 w 776"/>
                  <a:gd name="T9" fmla="*/ 1 h 2368"/>
                  <a:gd name="T10" fmla="*/ 13 w 776"/>
                  <a:gd name="T11" fmla="*/ 1 h 2368"/>
                  <a:gd name="T12" fmla="*/ 10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20 w 776"/>
                  <a:gd name="T23" fmla="*/ 1 h 2368"/>
                  <a:gd name="T24" fmla="*/ 20 w 776"/>
                  <a:gd name="T25" fmla="*/ 1 h 2368"/>
                  <a:gd name="T26" fmla="*/ 23 w 776"/>
                  <a:gd name="T27" fmla="*/ 1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3 w 776"/>
                  <a:gd name="T33" fmla="*/ 2 h 2368"/>
                  <a:gd name="T34" fmla="*/ 24 w 776"/>
                  <a:gd name="T35" fmla="*/ 2 h 2368"/>
                  <a:gd name="T36" fmla="*/ 23 w 776"/>
                  <a:gd name="T37" fmla="*/ 2 h 2368"/>
                  <a:gd name="T38" fmla="*/ 26 w 776"/>
                  <a:gd name="T39" fmla="*/ 2 h 2368"/>
                  <a:gd name="T40" fmla="*/ 24 w 776"/>
                  <a:gd name="T41" fmla="*/ 3 h 2368"/>
                  <a:gd name="T42" fmla="*/ 26 w 776"/>
                  <a:gd name="T43" fmla="*/ 3 h 2368"/>
                  <a:gd name="T44" fmla="*/ 24 w 776"/>
                  <a:gd name="T45" fmla="*/ 3 h 2368"/>
                  <a:gd name="T46" fmla="*/ 26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Freeform 810"/>
              <p:cNvSpPr>
                <a:spLocks/>
              </p:cNvSpPr>
              <p:nvPr/>
            </p:nvSpPr>
            <p:spPr bwMode="hidden">
              <a:xfrm>
                <a:off x="4637" y="576"/>
                <a:ext cx="594" cy="420"/>
              </a:xfrm>
              <a:custGeom>
                <a:avLst/>
                <a:gdLst>
                  <a:gd name="T0" fmla="*/ 0 w 776"/>
                  <a:gd name="T1" fmla="*/ 0 h 2368"/>
                  <a:gd name="T2" fmla="*/ 64 w 776"/>
                  <a:gd name="T3" fmla="*/ 0 h 2368"/>
                  <a:gd name="T4" fmla="*/ 26 w 776"/>
                  <a:gd name="T5" fmla="*/ 0 h 2368"/>
                  <a:gd name="T6" fmla="*/ 90 w 776"/>
                  <a:gd name="T7" fmla="*/ 0 h 2368"/>
                  <a:gd name="T8" fmla="*/ 51 w 776"/>
                  <a:gd name="T9" fmla="*/ 0 h 2368"/>
                  <a:gd name="T10" fmla="*/ 102 w 776"/>
                  <a:gd name="T11" fmla="*/ 0 h 2368"/>
                  <a:gd name="T12" fmla="*/ 77 w 776"/>
                  <a:gd name="T13" fmla="*/ 0 h 2368"/>
                  <a:gd name="T14" fmla="*/ 127 w 776"/>
                  <a:gd name="T15" fmla="*/ 0 h 2368"/>
                  <a:gd name="T16" fmla="*/ 102 w 776"/>
                  <a:gd name="T17" fmla="*/ 0 h 2368"/>
                  <a:gd name="T18" fmla="*/ 140 w 776"/>
                  <a:gd name="T19" fmla="*/ 0 h 2368"/>
                  <a:gd name="T20" fmla="*/ 127 w 776"/>
                  <a:gd name="T21" fmla="*/ 0 h 2368"/>
                  <a:gd name="T22" fmla="*/ 153 w 776"/>
                  <a:gd name="T23" fmla="*/ 0 h 2368"/>
                  <a:gd name="T24" fmla="*/ 153 w 776"/>
                  <a:gd name="T25" fmla="*/ 0 h 2368"/>
                  <a:gd name="T26" fmla="*/ 178 w 776"/>
                  <a:gd name="T27" fmla="*/ 0 h 2368"/>
                  <a:gd name="T28" fmla="*/ 165 w 776"/>
                  <a:gd name="T29" fmla="*/ 0 h 2368"/>
                  <a:gd name="T30" fmla="*/ 190 w 776"/>
                  <a:gd name="T31" fmla="*/ 0 h 2368"/>
                  <a:gd name="T32" fmla="*/ 178 w 776"/>
                  <a:gd name="T33" fmla="*/ 0 h 2368"/>
                  <a:gd name="T34" fmla="*/ 190 w 776"/>
                  <a:gd name="T35" fmla="*/ 0 h 2368"/>
                  <a:gd name="T36" fmla="*/ 178 w 776"/>
                  <a:gd name="T37" fmla="*/ 0 h 2368"/>
                  <a:gd name="T38" fmla="*/ 204 w 776"/>
                  <a:gd name="T39" fmla="*/ 0 h 2368"/>
                  <a:gd name="T40" fmla="*/ 190 w 776"/>
                  <a:gd name="T41" fmla="*/ 0 h 2368"/>
                  <a:gd name="T42" fmla="*/ 204 w 776"/>
                  <a:gd name="T43" fmla="*/ 0 h 2368"/>
                  <a:gd name="T44" fmla="*/ 190 w 776"/>
                  <a:gd name="T45" fmla="*/ 0 h 2368"/>
                  <a:gd name="T46" fmla="*/ 20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Freeform 811"/>
              <p:cNvSpPr>
                <a:spLocks/>
              </p:cNvSpPr>
              <p:nvPr/>
            </p:nvSpPr>
            <p:spPr bwMode="hidden">
              <a:xfrm>
                <a:off x="4659" y="133"/>
                <a:ext cx="260" cy="561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1 h 2368"/>
                  <a:gd name="T24" fmla="*/ 2 w 776"/>
                  <a:gd name="T25" fmla="*/ 1 h 2368"/>
                  <a:gd name="T26" fmla="*/ 3 w 776"/>
                  <a:gd name="T27" fmla="*/ 1 h 2368"/>
                  <a:gd name="T28" fmla="*/ 3 w 776"/>
                  <a:gd name="T29" fmla="*/ 1 h 2368"/>
                  <a:gd name="T30" fmla="*/ 3 w 776"/>
                  <a:gd name="T31" fmla="*/ 1 h 2368"/>
                  <a:gd name="T32" fmla="*/ 3 w 776"/>
                  <a:gd name="T33" fmla="*/ 1 h 2368"/>
                  <a:gd name="T34" fmla="*/ 3 w 776"/>
                  <a:gd name="T35" fmla="*/ 1 h 2368"/>
                  <a:gd name="T36" fmla="*/ 3 w 776"/>
                  <a:gd name="T37" fmla="*/ 1 h 2368"/>
                  <a:gd name="T38" fmla="*/ 3 w 776"/>
                  <a:gd name="T39" fmla="*/ 1 h 2368"/>
                  <a:gd name="T40" fmla="*/ 3 w 776"/>
                  <a:gd name="T41" fmla="*/ 1 h 2368"/>
                  <a:gd name="T42" fmla="*/ 3 w 776"/>
                  <a:gd name="T43" fmla="*/ 2 h 2368"/>
                  <a:gd name="T44" fmla="*/ 3 w 776"/>
                  <a:gd name="T45" fmla="*/ 2 h 2368"/>
                  <a:gd name="T46" fmla="*/ 3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Freeform 812"/>
              <p:cNvSpPr>
                <a:spLocks/>
              </p:cNvSpPr>
              <p:nvPr/>
            </p:nvSpPr>
            <p:spPr bwMode="hidden">
              <a:xfrm rot="-1346631">
                <a:off x="4400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Freeform 813"/>
              <p:cNvSpPr>
                <a:spLocks/>
              </p:cNvSpPr>
              <p:nvPr/>
            </p:nvSpPr>
            <p:spPr bwMode="hidden">
              <a:xfrm rot="1346631" flipH="1">
                <a:off x="3782" y="590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54" name="Group 679"/>
          <p:cNvGrpSpPr>
            <a:grpSpLocks/>
          </p:cNvGrpSpPr>
          <p:nvPr/>
        </p:nvGrpSpPr>
        <p:grpSpPr bwMode="auto">
          <a:xfrm>
            <a:off x="7404100" y="-146050"/>
            <a:ext cx="1600200" cy="6248400"/>
            <a:chOff x="3115" y="0"/>
            <a:chExt cx="2170" cy="8153"/>
          </a:xfrm>
        </p:grpSpPr>
        <p:grpSp>
          <p:nvGrpSpPr>
            <p:cNvPr id="17427" name="Group 680"/>
            <p:cNvGrpSpPr>
              <a:grpSpLocks/>
            </p:cNvGrpSpPr>
            <p:nvPr/>
          </p:nvGrpSpPr>
          <p:grpSpPr bwMode="auto">
            <a:xfrm>
              <a:off x="4113" y="2162"/>
              <a:ext cx="768" cy="5991"/>
              <a:chOff x="33" y="252"/>
              <a:chExt cx="768" cy="5991"/>
            </a:xfrm>
          </p:grpSpPr>
          <p:sp>
            <p:nvSpPr>
              <p:cNvPr id="287" name="Oval 681"/>
              <p:cNvSpPr>
                <a:spLocks noChangeArrowheads="1"/>
              </p:cNvSpPr>
              <p:nvPr/>
            </p:nvSpPr>
            <p:spPr bwMode="hidden">
              <a:xfrm>
                <a:off x="34" y="5667"/>
                <a:ext cx="766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8" name="Oval 682"/>
              <p:cNvSpPr>
                <a:spLocks noChangeArrowheads="1"/>
              </p:cNvSpPr>
              <p:nvPr/>
            </p:nvSpPr>
            <p:spPr bwMode="hidden">
              <a:xfrm>
                <a:off x="277" y="253"/>
                <a:ext cx="183" cy="112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7428" name="Group 68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85" name="Oval 684"/>
              <p:cNvSpPr>
                <a:spLocks noChangeArrowheads="1"/>
              </p:cNvSpPr>
              <p:nvPr/>
            </p:nvSpPr>
            <p:spPr bwMode="hidden">
              <a:xfrm>
                <a:off x="-1" y="-1"/>
                <a:ext cx="769" cy="57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6" name="Oval 685"/>
              <p:cNvSpPr>
                <a:spLocks noChangeArrowheads="1"/>
              </p:cNvSpPr>
              <p:nvPr/>
            </p:nvSpPr>
            <p:spPr bwMode="hidden">
              <a:xfrm>
                <a:off x="275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7429" name="Group 68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83" name="Oval 68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4" name="Oval 688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7430" name="Group 68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7431" name="Group 69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81" name="Oval 691"/>
                <p:cNvSpPr>
                  <a:spLocks noChangeArrowheads="1"/>
                </p:cNvSpPr>
                <p:nvPr/>
              </p:nvSpPr>
              <p:spPr bwMode="hidden">
                <a:xfrm>
                  <a:off x="1266" y="816"/>
                  <a:ext cx="2920" cy="21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2" name="Oval 692"/>
                <p:cNvSpPr>
                  <a:spLocks noChangeArrowheads="1"/>
                </p:cNvSpPr>
                <p:nvPr/>
              </p:nvSpPr>
              <p:spPr bwMode="hidden">
                <a:xfrm>
                  <a:off x="2380" y="1602"/>
                  <a:ext cx="582" cy="4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80808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7432" name="Group 69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7455" name="Group 69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79" name="Freeform 695"/>
                  <p:cNvSpPr>
                    <a:spLocks/>
                  </p:cNvSpPr>
                  <p:nvPr/>
                </p:nvSpPr>
                <p:spPr bwMode="hidden">
                  <a:xfrm rot="2711884">
                    <a:off x="2749" y="2236"/>
                    <a:ext cx="1728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80" name="Freeform 696"/>
                  <p:cNvSpPr>
                    <a:spLocks/>
                  </p:cNvSpPr>
                  <p:nvPr/>
                </p:nvSpPr>
                <p:spPr bwMode="hidden">
                  <a:xfrm rot="2711884">
                    <a:off x="4007" y="3152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56" name="Group 69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77" name="Freeform 698"/>
                  <p:cNvSpPr>
                    <a:spLocks/>
                  </p:cNvSpPr>
                  <p:nvPr/>
                </p:nvSpPr>
                <p:spPr bwMode="hidden">
                  <a:xfrm rot="2104081">
                    <a:off x="2863" y="2019"/>
                    <a:ext cx="1800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8" name="Freeform 699"/>
                  <p:cNvSpPr>
                    <a:spLocks/>
                  </p:cNvSpPr>
                  <p:nvPr/>
                </p:nvSpPr>
                <p:spPr bwMode="hidden">
                  <a:xfrm rot="2104081">
                    <a:off x="4340" y="2806"/>
                    <a:ext cx="972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57" name="Group 70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75" name="Freeform 701"/>
                  <p:cNvSpPr>
                    <a:spLocks/>
                  </p:cNvSpPr>
                  <p:nvPr/>
                </p:nvSpPr>
                <p:spPr bwMode="hidden">
                  <a:xfrm rot="1582915">
                    <a:off x="2896" y="1830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6" name="Freeform 702"/>
                  <p:cNvSpPr>
                    <a:spLocks/>
                  </p:cNvSpPr>
                  <p:nvPr/>
                </p:nvSpPr>
                <p:spPr bwMode="hidden">
                  <a:xfrm rot="1582915">
                    <a:off x="4439" y="2422"/>
                    <a:ext cx="934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58" name="Group 70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73" name="Freeform 704"/>
                  <p:cNvSpPr>
                    <a:spLocks/>
                  </p:cNvSpPr>
                  <p:nvPr/>
                </p:nvSpPr>
                <p:spPr bwMode="hidden">
                  <a:xfrm rot="1080363">
                    <a:off x="2923" y="1635"/>
                    <a:ext cx="1675" cy="338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4" name="Freeform 705"/>
                  <p:cNvSpPr>
                    <a:spLocks/>
                  </p:cNvSpPr>
                  <p:nvPr/>
                </p:nvSpPr>
                <p:spPr bwMode="hidden">
                  <a:xfrm rot="1080363">
                    <a:off x="4493" y="2036"/>
                    <a:ext cx="901" cy="52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59" name="Group 70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71" name="Freeform 707"/>
                  <p:cNvSpPr>
                    <a:spLocks/>
                  </p:cNvSpPr>
                  <p:nvPr/>
                </p:nvSpPr>
                <p:spPr bwMode="hidden">
                  <a:xfrm rot="463793">
                    <a:off x="2956" y="1413"/>
                    <a:ext cx="1532" cy="311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2" name="Freeform 708"/>
                  <p:cNvSpPr>
                    <a:spLocks/>
                  </p:cNvSpPr>
                  <p:nvPr/>
                </p:nvSpPr>
                <p:spPr bwMode="hidden">
                  <a:xfrm rot="463793">
                    <a:off x="4456" y="1582"/>
                    <a:ext cx="829" cy="491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0" name="Group 70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69" name="Freeform 710"/>
                  <p:cNvSpPr>
                    <a:spLocks/>
                  </p:cNvSpPr>
                  <p:nvPr/>
                </p:nvSpPr>
                <p:spPr bwMode="hidden">
                  <a:xfrm rot="-84182">
                    <a:off x="2983" y="129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70" name="Freeform 711"/>
                  <p:cNvSpPr>
                    <a:spLocks/>
                  </p:cNvSpPr>
                  <p:nvPr/>
                </p:nvSpPr>
                <p:spPr bwMode="hidden">
                  <a:xfrm rot="-84182">
                    <a:off x="4378" y="1268"/>
                    <a:ext cx="747" cy="34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1" name="Group 71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67" name="Freeform 713"/>
                  <p:cNvSpPr>
                    <a:spLocks/>
                  </p:cNvSpPr>
                  <p:nvPr/>
                </p:nvSpPr>
                <p:spPr bwMode="hidden">
                  <a:xfrm rot="-802576">
                    <a:off x="2924" y="1132"/>
                    <a:ext cx="1246" cy="212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8" name="Freeform 714"/>
                  <p:cNvSpPr>
                    <a:spLocks/>
                  </p:cNvSpPr>
                  <p:nvPr/>
                </p:nvSpPr>
                <p:spPr bwMode="hidden">
                  <a:xfrm rot="-802576">
                    <a:off x="4153" y="925"/>
                    <a:ext cx="664" cy="32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2" name="Group 71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65" name="Freeform 71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3" y="2371"/>
                    <a:ext cx="1712" cy="30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6" name="Freeform 717"/>
                  <p:cNvSpPr>
                    <a:spLocks/>
                  </p:cNvSpPr>
                  <p:nvPr/>
                </p:nvSpPr>
                <p:spPr bwMode="hidden">
                  <a:xfrm rot="18888116" flipH="1">
                    <a:off x="421" y="3274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3" name="Group 71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63" name="Freeform 71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5" y="2210"/>
                    <a:ext cx="1811" cy="349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1 w 2736"/>
                      <a:gd name="T3" fmla="*/ 26 h 504"/>
                      <a:gd name="T4" fmla="*/ 227 w 2736"/>
                      <a:gd name="T5" fmla="*/ 4 h 504"/>
                      <a:gd name="T6" fmla="*/ 351 w 2736"/>
                      <a:gd name="T7" fmla="*/ 4 h 504"/>
                      <a:gd name="T8" fmla="*/ 348 w 2736"/>
                      <a:gd name="T9" fmla="*/ 16 h 504"/>
                      <a:gd name="T10" fmla="*/ 226 w 2736"/>
                      <a:gd name="T11" fmla="*/ 16 h 504"/>
                      <a:gd name="T12" fmla="*/ 84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4" name="Freeform 720"/>
                  <p:cNvSpPr>
                    <a:spLocks/>
                  </p:cNvSpPr>
                  <p:nvPr/>
                </p:nvSpPr>
                <p:spPr bwMode="hidden">
                  <a:xfrm rot="19495919" flipH="1">
                    <a:off x="3" y="2998"/>
                    <a:ext cx="966" cy="54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4" name="Group 72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61" name="Freeform 72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8" y="2008"/>
                    <a:ext cx="1735" cy="307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4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2" name="Freeform 72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600"/>
                    <a:ext cx="934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0 h 791"/>
                      <a:gd name="T14" fmla="*/ 56 w 1769"/>
                      <a:gd name="T15" fmla="*/ 36 h 791"/>
                      <a:gd name="T16" fmla="*/ 45 w 1769"/>
                      <a:gd name="T17" fmla="*/ 23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5" name="Group 72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59" name="Freeform 72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2" y="1813"/>
                    <a:ext cx="1675" cy="333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75 w 2736"/>
                      <a:gd name="T3" fmla="*/ 22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3 h 504"/>
                      <a:gd name="T10" fmla="*/ 153 w 2736"/>
                      <a:gd name="T11" fmla="*/ 13 h 504"/>
                      <a:gd name="T12" fmla="*/ 57 w 2736"/>
                      <a:gd name="T13" fmla="*/ 38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0" name="Freeform 72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5"/>
                    <a:ext cx="901" cy="52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7 h 791"/>
                      <a:gd name="T4" fmla="*/ 40 w 1769"/>
                      <a:gd name="T5" fmla="*/ 26 h 791"/>
                      <a:gd name="T6" fmla="*/ 55 w 1769"/>
                      <a:gd name="T7" fmla="*/ 56 h 791"/>
                      <a:gd name="T8" fmla="*/ 60 w 1769"/>
                      <a:gd name="T9" fmla="*/ 79 h 791"/>
                      <a:gd name="T10" fmla="*/ 58 w 1769"/>
                      <a:gd name="T11" fmla="*/ 102 h 791"/>
                      <a:gd name="T12" fmla="*/ 54 w 1769"/>
                      <a:gd name="T13" fmla="*/ 82 h 791"/>
                      <a:gd name="T14" fmla="*/ 47 w 1769"/>
                      <a:gd name="T15" fmla="*/ 59 h 791"/>
                      <a:gd name="T16" fmla="*/ 38 w 1769"/>
                      <a:gd name="T17" fmla="*/ 39 h 791"/>
                      <a:gd name="T18" fmla="*/ 2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6" name="Group 72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57" name="Freeform 728"/>
                  <p:cNvSpPr>
                    <a:spLocks/>
                  </p:cNvSpPr>
                  <p:nvPr/>
                </p:nvSpPr>
                <p:spPr bwMode="hidden">
                  <a:xfrm rot="21136207" flipH="1">
                    <a:off x="820" y="1591"/>
                    <a:ext cx="154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0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8" name="Freeform 729"/>
                  <p:cNvSpPr>
                    <a:spLocks/>
                  </p:cNvSpPr>
                  <p:nvPr/>
                </p:nvSpPr>
                <p:spPr bwMode="hidden">
                  <a:xfrm rot="21136207" flipH="1">
                    <a:off x="24" y="1761"/>
                    <a:ext cx="829" cy="487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8 w 1769"/>
                      <a:gd name="T11" fmla="*/ 71 h 791"/>
                      <a:gd name="T12" fmla="*/ 36 w 1769"/>
                      <a:gd name="T13" fmla="*/ 57 h 791"/>
                      <a:gd name="T14" fmla="*/ 32 w 1769"/>
                      <a:gd name="T15" fmla="*/ 41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7" name="Group 73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55" name="Freeform 731"/>
                  <p:cNvSpPr>
                    <a:spLocks/>
                  </p:cNvSpPr>
                  <p:nvPr/>
                </p:nvSpPr>
                <p:spPr bwMode="hidden">
                  <a:xfrm rot="84182" flipH="1">
                    <a:off x="937" y="1470"/>
                    <a:ext cx="1400" cy="217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6" name="Freeform 732"/>
                  <p:cNvSpPr>
                    <a:spLocks/>
                  </p:cNvSpPr>
                  <p:nvPr/>
                </p:nvSpPr>
                <p:spPr bwMode="hidden">
                  <a:xfrm rot="84182" flipH="1">
                    <a:off x="190" y="1454"/>
                    <a:ext cx="752" cy="33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3 h 791"/>
                      <a:gd name="T6" fmla="*/ 23 w 1769"/>
                      <a:gd name="T7" fmla="*/ 7 h 791"/>
                      <a:gd name="T8" fmla="*/ 25 w 1769"/>
                      <a:gd name="T9" fmla="*/ 9 h 791"/>
                      <a:gd name="T10" fmla="*/ 24 w 1769"/>
                      <a:gd name="T11" fmla="*/ 12 h 791"/>
                      <a:gd name="T12" fmla="*/ 22 w 1769"/>
                      <a:gd name="T13" fmla="*/ 10 h 791"/>
                      <a:gd name="T14" fmla="*/ 20 w 1769"/>
                      <a:gd name="T15" fmla="*/ 7 h 791"/>
                      <a:gd name="T16" fmla="*/ 16 w 1769"/>
                      <a:gd name="T17" fmla="*/ 4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8" name="Group 73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53" name="Freeform 734"/>
                  <p:cNvSpPr>
                    <a:spLocks/>
                  </p:cNvSpPr>
                  <p:nvPr/>
                </p:nvSpPr>
                <p:spPr bwMode="hidden">
                  <a:xfrm rot="802576" flipH="1">
                    <a:off x="1150" y="1307"/>
                    <a:ext cx="1235" cy="228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4" name="Freeform 735"/>
                  <p:cNvSpPr>
                    <a:spLocks/>
                  </p:cNvSpPr>
                  <p:nvPr/>
                </p:nvSpPr>
                <p:spPr bwMode="hidden">
                  <a:xfrm rot="802576" flipH="1">
                    <a:off x="503" y="1095"/>
                    <a:ext cx="664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69" name="Group 73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51" name="Freeform 73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2" y="1238"/>
                    <a:ext cx="1220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2" name="Freeform 738"/>
                  <p:cNvSpPr>
                    <a:spLocks/>
                  </p:cNvSpPr>
                  <p:nvPr/>
                </p:nvSpPr>
                <p:spPr bwMode="hidden">
                  <a:xfrm rot="1277471" flipH="1">
                    <a:off x="617" y="901"/>
                    <a:ext cx="659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70" name="Group 73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49" name="Freeform 74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9"/>
                    <a:ext cx="484" cy="83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50" name="Freeform 74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2"/>
                    <a:ext cx="260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71" name="Group 74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47" name="Freeform 74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6" y="383"/>
                    <a:ext cx="491" cy="8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8" name="Freeform 74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72" name="Group 74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45" name="Freeform 74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0" y="958"/>
                    <a:ext cx="1104" cy="214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9 w 2736"/>
                      <a:gd name="T3" fmla="*/ 3 h 504"/>
                      <a:gd name="T4" fmla="*/ 18 w 2736"/>
                      <a:gd name="T5" fmla="*/ 0 h 504"/>
                      <a:gd name="T6" fmla="*/ 29 w 2736"/>
                      <a:gd name="T7" fmla="*/ 0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6" name="Freeform 74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0"/>
                    <a:ext cx="59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6 h 791"/>
                      <a:gd name="T8" fmla="*/ 7 w 1769"/>
                      <a:gd name="T9" fmla="*/ 9 h 791"/>
                      <a:gd name="T10" fmla="*/ 7 w 1769"/>
                      <a:gd name="T11" fmla="*/ 11 h 791"/>
                      <a:gd name="T12" fmla="*/ 7 w 1769"/>
                      <a:gd name="T13" fmla="*/ 9 h 791"/>
                      <a:gd name="T14" fmla="*/ 6 w 1769"/>
                      <a:gd name="T15" fmla="*/ 6 h 791"/>
                      <a:gd name="T16" fmla="*/ 5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73" name="Group 74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43" name="Freeform 749"/>
                  <p:cNvSpPr>
                    <a:spLocks/>
                  </p:cNvSpPr>
                  <p:nvPr/>
                </p:nvSpPr>
                <p:spPr bwMode="hidden">
                  <a:xfrm rot="4126480" flipH="1">
                    <a:off x="1929" y="923"/>
                    <a:ext cx="1063" cy="215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3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4" name="Freeform 75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7" y="146"/>
                    <a:ext cx="571" cy="33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4 w 1769"/>
                      <a:gd name="T5" fmla="*/ 3 h 791"/>
                      <a:gd name="T6" fmla="*/ 5 w 1769"/>
                      <a:gd name="T7" fmla="*/ 6 h 791"/>
                      <a:gd name="T8" fmla="*/ 6 w 1769"/>
                      <a:gd name="T9" fmla="*/ 9 h 791"/>
                      <a:gd name="T10" fmla="*/ 6 w 1769"/>
                      <a:gd name="T11" fmla="*/ 11 h 791"/>
                      <a:gd name="T12" fmla="*/ 5 w 1769"/>
                      <a:gd name="T13" fmla="*/ 9 h 791"/>
                      <a:gd name="T14" fmla="*/ 5 w 1769"/>
                      <a:gd name="T15" fmla="*/ 6 h 791"/>
                      <a:gd name="T16" fmla="*/ 4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74" name="Group 75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41" name="Freeform 752"/>
                  <p:cNvSpPr>
                    <a:spLocks/>
                  </p:cNvSpPr>
                  <p:nvPr/>
                </p:nvSpPr>
                <p:spPr bwMode="hidden">
                  <a:xfrm rot="-1325434">
                    <a:off x="2807" y="1022"/>
                    <a:ext cx="1236" cy="21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2" name="Freeform 753"/>
                  <p:cNvSpPr>
                    <a:spLocks/>
                  </p:cNvSpPr>
                  <p:nvPr/>
                </p:nvSpPr>
                <p:spPr bwMode="hidden">
                  <a:xfrm rot="-1325434">
                    <a:off x="3988" y="674"/>
                    <a:ext cx="6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75" name="Group 75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39" name="Freeform 755"/>
                  <p:cNvSpPr>
                    <a:spLocks/>
                  </p:cNvSpPr>
                  <p:nvPr/>
                </p:nvSpPr>
                <p:spPr bwMode="hidden">
                  <a:xfrm rot="-1921064">
                    <a:off x="2682" y="947"/>
                    <a:ext cx="1234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0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40" name="Freeform 756"/>
                  <p:cNvSpPr>
                    <a:spLocks/>
                  </p:cNvSpPr>
                  <p:nvPr/>
                </p:nvSpPr>
                <p:spPr bwMode="hidden">
                  <a:xfrm rot="-1921064">
                    <a:off x="3801" y="447"/>
                    <a:ext cx="664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1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204" name="Freeform 757"/>
                <p:cNvSpPr>
                  <a:spLocks/>
                </p:cNvSpPr>
                <p:nvPr/>
              </p:nvSpPr>
              <p:spPr bwMode="hidden">
                <a:xfrm rot="4578755" flipH="1">
                  <a:off x="3967" y="372"/>
                  <a:ext cx="404" cy="58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100000">
                      <a:srgbClr val="33339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05" name="Freeform 758"/>
                <p:cNvSpPr>
                  <a:spLocks/>
                </p:cNvSpPr>
                <p:nvPr/>
              </p:nvSpPr>
              <p:spPr bwMode="hidden">
                <a:xfrm rot="4578755" flipH="1">
                  <a:off x="3977" y="78"/>
                  <a:ext cx="215" cy="88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b="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7478" name="Group 75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37" name="Freeform 760"/>
                  <p:cNvSpPr>
                    <a:spLocks/>
                  </p:cNvSpPr>
                  <p:nvPr/>
                </p:nvSpPr>
                <p:spPr bwMode="hidden">
                  <a:xfrm rot="-3857755">
                    <a:off x="2357" y="933"/>
                    <a:ext cx="1062" cy="192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6 w 2736"/>
                      <a:gd name="T5" fmla="*/ 0 h 504"/>
                      <a:gd name="T6" fmla="*/ 24 w 2736"/>
                      <a:gd name="T7" fmla="*/ 0 h 504"/>
                      <a:gd name="T8" fmla="*/ 24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8" name="Freeform 761"/>
                  <p:cNvSpPr>
                    <a:spLocks/>
                  </p:cNvSpPr>
                  <p:nvPr/>
                </p:nvSpPr>
                <p:spPr bwMode="hidden">
                  <a:xfrm rot="-3857755">
                    <a:off x="3009" y="179"/>
                    <a:ext cx="571" cy="29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5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79" name="Group 76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35" name="Freeform 763"/>
                  <p:cNvSpPr>
                    <a:spLocks/>
                  </p:cNvSpPr>
                  <p:nvPr/>
                </p:nvSpPr>
                <p:spPr bwMode="hidden">
                  <a:xfrm rot="-2777260">
                    <a:off x="2490" y="915"/>
                    <a:ext cx="1157" cy="270"/>
                  </a:xfrm>
                  <a:custGeom>
                    <a:avLst/>
                    <a:gdLst>
                      <a:gd name="T0" fmla="*/ 0 w 2736"/>
                      <a:gd name="T1" fmla="*/ 23 h 504"/>
                      <a:gd name="T2" fmla="*/ 11 w 2736"/>
                      <a:gd name="T3" fmla="*/ 8 h 504"/>
                      <a:gd name="T4" fmla="*/ 24 w 2736"/>
                      <a:gd name="T5" fmla="*/ 1 h 504"/>
                      <a:gd name="T6" fmla="*/ 37 w 2736"/>
                      <a:gd name="T7" fmla="*/ 1 h 504"/>
                      <a:gd name="T8" fmla="*/ 37 w 2736"/>
                      <a:gd name="T9" fmla="*/ 5 h 504"/>
                      <a:gd name="T10" fmla="*/ 24 w 2736"/>
                      <a:gd name="T11" fmla="*/ 5 h 504"/>
                      <a:gd name="T12" fmla="*/ 9 w 2736"/>
                      <a:gd name="T13" fmla="*/ 13 h 504"/>
                      <a:gd name="T14" fmla="*/ 0 w 2736"/>
                      <a:gd name="T15" fmla="*/ 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6" name="Freeform 764"/>
                  <p:cNvSpPr>
                    <a:spLocks/>
                  </p:cNvSpPr>
                  <p:nvPr/>
                </p:nvSpPr>
                <p:spPr bwMode="hidden">
                  <a:xfrm rot="-2777260">
                    <a:off x="3430" y="262"/>
                    <a:ext cx="618" cy="424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3 h 791"/>
                      <a:gd name="T4" fmla="*/ 6 w 1769"/>
                      <a:gd name="T5" fmla="*/ 9 h 791"/>
                      <a:gd name="T6" fmla="*/ 8 w 1769"/>
                      <a:gd name="T7" fmla="*/ 19 h 791"/>
                      <a:gd name="T8" fmla="*/ 9 w 1769"/>
                      <a:gd name="T9" fmla="*/ 27 h 791"/>
                      <a:gd name="T10" fmla="*/ 9 w 1769"/>
                      <a:gd name="T11" fmla="*/ 34 h 791"/>
                      <a:gd name="T12" fmla="*/ 8 w 1769"/>
                      <a:gd name="T13" fmla="*/ 28 h 791"/>
                      <a:gd name="T14" fmla="*/ 7 w 1769"/>
                      <a:gd name="T15" fmla="*/ 20 h 791"/>
                      <a:gd name="T16" fmla="*/ 6 w 1769"/>
                      <a:gd name="T17" fmla="*/ 13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0" name="Group 76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33" name="Freeform 766"/>
                  <p:cNvSpPr>
                    <a:spLocks/>
                  </p:cNvSpPr>
                  <p:nvPr/>
                </p:nvSpPr>
                <p:spPr bwMode="hidden">
                  <a:xfrm rot="-4903748">
                    <a:off x="2295" y="959"/>
                    <a:ext cx="957" cy="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9 w 2736"/>
                      <a:gd name="T5" fmla="*/ 0 h 504"/>
                      <a:gd name="T6" fmla="*/ 14 w 2736"/>
                      <a:gd name="T7" fmla="*/ 0 h 504"/>
                      <a:gd name="T8" fmla="*/ 14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4" name="Freeform 767"/>
                  <p:cNvSpPr>
                    <a:spLocks/>
                  </p:cNvSpPr>
                  <p:nvPr/>
                </p:nvSpPr>
                <p:spPr bwMode="hidden">
                  <a:xfrm rot="-4903748">
                    <a:off x="2650" y="223"/>
                    <a:ext cx="51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0 h 791"/>
                      <a:gd name="T8" fmla="*/ 3 w 1769"/>
                      <a:gd name="T9" fmla="*/ 0 h 791"/>
                      <a:gd name="T10" fmla="*/ 3 w 1769"/>
                      <a:gd name="T11" fmla="*/ 0 h 791"/>
                      <a:gd name="T12" fmla="*/ 3 w 1769"/>
                      <a:gd name="T13" fmla="*/ 0 h 791"/>
                      <a:gd name="T14" fmla="*/ 3 w 1769"/>
                      <a:gd name="T15" fmla="*/ 0 h 791"/>
                      <a:gd name="T16" fmla="*/ 2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1" name="Group 76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31" name="Freeform 76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3" y="2483"/>
                    <a:ext cx="1739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2" name="Freeform 77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3" y="3527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2" name="Group 77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29" name="Freeform 77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6" y="2577"/>
                    <a:ext cx="1596" cy="313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58 w 2736"/>
                      <a:gd name="T3" fmla="*/ 15 h 504"/>
                      <a:gd name="T4" fmla="*/ 120 w 2736"/>
                      <a:gd name="T5" fmla="*/ 2 h 504"/>
                      <a:gd name="T6" fmla="*/ 184 w 2736"/>
                      <a:gd name="T7" fmla="*/ 2 h 504"/>
                      <a:gd name="T8" fmla="*/ 183 w 2736"/>
                      <a:gd name="T9" fmla="*/ 9 h 504"/>
                      <a:gd name="T10" fmla="*/ 118 w 2736"/>
                      <a:gd name="T11" fmla="*/ 9 h 504"/>
                      <a:gd name="T12" fmla="*/ 44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30" name="Freeform 77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3" y="3636"/>
                    <a:ext cx="856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3 w 1769"/>
                      <a:gd name="T3" fmla="*/ 6 h 791"/>
                      <a:gd name="T4" fmla="*/ 30 w 1769"/>
                      <a:gd name="T5" fmla="*/ 19 h 791"/>
                      <a:gd name="T6" fmla="*/ 43 w 1769"/>
                      <a:gd name="T7" fmla="*/ 40 h 791"/>
                      <a:gd name="T8" fmla="*/ 46 w 1769"/>
                      <a:gd name="T9" fmla="*/ 56 h 791"/>
                      <a:gd name="T10" fmla="*/ 45 w 1769"/>
                      <a:gd name="T11" fmla="*/ 72 h 791"/>
                      <a:gd name="T12" fmla="*/ 42 w 1769"/>
                      <a:gd name="T13" fmla="*/ 58 h 791"/>
                      <a:gd name="T14" fmla="*/ 37 w 1769"/>
                      <a:gd name="T15" fmla="*/ 42 h 791"/>
                      <a:gd name="T16" fmla="*/ 30 w 1769"/>
                      <a:gd name="T17" fmla="*/ 27 h 791"/>
                      <a:gd name="T18" fmla="*/ 15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3" name="Group 77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27" name="Freeform 77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0" y="2681"/>
                    <a:ext cx="1713" cy="300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83 w 2736"/>
                      <a:gd name="T3" fmla="*/ 13 h 504"/>
                      <a:gd name="T4" fmla="*/ 170 w 2736"/>
                      <a:gd name="T5" fmla="*/ 2 h 504"/>
                      <a:gd name="T6" fmla="*/ 261 w 2736"/>
                      <a:gd name="T7" fmla="*/ 2 h 504"/>
                      <a:gd name="T8" fmla="*/ 260 w 2736"/>
                      <a:gd name="T9" fmla="*/ 8 h 504"/>
                      <a:gd name="T10" fmla="*/ 169 w 2736"/>
                      <a:gd name="T11" fmla="*/ 8 h 504"/>
                      <a:gd name="T12" fmla="*/ 63 w 2736"/>
                      <a:gd name="T13" fmla="*/ 22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8" name="Freeform 77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6" y="3875"/>
                    <a:ext cx="916" cy="48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8 w 1769"/>
                      <a:gd name="T3" fmla="*/ 4 h 791"/>
                      <a:gd name="T4" fmla="*/ 44 w 1769"/>
                      <a:gd name="T5" fmla="*/ 16 h 791"/>
                      <a:gd name="T6" fmla="*/ 61 w 1769"/>
                      <a:gd name="T7" fmla="*/ 33 h 791"/>
                      <a:gd name="T8" fmla="*/ 66 w 1769"/>
                      <a:gd name="T9" fmla="*/ 47 h 791"/>
                      <a:gd name="T10" fmla="*/ 63 w 1769"/>
                      <a:gd name="T11" fmla="*/ 60 h 791"/>
                      <a:gd name="T12" fmla="*/ 60 w 1769"/>
                      <a:gd name="T13" fmla="*/ 48 h 791"/>
                      <a:gd name="T14" fmla="*/ 52 w 1769"/>
                      <a:gd name="T15" fmla="*/ 35 h 791"/>
                      <a:gd name="T16" fmla="*/ 42 w 1769"/>
                      <a:gd name="T17" fmla="*/ 23 h 791"/>
                      <a:gd name="T18" fmla="*/ 22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4" name="Group 77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25" name="Freeform 778"/>
                  <p:cNvSpPr>
                    <a:spLocks/>
                  </p:cNvSpPr>
                  <p:nvPr/>
                </p:nvSpPr>
                <p:spPr bwMode="hidden">
                  <a:xfrm rot="3144576">
                    <a:off x="2626" y="2424"/>
                    <a:ext cx="172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9 h 504"/>
                      <a:gd name="T10" fmla="*/ 176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6" name="Freeform 77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2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5" name="Group 78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23" name="Freeform 781"/>
                  <p:cNvSpPr>
                    <a:spLocks/>
                  </p:cNvSpPr>
                  <p:nvPr/>
                </p:nvSpPr>
                <p:spPr bwMode="hidden">
                  <a:xfrm rot="3745735">
                    <a:off x="2487" y="2544"/>
                    <a:ext cx="1665" cy="30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69 w 2736"/>
                      <a:gd name="T3" fmla="*/ 12 h 504"/>
                      <a:gd name="T4" fmla="*/ 142 w 2736"/>
                      <a:gd name="T5" fmla="*/ 2 h 504"/>
                      <a:gd name="T6" fmla="*/ 218 w 2736"/>
                      <a:gd name="T7" fmla="*/ 2 h 504"/>
                      <a:gd name="T8" fmla="*/ 217 w 2736"/>
                      <a:gd name="T9" fmla="*/ 7 h 504"/>
                      <a:gd name="T10" fmla="*/ 141 w 2736"/>
                      <a:gd name="T11" fmla="*/ 7 h 504"/>
                      <a:gd name="T12" fmla="*/ 52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4" name="Freeform 782"/>
                  <p:cNvSpPr>
                    <a:spLocks/>
                  </p:cNvSpPr>
                  <p:nvPr/>
                </p:nvSpPr>
                <p:spPr bwMode="hidden">
                  <a:xfrm rot="3745735">
                    <a:off x="3385" y="3627"/>
                    <a:ext cx="888" cy="47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4 h 791"/>
                      <a:gd name="T4" fmla="*/ 37 w 1769"/>
                      <a:gd name="T5" fmla="*/ 15 h 791"/>
                      <a:gd name="T6" fmla="*/ 51 w 1769"/>
                      <a:gd name="T7" fmla="*/ 31 h 791"/>
                      <a:gd name="T8" fmla="*/ 55 w 1769"/>
                      <a:gd name="T9" fmla="*/ 44 h 791"/>
                      <a:gd name="T10" fmla="*/ 53 w 1769"/>
                      <a:gd name="T11" fmla="*/ 58 h 791"/>
                      <a:gd name="T12" fmla="*/ 50 w 1769"/>
                      <a:gd name="T13" fmla="*/ 46 h 791"/>
                      <a:gd name="T14" fmla="*/ 44 w 1769"/>
                      <a:gd name="T15" fmla="*/ 33 h 791"/>
                      <a:gd name="T16" fmla="*/ 35 w 1769"/>
                      <a:gd name="T17" fmla="*/ 22 h 791"/>
                      <a:gd name="T18" fmla="*/ 19 w 1769"/>
                      <a:gd name="T19" fmla="*/ 11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6" name="Group 78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21" name="Freeform 784"/>
                  <p:cNvSpPr>
                    <a:spLocks/>
                  </p:cNvSpPr>
                  <p:nvPr/>
                </p:nvSpPr>
                <p:spPr bwMode="hidden">
                  <a:xfrm rot="4286818">
                    <a:off x="2328" y="2659"/>
                    <a:ext cx="1602" cy="247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59 w 2736"/>
                      <a:gd name="T3" fmla="*/ 5 h 504"/>
                      <a:gd name="T4" fmla="*/ 122 w 2736"/>
                      <a:gd name="T5" fmla="*/ 0 h 504"/>
                      <a:gd name="T6" fmla="*/ 188 w 2736"/>
                      <a:gd name="T7" fmla="*/ 0 h 504"/>
                      <a:gd name="T8" fmla="*/ 187 w 2736"/>
                      <a:gd name="T9" fmla="*/ 3 h 504"/>
                      <a:gd name="T10" fmla="*/ 121 w 2736"/>
                      <a:gd name="T11" fmla="*/ 3 h 504"/>
                      <a:gd name="T12" fmla="*/ 45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2" name="Freeform 785"/>
                  <p:cNvSpPr>
                    <a:spLocks/>
                  </p:cNvSpPr>
                  <p:nvPr/>
                </p:nvSpPr>
                <p:spPr bwMode="hidden">
                  <a:xfrm rot="4286818">
                    <a:off x="3002" y="3748"/>
                    <a:ext cx="862" cy="38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3 w 1769"/>
                      <a:gd name="T3" fmla="*/ 1 h 791"/>
                      <a:gd name="T4" fmla="*/ 32 w 1769"/>
                      <a:gd name="T5" fmla="*/ 5 h 791"/>
                      <a:gd name="T6" fmla="*/ 44 w 1769"/>
                      <a:gd name="T7" fmla="*/ 12 h 791"/>
                      <a:gd name="T8" fmla="*/ 48 w 1769"/>
                      <a:gd name="T9" fmla="*/ 17 h 791"/>
                      <a:gd name="T10" fmla="*/ 46 w 1769"/>
                      <a:gd name="T11" fmla="*/ 21 h 791"/>
                      <a:gd name="T12" fmla="*/ 43 w 1769"/>
                      <a:gd name="T13" fmla="*/ 18 h 791"/>
                      <a:gd name="T14" fmla="*/ 37 w 1769"/>
                      <a:gd name="T15" fmla="*/ 13 h 791"/>
                      <a:gd name="T16" fmla="*/ 30 w 1769"/>
                      <a:gd name="T17" fmla="*/ 8 h 791"/>
                      <a:gd name="T18" fmla="*/ 16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7" name="Group 78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19" name="Freeform 787"/>
                  <p:cNvSpPr>
                    <a:spLocks/>
                  </p:cNvSpPr>
                  <p:nvPr/>
                </p:nvSpPr>
                <p:spPr bwMode="hidden">
                  <a:xfrm rot="4898956">
                    <a:off x="2207" y="2717"/>
                    <a:ext cx="1469" cy="24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9 w 2736"/>
                      <a:gd name="T3" fmla="*/ 5 h 504"/>
                      <a:gd name="T4" fmla="*/ 80 w 2736"/>
                      <a:gd name="T5" fmla="*/ 0 h 504"/>
                      <a:gd name="T6" fmla="*/ 123 w 2736"/>
                      <a:gd name="T7" fmla="*/ 0 h 504"/>
                      <a:gd name="T8" fmla="*/ 122 w 2736"/>
                      <a:gd name="T9" fmla="*/ 3 h 504"/>
                      <a:gd name="T10" fmla="*/ 79 w 2736"/>
                      <a:gd name="T11" fmla="*/ 3 h 504"/>
                      <a:gd name="T12" fmla="*/ 30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20" name="Freeform 788"/>
                  <p:cNvSpPr>
                    <a:spLocks/>
                  </p:cNvSpPr>
                  <p:nvPr/>
                </p:nvSpPr>
                <p:spPr bwMode="hidden">
                  <a:xfrm rot="4898956">
                    <a:off x="2627" y="3740"/>
                    <a:ext cx="792" cy="37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8 w 1769"/>
                      <a:gd name="T3" fmla="*/ 1 h 791"/>
                      <a:gd name="T4" fmla="*/ 21 w 1769"/>
                      <a:gd name="T5" fmla="*/ 5 h 791"/>
                      <a:gd name="T6" fmla="*/ 29 w 1769"/>
                      <a:gd name="T7" fmla="*/ 12 h 791"/>
                      <a:gd name="T8" fmla="*/ 31 w 1769"/>
                      <a:gd name="T9" fmla="*/ 17 h 791"/>
                      <a:gd name="T10" fmla="*/ 30 w 1769"/>
                      <a:gd name="T11" fmla="*/ 21 h 791"/>
                      <a:gd name="T12" fmla="*/ 28 w 1769"/>
                      <a:gd name="T13" fmla="*/ 18 h 791"/>
                      <a:gd name="T14" fmla="*/ 25 w 1769"/>
                      <a:gd name="T15" fmla="*/ 13 h 791"/>
                      <a:gd name="T16" fmla="*/ 20 w 1769"/>
                      <a:gd name="T17" fmla="*/ 8 h 791"/>
                      <a:gd name="T18" fmla="*/ 10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7488" name="Group 78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17" name="Freeform 790"/>
                  <p:cNvSpPr>
                    <a:spLocks/>
                  </p:cNvSpPr>
                  <p:nvPr/>
                </p:nvSpPr>
                <p:spPr bwMode="hidden">
                  <a:xfrm rot="5755659">
                    <a:off x="1890" y="2764"/>
                    <a:ext cx="1436" cy="181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5 w 2736"/>
                      <a:gd name="T3" fmla="*/ 1 h 504"/>
                      <a:gd name="T4" fmla="*/ 71 w 2736"/>
                      <a:gd name="T5" fmla="*/ 0 h 504"/>
                      <a:gd name="T6" fmla="*/ 110 w 2736"/>
                      <a:gd name="T7" fmla="*/ 0 h 504"/>
                      <a:gd name="T8" fmla="*/ 109 w 2736"/>
                      <a:gd name="T9" fmla="*/ 1 h 504"/>
                      <a:gd name="T10" fmla="*/ 70 w 2736"/>
                      <a:gd name="T11" fmla="*/ 1 h 504"/>
                      <a:gd name="T12" fmla="*/ 2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18" name="Freeform 791"/>
                  <p:cNvSpPr>
                    <a:spLocks/>
                  </p:cNvSpPr>
                  <p:nvPr/>
                </p:nvSpPr>
                <p:spPr bwMode="hidden">
                  <a:xfrm rot="5755659">
                    <a:off x="2039" y="3800"/>
                    <a:ext cx="782" cy="2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0 h 791"/>
                      <a:gd name="T4" fmla="*/ 18 w 1769"/>
                      <a:gd name="T5" fmla="*/ 1 h 791"/>
                      <a:gd name="T6" fmla="*/ 25 w 1769"/>
                      <a:gd name="T7" fmla="*/ 3 h 791"/>
                      <a:gd name="T8" fmla="*/ 27 w 1769"/>
                      <a:gd name="T9" fmla="*/ 4 h 791"/>
                      <a:gd name="T10" fmla="*/ 27 w 1769"/>
                      <a:gd name="T11" fmla="*/ 6 h 791"/>
                      <a:gd name="T12" fmla="*/ 25 w 1769"/>
                      <a:gd name="T13" fmla="*/ 4 h 791"/>
                      <a:gd name="T14" fmla="*/ 22 w 1769"/>
                      <a:gd name="T15" fmla="*/ 3 h 791"/>
                      <a:gd name="T16" fmla="*/ 17 w 1769"/>
                      <a:gd name="T17" fmla="*/ 2 h 791"/>
                      <a:gd name="T18" fmla="*/ 9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vi-VN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sp>
            <p:nvSpPr>
              <p:cNvPr id="161" name="Freeform 792"/>
              <p:cNvSpPr>
                <a:spLocks/>
              </p:cNvSpPr>
              <p:nvPr/>
            </p:nvSpPr>
            <p:spPr bwMode="hidden">
              <a:xfrm flipH="1">
                <a:off x="3873" y="934"/>
                <a:ext cx="192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2" name="Arc 793"/>
              <p:cNvSpPr>
                <a:spLocks/>
              </p:cNvSpPr>
              <p:nvPr/>
            </p:nvSpPr>
            <p:spPr bwMode="hidden">
              <a:xfrm flipH="1">
                <a:off x="3528" y="727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3" name="Arc 794"/>
              <p:cNvSpPr>
                <a:spLocks/>
              </p:cNvSpPr>
              <p:nvPr/>
            </p:nvSpPr>
            <p:spPr bwMode="hidden">
              <a:xfrm flipV="1">
                <a:off x="4278" y="178"/>
                <a:ext cx="1008" cy="804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4" name="Arc 79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4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5" name="Arc 796"/>
              <p:cNvSpPr>
                <a:spLocks/>
              </p:cNvSpPr>
              <p:nvPr/>
            </p:nvSpPr>
            <p:spPr bwMode="hidden">
              <a:xfrm flipH="1">
                <a:off x="3268" y="628"/>
                <a:ext cx="790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6" name="Arc 79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4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7" name="Arc 798"/>
              <p:cNvSpPr>
                <a:spLocks/>
              </p:cNvSpPr>
              <p:nvPr/>
            </p:nvSpPr>
            <p:spPr bwMode="hidden">
              <a:xfrm>
                <a:off x="4228" y="588"/>
                <a:ext cx="151" cy="934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8" name="Arc 799"/>
              <p:cNvSpPr>
                <a:spLocks/>
              </p:cNvSpPr>
              <p:nvPr/>
            </p:nvSpPr>
            <p:spPr bwMode="hidden">
              <a:xfrm>
                <a:off x="4269" y="586"/>
                <a:ext cx="394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9" name="Arc 800"/>
              <p:cNvSpPr>
                <a:spLocks/>
              </p:cNvSpPr>
              <p:nvPr/>
            </p:nvSpPr>
            <p:spPr bwMode="hidden">
              <a:xfrm>
                <a:off x="4303" y="464"/>
                <a:ext cx="560" cy="932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0" name="Freeform 801"/>
              <p:cNvSpPr>
                <a:spLocks/>
              </p:cNvSpPr>
              <p:nvPr/>
            </p:nvSpPr>
            <p:spPr bwMode="hidden">
              <a:xfrm>
                <a:off x="4411" y="1034"/>
                <a:ext cx="189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1" name="Freeform 80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2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2" name="Arc 803"/>
              <p:cNvSpPr>
                <a:spLocks/>
              </p:cNvSpPr>
              <p:nvPr/>
            </p:nvSpPr>
            <p:spPr bwMode="hidden">
              <a:xfrm flipH="1">
                <a:off x="3143" y="319"/>
                <a:ext cx="997" cy="934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3" name="Arc 804"/>
              <p:cNvSpPr>
                <a:spLocks/>
              </p:cNvSpPr>
              <p:nvPr/>
            </p:nvSpPr>
            <p:spPr bwMode="hidden">
              <a:xfrm flipH="1">
                <a:off x="3425" y="122"/>
                <a:ext cx="725" cy="905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" name="Arc 805"/>
              <p:cNvSpPr>
                <a:spLocks/>
              </p:cNvSpPr>
              <p:nvPr/>
            </p:nvSpPr>
            <p:spPr bwMode="hidden">
              <a:xfrm>
                <a:off x="4200" y="501"/>
                <a:ext cx="297" cy="905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5" name="Freeform 806"/>
              <p:cNvSpPr>
                <a:spLocks/>
              </p:cNvSpPr>
              <p:nvPr/>
            </p:nvSpPr>
            <p:spPr bwMode="hidden">
              <a:xfrm flipH="1">
                <a:off x="3307" y="982"/>
                <a:ext cx="426" cy="603"/>
              </a:xfrm>
              <a:custGeom>
                <a:avLst/>
                <a:gdLst>
                  <a:gd name="T0" fmla="*/ 0 w 776"/>
                  <a:gd name="T1" fmla="*/ 0 h 2368"/>
                  <a:gd name="T2" fmla="*/ 12 w 776"/>
                  <a:gd name="T3" fmla="*/ 0 h 2368"/>
                  <a:gd name="T4" fmla="*/ 5 w 776"/>
                  <a:gd name="T5" fmla="*/ 0 h 2368"/>
                  <a:gd name="T6" fmla="*/ 16 w 776"/>
                  <a:gd name="T7" fmla="*/ 0 h 2368"/>
                  <a:gd name="T8" fmla="*/ 10 w 776"/>
                  <a:gd name="T9" fmla="*/ 0 h 2368"/>
                  <a:gd name="T10" fmla="*/ 19 w 776"/>
                  <a:gd name="T11" fmla="*/ 1 h 2368"/>
                  <a:gd name="T12" fmla="*/ 14 w 776"/>
                  <a:gd name="T13" fmla="*/ 1 h 2368"/>
                  <a:gd name="T14" fmla="*/ 24 w 776"/>
                  <a:gd name="T15" fmla="*/ 1 h 2368"/>
                  <a:gd name="T16" fmla="*/ 19 w 776"/>
                  <a:gd name="T17" fmla="*/ 1 h 2368"/>
                  <a:gd name="T18" fmla="*/ 26 w 776"/>
                  <a:gd name="T19" fmla="*/ 1 h 2368"/>
                  <a:gd name="T20" fmla="*/ 24 w 776"/>
                  <a:gd name="T21" fmla="*/ 1 h 2368"/>
                  <a:gd name="T22" fmla="*/ 28 w 776"/>
                  <a:gd name="T23" fmla="*/ 1 h 2368"/>
                  <a:gd name="T24" fmla="*/ 28 w 776"/>
                  <a:gd name="T25" fmla="*/ 1 h 2368"/>
                  <a:gd name="T26" fmla="*/ 33 w 776"/>
                  <a:gd name="T27" fmla="*/ 1 h 2368"/>
                  <a:gd name="T28" fmla="*/ 31 w 776"/>
                  <a:gd name="T29" fmla="*/ 1 h 2368"/>
                  <a:gd name="T30" fmla="*/ 36 w 776"/>
                  <a:gd name="T31" fmla="*/ 1 h 2368"/>
                  <a:gd name="T32" fmla="*/ 33 w 776"/>
                  <a:gd name="T33" fmla="*/ 2 h 2368"/>
                  <a:gd name="T34" fmla="*/ 36 w 776"/>
                  <a:gd name="T35" fmla="*/ 2 h 2368"/>
                  <a:gd name="T36" fmla="*/ 33 w 776"/>
                  <a:gd name="T37" fmla="*/ 2 h 2368"/>
                  <a:gd name="T38" fmla="*/ 38 w 776"/>
                  <a:gd name="T39" fmla="*/ 2 h 2368"/>
                  <a:gd name="T40" fmla="*/ 36 w 776"/>
                  <a:gd name="T41" fmla="*/ 2 h 2368"/>
                  <a:gd name="T42" fmla="*/ 38 w 776"/>
                  <a:gd name="T43" fmla="*/ 2 h 2368"/>
                  <a:gd name="T44" fmla="*/ 36 w 776"/>
                  <a:gd name="T45" fmla="*/ 2 h 2368"/>
                  <a:gd name="T46" fmla="*/ 38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6" name="Freeform 80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1 h 2368"/>
                  <a:gd name="T12" fmla="*/ 2 w 776"/>
                  <a:gd name="T13" fmla="*/ 1 h 2368"/>
                  <a:gd name="T14" fmla="*/ 2 w 776"/>
                  <a:gd name="T15" fmla="*/ 1 h 2368"/>
                  <a:gd name="T16" fmla="*/ 2 w 776"/>
                  <a:gd name="T17" fmla="*/ 1 h 2368"/>
                  <a:gd name="T18" fmla="*/ 3 w 776"/>
                  <a:gd name="T19" fmla="*/ 1 h 2368"/>
                  <a:gd name="T20" fmla="*/ 2 w 776"/>
                  <a:gd name="T21" fmla="*/ 1 h 2368"/>
                  <a:gd name="T22" fmla="*/ 3 w 776"/>
                  <a:gd name="T23" fmla="*/ 1 h 2368"/>
                  <a:gd name="T24" fmla="*/ 3 w 776"/>
                  <a:gd name="T25" fmla="*/ 1 h 2368"/>
                  <a:gd name="T26" fmla="*/ 4 w 776"/>
                  <a:gd name="T27" fmla="*/ 1 h 2368"/>
                  <a:gd name="T28" fmla="*/ 3 w 776"/>
                  <a:gd name="T29" fmla="*/ 1 h 2368"/>
                  <a:gd name="T30" fmla="*/ 4 w 776"/>
                  <a:gd name="T31" fmla="*/ 1 h 2368"/>
                  <a:gd name="T32" fmla="*/ 4 w 776"/>
                  <a:gd name="T33" fmla="*/ 2 h 2368"/>
                  <a:gd name="T34" fmla="*/ 4 w 776"/>
                  <a:gd name="T35" fmla="*/ 2 h 2368"/>
                  <a:gd name="T36" fmla="*/ 4 w 776"/>
                  <a:gd name="T37" fmla="*/ 2 h 2368"/>
                  <a:gd name="T38" fmla="*/ 4 w 776"/>
                  <a:gd name="T39" fmla="*/ 2 h 2368"/>
                  <a:gd name="T40" fmla="*/ 4 w 776"/>
                  <a:gd name="T41" fmla="*/ 2 h 2368"/>
                  <a:gd name="T42" fmla="*/ 4 w 776"/>
                  <a:gd name="T43" fmla="*/ 2 h 2368"/>
                  <a:gd name="T44" fmla="*/ 4 w 776"/>
                  <a:gd name="T45" fmla="*/ 2 h 2368"/>
                  <a:gd name="T46" fmla="*/ 4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7" name="Freeform 80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1 h 2368"/>
                  <a:gd name="T12" fmla="*/ 0 w 776"/>
                  <a:gd name="T13" fmla="*/ 1 h 2368"/>
                  <a:gd name="T14" fmla="*/ 0 w 776"/>
                  <a:gd name="T15" fmla="*/ 1 h 2368"/>
                  <a:gd name="T16" fmla="*/ 0 w 776"/>
                  <a:gd name="T17" fmla="*/ 1 h 2368"/>
                  <a:gd name="T18" fmla="*/ 0 w 776"/>
                  <a:gd name="T19" fmla="*/ 1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0 w 776"/>
                  <a:gd name="T31" fmla="*/ 1 h 2368"/>
                  <a:gd name="T32" fmla="*/ 0 w 776"/>
                  <a:gd name="T33" fmla="*/ 2 h 2368"/>
                  <a:gd name="T34" fmla="*/ 0 w 776"/>
                  <a:gd name="T35" fmla="*/ 2 h 2368"/>
                  <a:gd name="T36" fmla="*/ 0 w 776"/>
                  <a:gd name="T37" fmla="*/ 2 h 2368"/>
                  <a:gd name="T38" fmla="*/ 0 w 776"/>
                  <a:gd name="T39" fmla="*/ 2 h 2368"/>
                  <a:gd name="T40" fmla="*/ 0 w 776"/>
                  <a:gd name="T41" fmla="*/ 2 h 2368"/>
                  <a:gd name="T42" fmla="*/ 0 w 776"/>
                  <a:gd name="T43" fmla="*/ 2 h 2368"/>
                  <a:gd name="T44" fmla="*/ 0 w 776"/>
                  <a:gd name="T45" fmla="*/ 2 h 2368"/>
                  <a:gd name="T46" fmla="*/ 0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8" name="Freeform 809"/>
              <p:cNvSpPr>
                <a:spLocks/>
              </p:cNvSpPr>
              <p:nvPr/>
            </p:nvSpPr>
            <p:spPr bwMode="hidden">
              <a:xfrm>
                <a:off x="4842" y="895"/>
                <a:ext cx="394" cy="632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4 w 776"/>
                  <a:gd name="T5" fmla="*/ 0 h 2368"/>
                  <a:gd name="T6" fmla="*/ 11 w 776"/>
                  <a:gd name="T7" fmla="*/ 0 h 2368"/>
                  <a:gd name="T8" fmla="*/ 7 w 776"/>
                  <a:gd name="T9" fmla="*/ 1 h 2368"/>
                  <a:gd name="T10" fmla="*/ 13 w 776"/>
                  <a:gd name="T11" fmla="*/ 1 h 2368"/>
                  <a:gd name="T12" fmla="*/ 10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20 w 776"/>
                  <a:gd name="T23" fmla="*/ 1 h 2368"/>
                  <a:gd name="T24" fmla="*/ 20 w 776"/>
                  <a:gd name="T25" fmla="*/ 1 h 2368"/>
                  <a:gd name="T26" fmla="*/ 23 w 776"/>
                  <a:gd name="T27" fmla="*/ 1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3 w 776"/>
                  <a:gd name="T33" fmla="*/ 2 h 2368"/>
                  <a:gd name="T34" fmla="*/ 24 w 776"/>
                  <a:gd name="T35" fmla="*/ 2 h 2368"/>
                  <a:gd name="T36" fmla="*/ 23 w 776"/>
                  <a:gd name="T37" fmla="*/ 2 h 2368"/>
                  <a:gd name="T38" fmla="*/ 26 w 776"/>
                  <a:gd name="T39" fmla="*/ 2 h 2368"/>
                  <a:gd name="T40" fmla="*/ 24 w 776"/>
                  <a:gd name="T41" fmla="*/ 3 h 2368"/>
                  <a:gd name="T42" fmla="*/ 26 w 776"/>
                  <a:gd name="T43" fmla="*/ 3 h 2368"/>
                  <a:gd name="T44" fmla="*/ 24 w 776"/>
                  <a:gd name="T45" fmla="*/ 3 h 2368"/>
                  <a:gd name="T46" fmla="*/ 26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BBE0E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9" name="Freeform 810"/>
              <p:cNvSpPr>
                <a:spLocks/>
              </p:cNvSpPr>
              <p:nvPr/>
            </p:nvSpPr>
            <p:spPr bwMode="hidden">
              <a:xfrm>
                <a:off x="4637" y="576"/>
                <a:ext cx="594" cy="420"/>
              </a:xfrm>
              <a:custGeom>
                <a:avLst/>
                <a:gdLst>
                  <a:gd name="T0" fmla="*/ 0 w 776"/>
                  <a:gd name="T1" fmla="*/ 0 h 2368"/>
                  <a:gd name="T2" fmla="*/ 64 w 776"/>
                  <a:gd name="T3" fmla="*/ 0 h 2368"/>
                  <a:gd name="T4" fmla="*/ 26 w 776"/>
                  <a:gd name="T5" fmla="*/ 0 h 2368"/>
                  <a:gd name="T6" fmla="*/ 90 w 776"/>
                  <a:gd name="T7" fmla="*/ 0 h 2368"/>
                  <a:gd name="T8" fmla="*/ 51 w 776"/>
                  <a:gd name="T9" fmla="*/ 0 h 2368"/>
                  <a:gd name="T10" fmla="*/ 102 w 776"/>
                  <a:gd name="T11" fmla="*/ 0 h 2368"/>
                  <a:gd name="T12" fmla="*/ 77 w 776"/>
                  <a:gd name="T13" fmla="*/ 0 h 2368"/>
                  <a:gd name="T14" fmla="*/ 127 w 776"/>
                  <a:gd name="T15" fmla="*/ 0 h 2368"/>
                  <a:gd name="T16" fmla="*/ 102 w 776"/>
                  <a:gd name="T17" fmla="*/ 0 h 2368"/>
                  <a:gd name="T18" fmla="*/ 140 w 776"/>
                  <a:gd name="T19" fmla="*/ 0 h 2368"/>
                  <a:gd name="T20" fmla="*/ 127 w 776"/>
                  <a:gd name="T21" fmla="*/ 0 h 2368"/>
                  <a:gd name="T22" fmla="*/ 153 w 776"/>
                  <a:gd name="T23" fmla="*/ 0 h 2368"/>
                  <a:gd name="T24" fmla="*/ 153 w 776"/>
                  <a:gd name="T25" fmla="*/ 0 h 2368"/>
                  <a:gd name="T26" fmla="*/ 178 w 776"/>
                  <a:gd name="T27" fmla="*/ 0 h 2368"/>
                  <a:gd name="T28" fmla="*/ 165 w 776"/>
                  <a:gd name="T29" fmla="*/ 0 h 2368"/>
                  <a:gd name="T30" fmla="*/ 190 w 776"/>
                  <a:gd name="T31" fmla="*/ 0 h 2368"/>
                  <a:gd name="T32" fmla="*/ 178 w 776"/>
                  <a:gd name="T33" fmla="*/ 0 h 2368"/>
                  <a:gd name="T34" fmla="*/ 190 w 776"/>
                  <a:gd name="T35" fmla="*/ 0 h 2368"/>
                  <a:gd name="T36" fmla="*/ 178 w 776"/>
                  <a:gd name="T37" fmla="*/ 0 h 2368"/>
                  <a:gd name="T38" fmla="*/ 204 w 776"/>
                  <a:gd name="T39" fmla="*/ 0 h 2368"/>
                  <a:gd name="T40" fmla="*/ 190 w 776"/>
                  <a:gd name="T41" fmla="*/ 0 h 2368"/>
                  <a:gd name="T42" fmla="*/ 204 w 776"/>
                  <a:gd name="T43" fmla="*/ 0 h 2368"/>
                  <a:gd name="T44" fmla="*/ 190 w 776"/>
                  <a:gd name="T45" fmla="*/ 0 h 2368"/>
                  <a:gd name="T46" fmla="*/ 20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0" name="Freeform 811"/>
              <p:cNvSpPr>
                <a:spLocks/>
              </p:cNvSpPr>
              <p:nvPr/>
            </p:nvSpPr>
            <p:spPr bwMode="hidden">
              <a:xfrm>
                <a:off x="4659" y="133"/>
                <a:ext cx="260" cy="561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1 h 2368"/>
                  <a:gd name="T24" fmla="*/ 2 w 776"/>
                  <a:gd name="T25" fmla="*/ 1 h 2368"/>
                  <a:gd name="T26" fmla="*/ 3 w 776"/>
                  <a:gd name="T27" fmla="*/ 1 h 2368"/>
                  <a:gd name="T28" fmla="*/ 3 w 776"/>
                  <a:gd name="T29" fmla="*/ 1 h 2368"/>
                  <a:gd name="T30" fmla="*/ 3 w 776"/>
                  <a:gd name="T31" fmla="*/ 1 h 2368"/>
                  <a:gd name="T32" fmla="*/ 3 w 776"/>
                  <a:gd name="T33" fmla="*/ 1 h 2368"/>
                  <a:gd name="T34" fmla="*/ 3 w 776"/>
                  <a:gd name="T35" fmla="*/ 1 h 2368"/>
                  <a:gd name="T36" fmla="*/ 3 w 776"/>
                  <a:gd name="T37" fmla="*/ 1 h 2368"/>
                  <a:gd name="T38" fmla="*/ 3 w 776"/>
                  <a:gd name="T39" fmla="*/ 1 h 2368"/>
                  <a:gd name="T40" fmla="*/ 3 w 776"/>
                  <a:gd name="T41" fmla="*/ 1 h 2368"/>
                  <a:gd name="T42" fmla="*/ 3 w 776"/>
                  <a:gd name="T43" fmla="*/ 2 h 2368"/>
                  <a:gd name="T44" fmla="*/ 3 w 776"/>
                  <a:gd name="T45" fmla="*/ 2 h 2368"/>
                  <a:gd name="T46" fmla="*/ 3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1" name="Freeform 812"/>
              <p:cNvSpPr>
                <a:spLocks/>
              </p:cNvSpPr>
              <p:nvPr/>
            </p:nvSpPr>
            <p:spPr bwMode="hidden">
              <a:xfrm rot="-1346631">
                <a:off x="4400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2" name="Freeform 813"/>
              <p:cNvSpPr>
                <a:spLocks/>
              </p:cNvSpPr>
              <p:nvPr/>
            </p:nvSpPr>
            <p:spPr bwMode="hidden">
              <a:xfrm rot="1346631" flipH="1">
                <a:off x="3782" y="590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b="0" kern="0">
                  <a:solidFill>
                    <a:sysClr val="windowText" lastClr="0000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nghe nong tuy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8" y="0"/>
            <a:ext cx="91778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pPr>
              <a:defRPr/>
            </a:pPr>
            <a:endParaRPr lang="en-US" sz="4800" b="1" i="1" smtClean="0"/>
          </a:p>
          <a:p>
            <a:pPr marL="0" indent="0">
              <a:buFont typeface="Arial" charset="0"/>
              <a:buNone/>
              <a:defRPr/>
            </a:pPr>
            <a:endParaRPr lang="en-US" sz="4800" b="1" i="1" smtClean="0"/>
          </a:p>
          <a:p>
            <a:pPr marL="0" indent="0">
              <a:buFont typeface="Arial" charset="0"/>
              <a:buNone/>
              <a:defRPr/>
            </a:pPr>
            <a:r>
              <a:rPr lang="en-US" sz="4800" b="1" i="1" smtClean="0">
                <a:solidFill>
                  <a:srgbClr val="FF0000"/>
                </a:solidFill>
              </a:rPr>
              <a:t>   C</a:t>
            </a:r>
            <a:r>
              <a:rPr lang="vi-VN" sz="4800" b="1" i="1" smtClean="0">
                <a:solidFill>
                  <a:srgbClr val="FF0000"/>
                </a:solidFill>
              </a:rPr>
              <a:t>ông việc của nghề nông</a:t>
            </a:r>
            <a:endParaRPr lang="en-US" sz="480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smtClean="0"/>
          </a:p>
        </p:txBody>
      </p:sp>
      <p:pic>
        <p:nvPicPr>
          <p:cNvPr id="10244" name="Picture 4" descr="cay r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grpSp>
        <p:nvGrpSpPr>
          <p:cNvPr id="22531" name="Group 12"/>
          <p:cNvGrpSpPr>
            <a:grpSpLocks/>
          </p:cNvGrpSpPr>
          <p:nvPr/>
        </p:nvGrpSpPr>
        <p:grpSpPr bwMode="auto">
          <a:xfrm rot="10800000">
            <a:off x="-123825" y="4059238"/>
            <a:ext cx="2884488" cy="2838450"/>
            <a:chOff x="3936" y="-15"/>
            <a:chExt cx="1817" cy="1788"/>
          </a:xfrm>
        </p:grpSpPr>
        <p:pic>
          <p:nvPicPr>
            <p:cNvPr id="22545" name="Picture 13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6" name="Picture 14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7" name="Picture 15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2" name="Group 14"/>
          <p:cNvGrpSpPr>
            <a:grpSpLocks/>
          </p:cNvGrpSpPr>
          <p:nvPr/>
        </p:nvGrpSpPr>
        <p:grpSpPr bwMode="auto">
          <a:xfrm>
            <a:off x="-23813" y="0"/>
            <a:ext cx="2838451" cy="2884488"/>
            <a:chOff x="-3" y="23"/>
            <a:chExt cx="1788" cy="1817"/>
          </a:xfrm>
        </p:grpSpPr>
        <p:pic>
          <p:nvPicPr>
            <p:cNvPr id="22542" name="Picture 21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39794">
              <a:off x="70" y="144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3" name="Picture 22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83" y="-763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2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751" y="858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16"/>
          <p:cNvGrpSpPr>
            <a:grpSpLocks/>
          </p:cNvGrpSpPr>
          <p:nvPr/>
        </p:nvGrpSpPr>
        <p:grpSpPr bwMode="auto">
          <a:xfrm>
            <a:off x="6267450" y="-228600"/>
            <a:ext cx="2884488" cy="2838450"/>
            <a:chOff x="3936" y="-15"/>
            <a:chExt cx="1817" cy="1788"/>
          </a:xfrm>
        </p:grpSpPr>
        <p:pic>
          <p:nvPicPr>
            <p:cNvPr id="22539" name="Picture 17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18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1" name="Picture 19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8"/>
          <p:cNvGrpSpPr>
            <a:grpSpLocks/>
          </p:cNvGrpSpPr>
          <p:nvPr/>
        </p:nvGrpSpPr>
        <p:grpSpPr bwMode="auto">
          <a:xfrm rot="5400000">
            <a:off x="5834856" y="3658394"/>
            <a:ext cx="3495675" cy="3030538"/>
            <a:chOff x="3936" y="-15"/>
            <a:chExt cx="1817" cy="1788"/>
          </a:xfrm>
        </p:grpSpPr>
        <p:pic>
          <p:nvPicPr>
            <p:cNvPr id="22536" name="Picture 9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1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11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5" name="Picture 20" descr="C:\Users\Administrator\Desktop\IMG_32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25400"/>
            <a:ext cx="9226551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7&quot;/&gt;&lt;/object&gt;&lt;object type=&quot;3&quot; unique_id=&quot;10015&quot;&gt;&lt;property id=&quot;20148&quot; value=&quot;5&quot;/&gt;&lt;property id=&quot;20300&quot; value=&quot;Slide 5&quot;/&gt;&lt;property id=&quot;20307&quot; value=&quot;368&quot;/&gt;&lt;/object&gt;&lt;object type=&quot;3&quot; unique_id=&quot;10020&quot;&gt;&lt;property id=&quot;20148&quot; value=&quot;5&quot;/&gt;&lt;property id=&quot;20300&quot; value=&quot;Slide 4&quot;/&gt;&lt;property id=&quot;20307&quot; value=&quot;374&quot;/&gt;&lt;/object&gt;&lt;object type=&quot;3&quot; unique_id=&quot;10024&quot;&gt;&lt;property id=&quot;20148&quot; value=&quot;5&quot;/&gt;&lt;property id=&quot;20300&quot; value=&quot;Slide 3&quot;/&gt;&lt;property id=&quot;20307&quot; value=&quot;380&quot;/&gt;&lt;/object&gt;&lt;object type=&quot;3&quot; unique_id=&quot;10025&quot;&gt;&lt;property id=&quot;20148&quot; value=&quot;5&quot;/&gt;&lt;property id=&quot;20300&quot; value=&quot;Slide 6&quot;/&gt;&lt;property id=&quot;20307&quot; value=&quot;375&quot;/&gt;&lt;/object&gt;&lt;object type=&quot;3&quot; unique_id=&quot;10027&quot;&gt;&lt;property id=&quot;20148&quot; value=&quot;5&quot;/&gt;&lt;property id=&quot;20300&quot; value=&quot;Slide 7 - &amp;quot;&amp;amp;#x09;&amp;amp;#x09;Trò chơi&amp;quot;&quot;/&gt;&lt;property id=&quot;20307&quot; value=&quot;381&quot;/&gt;&lt;/object&gt;&lt;object type=&quot;3&quot; unique_id=&quot;10029&quot;&gt;&lt;property id=&quot;20148&quot; value=&quot;5&quot;/&gt;&lt;property id=&quot;20300&quot; value=&quot;Slide 8&quot;/&gt;&lt;property id=&quot;20307&quot; value=&quot;383&quot;/&gt;&lt;/object&gt;&lt;object type=&quot;3&quot; unique_id=&quot;10146&quot;&gt;&lt;property id=&quot;20148&quot; value=&quot;5&quot;/&gt;&lt;property id=&quot;20300&quot; value=&quot;Slide 2&quot;/&gt;&lt;property id=&quot;20307&quot; value=&quot;384&quot;/&gt;&lt;/object&gt;&lt;/object&gt;&lt;object type=&quot;8&quot; unique_id=&quot;1005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79</Words>
  <Application>Microsoft Office PowerPoint</Application>
  <PresentationFormat>On-screen Show (4:3)</PresentationFormat>
  <Paragraphs>23</Paragraphs>
  <Slides>29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.VnTime</vt:lpstr>
      <vt:lpstr>Times New Roman</vt:lpstr>
      <vt:lpstr>Calibri</vt:lpstr>
      <vt:lpstr>Arial</vt:lpstr>
      <vt:lpstr>.VnAvantH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Dụng cụ làm việc của nghề nông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Phần 2: Chung sức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 HUU VEN</dc:creator>
  <cp:lastModifiedBy>Admin</cp:lastModifiedBy>
  <cp:revision>198</cp:revision>
  <dcterms:created xsi:type="dcterms:W3CDTF">2009-03-21T06:12:10Z</dcterms:created>
  <dcterms:modified xsi:type="dcterms:W3CDTF">2026-04-27T03:59:10Z</dcterms:modified>
</cp:coreProperties>
</file>