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2" r:id="rId3"/>
    <p:sldId id="321" r:id="rId4"/>
    <p:sldId id="320" r:id="rId5"/>
    <p:sldId id="266" r:id="rId6"/>
    <p:sldId id="313" r:id="rId7"/>
    <p:sldId id="316" r:id="rId8"/>
    <p:sldId id="318" r:id="rId9"/>
    <p:sldId id="319" r:id="rId10"/>
    <p:sldId id="287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65E12-B92B-60BD-6747-92A9A4C23F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8E6B530-5ADC-1584-6F1F-40FE5B62D9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3DC094-C829-7A2E-2F32-3023718F9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FC16BD-C4FA-80C8-3ED0-E057ABAF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8D475-CAC8-2E9B-80E4-3DAD50ADF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950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1BD91-800C-0133-4374-31A3471DE2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E8446-FF7F-1D9C-40E8-1BB0D8E114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D68F93-BF29-AFBE-902E-ECD90A36B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EF00EC-EF1C-EFB9-35A5-E30523289A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4F72D-7F94-A26B-64C3-AE0656FAB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78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8839A6-E85E-3E4C-EDE8-1FB01C641D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142A6F9-957E-A570-9509-D2B0C3BBE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85155B-0E1D-C510-31CB-EF19FE838C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A00B5B-4F06-97BE-0EA0-8B47AB9A41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A2F58-447E-3CEB-DAE5-A4AE7D581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58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0A9F5C-D51C-E192-EFE9-0A3C6B2E37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580AFF-4903-F039-3AE3-047A28EDB3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5B92F-94A1-9ABA-FD6B-FA15C380B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5F31E0-0A2B-957A-52B7-B7A03EC13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781F3F-B4FD-BF3C-8464-6807049A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46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020D4-99D6-DD82-DD7E-23066B3B5F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91C9B3-AFD6-AC08-46B3-8770AE970A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01FDC4-BF1C-4500-AFF2-10A5EB0BE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1D540-7FF8-E679-AF02-D23822078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AC03E9-47B5-CE0D-8803-DE54B443E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798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34319-A289-3B49-6E1D-AEFCFFAA4A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05BEA0-5965-2895-9746-E27E480ACA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C749C2-D92D-A2B4-37D5-1B94F9DC04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C2F3B-9E75-EBDB-F0DF-1FA60F3163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CE6F1F-677C-111E-587C-C2D59361B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C10A83-D6D6-F336-5FBF-67FC1C9E6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255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8DEE4B-5136-3CD4-73ED-2EBAEA352C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41F2D5-FEDA-5AFE-BB8F-DADBD8EDE2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A7C645-7280-120C-D16C-D4F72CB410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AFA7A0-3F2A-65CF-191D-A26C2313642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196F4A-A841-256E-B6EC-47AAC6958F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A59A391-0F8F-A396-4A30-DC1F5E20E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E23210A-39F6-E956-576E-D1A3B2686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57B42A-D921-E557-3BEE-878C4BAFE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269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5F619-3B00-1953-A52D-86C80FFC02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A5ADAF-306D-B87B-CD81-10AFEED7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9D489E-FFD5-810D-1B5D-4DDB02ECC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57564C5-355D-4DDA-B2AD-17065820F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979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C80CF33-02F5-D8FB-FFB4-CF4A220DCB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48434F-26FE-EF40-4E39-FE88829AA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8BAE2-8628-17CB-0A39-47A2C3B88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07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362FA-A7C2-2602-79D2-ABF2334B2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DBA2B4-FFF8-7720-D948-5CA0425DA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B47476-D40C-E5BA-71FC-DF810D066A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F59383-65A9-1672-1B6E-30C47371DC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631805-D41B-1591-3CC1-E79991BEF2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7761AB-10A1-DDF2-3E8E-D0A8C194B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164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2EB605-A215-E69A-9811-C7A201C980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EF0576F-B51D-3F07-5EA8-7B149FCE6E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5A30C34-EF0B-2D45-34CB-5749679B1E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A0BF328-83C8-2FAC-E3FD-8C0B80314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2C17EA-7B60-E076-C6C7-E904C4B32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FDF267-E3EA-26B3-2206-02C5DAB1D8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9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5CE842-6C93-A623-006D-00A670DC1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2334A3-FA78-E718-B80C-E376E2A2D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99CD0-3C1D-34BB-CB10-4EDA8EFEF9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2D5118-27F5-48A8-83CA-719E90426D9E}" type="datetimeFigureOut">
              <a:rPr lang="en-US" smtClean="0"/>
              <a:t>4/22/2026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25B46-B1AF-B9C0-6D97-D488B8358A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60C979-4CF0-F0B4-0FC4-49AFF60E1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DD4FA0-711F-4EB2-8BE2-1EE9A7F55A4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4265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gif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gif"/><Relationship Id="rId5" Type="http://schemas.openxmlformats.org/officeDocument/2006/relationships/image" Target="../media/image16.gif"/><Relationship Id="rId4" Type="http://schemas.openxmlformats.org/officeDocument/2006/relationships/image" Target="../media/image1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gif"/><Relationship Id="rId5" Type="http://schemas.openxmlformats.org/officeDocument/2006/relationships/image" Target="../media/image18.jpeg"/><Relationship Id="rId4" Type="http://schemas.openxmlformats.org/officeDocument/2006/relationships/image" Target="../media/image17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3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999+ Hình nền mầm non dễ thương, ngộ nghĩnh nhất 2026">
            <a:extLst>
              <a:ext uri="{FF2B5EF4-FFF2-40B4-BE49-F238E27FC236}">
                <a16:creationId xmlns:a16="http://schemas.microsoft.com/office/drawing/2014/main" id="{C7992ACB-8944-C676-5267-C4B8D5268D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ACA23A-0927-7387-657D-142BB38666EA}"/>
              </a:ext>
            </a:extLst>
          </p:cNvPr>
          <p:cNvSpPr txBox="1"/>
          <p:nvPr/>
        </p:nvSpPr>
        <p:spPr>
          <a:xfrm>
            <a:off x="2295331" y="1352939"/>
            <a:ext cx="1111366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/>
              <a:t>Lĩnh</a:t>
            </a:r>
            <a:r>
              <a:rPr lang="en-US" sz="4800" dirty="0"/>
              <a:t> </a:t>
            </a:r>
            <a:r>
              <a:rPr lang="en-US" sz="4800" dirty="0" err="1"/>
              <a:t>vực</a:t>
            </a:r>
            <a:r>
              <a:rPr lang="en-US" sz="4800" dirty="0"/>
              <a:t>: </a:t>
            </a:r>
            <a:r>
              <a:rPr lang="en-US" sz="4800" dirty="0" err="1"/>
              <a:t>Phát</a:t>
            </a:r>
            <a:r>
              <a:rPr lang="en-US" sz="4800" dirty="0"/>
              <a:t> </a:t>
            </a:r>
            <a:r>
              <a:rPr lang="en-US" sz="4800" dirty="0" err="1"/>
              <a:t>triển</a:t>
            </a:r>
            <a:r>
              <a:rPr lang="en-US" sz="4800" dirty="0"/>
              <a:t> </a:t>
            </a:r>
            <a:r>
              <a:rPr lang="en-US" sz="4800" dirty="0" err="1"/>
              <a:t>ngôn</a:t>
            </a:r>
            <a:r>
              <a:rPr lang="en-US" sz="4800" dirty="0"/>
              <a:t> </a:t>
            </a:r>
            <a:r>
              <a:rPr lang="en-US" sz="4800" dirty="0" err="1"/>
              <a:t>ngữ</a:t>
            </a:r>
            <a:endParaRPr lang="en-US" sz="4800" dirty="0"/>
          </a:p>
          <a:p>
            <a:r>
              <a:rPr lang="en-US" sz="4800" dirty="0" err="1"/>
              <a:t>Đề</a:t>
            </a:r>
            <a:r>
              <a:rPr lang="en-US" sz="4800" dirty="0"/>
              <a:t> </a:t>
            </a:r>
            <a:r>
              <a:rPr lang="en-US" sz="4800" dirty="0" err="1"/>
              <a:t>tài</a:t>
            </a:r>
            <a:r>
              <a:rPr lang="en-US" sz="4800" dirty="0"/>
              <a:t>: </a:t>
            </a:r>
            <a:r>
              <a:rPr lang="en-US" sz="4800" dirty="0" err="1"/>
              <a:t>Làm</a:t>
            </a:r>
            <a:r>
              <a:rPr lang="en-US" sz="4800" dirty="0"/>
              <a:t> </a:t>
            </a:r>
            <a:r>
              <a:rPr lang="en-US" sz="4800" dirty="0" err="1"/>
              <a:t>quen</a:t>
            </a:r>
            <a:r>
              <a:rPr lang="en-US" sz="4800" dirty="0"/>
              <a:t> </a:t>
            </a:r>
            <a:r>
              <a:rPr lang="en-US" sz="4800" dirty="0" err="1"/>
              <a:t>chữ</a:t>
            </a:r>
            <a:r>
              <a:rPr lang="en-US" sz="4800" dirty="0"/>
              <a:t> </a:t>
            </a:r>
            <a:r>
              <a:rPr lang="en-US" sz="4800" dirty="0" err="1"/>
              <a:t>cái</a:t>
            </a:r>
            <a:r>
              <a:rPr lang="en-US" sz="4800" dirty="0"/>
              <a:t> k</a:t>
            </a:r>
          </a:p>
          <a:p>
            <a:r>
              <a:rPr lang="en-US" sz="4800" dirty="0" err="1"/>
              <a:t>Độ</a:t>
            </a:r>
            <a:r>
              <a:rPr lang="en-US" sz="4800" dirty="0"/>
              <a:t> </a:t>
            </a:r>
            <a:r>
              <a:rPr lang="en-US" sz="4800" dirty="0" err="1"/>
              <a:t>tuổi</a:t>
            </a:r>
            <a:r>
              <a:rPr lang="en-US" sz="4800" dirty="0"/>
              <a:t>: 4-5 </a:t>
            </a:r>
            <a:r>
              <a:rPr lang="en-US" sz="4800" dirty="0" err="1"/>
              <a:t>tuổi</a:t>
            </a:r>
            <a:endParaRPr lang="en-US" sz="4800" dirty="0"/>
          </a:p>
          <a:p>
            <a:r>
              <a:rPr lang="en-US" sz="4800" dirty="0" err="1"/>
              <a:t>Đơn</a:t>
            </a:r>
            <a:r>
              <a:rPr lang="en-US" sz="4800" dirty="0"/>
              <a:t> </a:t>
            </a:r>
            <a:r>
              <a:rPr lang="en-US" sz="4800" dirty="0" err="1"/>
              <a:t>vị</a:t>
            </a:r>
            <a:r>
              <a:rPr lang="en-US" sz="4800" dirty="0"/>
              <a:t>: </a:t>
            </a:r>
            <a:r>
              <a:rPr lang="en-US" sz="4800" dirty="0" err="1"/>
              <a:t>Trường</a:t>
            </a:r>
            <a:r>
              <a:rPr lang="en-US" sz="4800" dirty="0"/>
              <a:t> </a:t>
            </a:r>
            <a:r>
              <a:rPr lang="en-US" sz="4800" dirty="0" err="1"/>
              <a:t>mầm</a:t>
            </a:r>
            <a:r>
              <a:rPr lang="en-US" sz="4800" dirty="0"/>
              <a:t> non </a:t>
            </a:r>
            <a:r>
              <a:rPr lang="en-US" sz="4800" dirty="0" err="1"/>
              <a:t>Yên</a:t>
            </a:r>
            <a:r>
              <a:rPr lang="en-US" sz="4800" dirty="0"/>
              <a:t> </a:t>
            </a:r>
            <a:r>
              <a:rPr lang="en-US" sz="4800" dirty="0" err="1"/>
              <a:t>Hòa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2569602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CCF41F61-D6DE-0B9F-B77B-B01479DA71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748E379-A492-C99B-FB52-01F6C388AA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28676" name="Picture 4" descr="98">
            <a:extLst>
              <a:ext uri="{FF2B5EF4-FFF2-40B4-BE49-F238E27FC236}">
                <a16:creationId xmlns:a16="http://schemas.microsoft.com/office/drawing/2014/main" id="{B7CD3622-950A-C46D-4D7A-8729A15874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-1588"/>
            <a:ext cx="9144000" cy="68611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7" name="Picture 5" descr="Picture32">
            <a:extLst>
              <a:ext uri="{FF2B5EF4-FFF2-40B4-BE49-F238E27FC236}">
                <a16:creationId xmlns:a16="http://schemas.microsoft.com/office/drawing/2014/main" id="{30B5D534-F70E-E69F-A1C4-5FFACA1D0E9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1" y="2819400"/>
            <a:ext cx="2468563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7" descr="Picture11">
            <a:extLst>
              <a:ext uri="{FF2B5EF4-FFF2-40B4-BE49-F238E27FC236}">
                <a16:creationId xmlns:a16="http://schemas.microsoft.com/office/drawing/2014/main" id="{E5D8D039-2C1C-4FAF-69D9-EEC8EFA5444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9" name="Picture 8" descr="Picture11">
            <a:extLst>
              <a:ext uri="{FF2B5EF4-FFF2-40B4-BE49-F238E27FC236}">
                <a16:creationId xmlns:a16="http://schemas.microsoft.com/office/drawing/2014/main" id="{CCAF584D-96DE-0C8B-5502-4E9846A07D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0" name="Picture 9" descr="Picture11">
            <a:extLst>
              <a:ext uri="{FF2B5EF4-FFF2-40B4-BE49-F238E27FC236}">
                <a16:creationId xmlns:a16="http://schemas.microsoft.com/office/drawing/2014/main" id="{A047DA43-5F08-C27D-331E-5700CC943E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1" name="Picture 10" descr="Picture11">
            <a:extLst>
              <a:ext uri="{FF2B5EF4-FFF2-40B4-BE49-F238E27FC236}">
                <a16:creationId xmlns:a16="http://schemas.microsoft.com/office/drawing/2014/main" id="{2D72EED1-88E9-0B2B-E079-C49F8355CC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16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2" name="Picture 11" descr="Picture11">
            <a:extLst>
              <a:ext uri="{FF2B5EF4-FFF2-40B4-BE49-F238E27FC236}">
                <a16:creationId xmlns:a16="http://schemas.microsoft.com/office/drawing/2014/main" id="{0F67CEB1-3435-AC9A-3575-6DF84133B91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83" name="Text Box 12">
            <a:extLst>
              <a:ext uri="{FF2B5EF4-FFF2-40B4-BE49-F238E27FC236}">
                <a16:creationId xmlns:a16="http://schemas.microsoft.com/office/drawing/2014/main" id="{AF068228-3290-F514-A03B-DFA2917FE1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1143001"/>
            <a:ext cx="822960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000" b="1" i="1" dirty="0" err="1">
                <a:solidFill>
                  <a:srgbClr val="CC3300"/>
                </a:solidFill>
              </a:rPr>
              <a:t>Bài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giảng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đến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đây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kết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thúc</a:t>
            </a:r>
            <a:r>
              <a:rPr lang="en-US" altLang="en-US" sz="4000" b="1" i="1" dirty="0">
                <a:solidFill>
                  <a:srgbClr val="CC3300"/>
                </a:solidFill>
              </a:rPr>
              <a:t>,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kính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chúc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quý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thầy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cô</a:t>
            </a:r>
            <a:r>
              <a:rPr lang="en-US" altLang="en-US" sz="4000" b="1" i="1" dirty="0">
                <a:solidFill>
                  <a:srgbClr val="CC3300"/>
                </a:solidFill>
              </a:rPr>
              <a:t>,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quý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phụ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huynh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và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các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em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sức</a:t>
            </a:r>
            <a:r>
              <a:rPr lang="en-US" altLang="en-US" sz="4000" b="1" i="1" dirty="0">
                <a:solidFill>
                  <a:srgbClr val="CC3300"/>
                </a:solidFill>
              </a:rPr>
              <a:t> </a:t>
            </a:r>
            <a:r>
              <a:rPr lang="en-US" altLang="en-US" sz="4000" b="1" i="1" dirty="0" err="1">
                <a:solidFill>
                  <a:srgbClr val="CC3300"/>
                </a:solidFill>
              </a:rPr>
              <a:t>khỏe</a:t>
            </a:r>
            <a:r>
              <a:rPr lang="en-US" altLang="en-US" sz="4000" b="1" i="1" dirty="0">
                <a:solidFill>
                  <a:srgbClr val="CC3300"/>
                </a:solidFill>
              </a:rPr>
              <a:t>!</a:t>
            </a:r>
          </a:p>
        </p:txBody>
      </p:sp>
      <p:pic>
        <p:nvPicPr>
          <p:cNvPr id="28684" name="Picture 13" descr="Picture9">
            <a:extLst>
              <a:ext uri="{FF2B5EF4-FFF2-40B4-BE49-F238E27FC236}">
                <a16:creationId xmlns:a16="http://schemas.microsoft.com/office/drawing/2014/main" id="{29BC3FF8-08BC-7315-8FC2-009FA7BACCC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670" flipV="1">
            <a:off x="9448800" y="54292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5" name="Picture 14" descr="Picture9">
            <a:extLst>
              <a:ext uri="{FF2B5EF4-FFF2-40B4-BE49-F238E27FC236}">
                <a16:creationId xmlns:a16="http://schemas.microsoft.com/office/drawing/2014/main" id="{57861824-E331-2095-A743-092F948B3B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980652" flipV="1">
            <a:off x="3124200" y="54292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6" name="Picture 15" descr="Picture9">
            <a:extLst>
              <a:ext uri="{FF2B5EF4-FFF2-40B4-BE49-F238E27FC236}">
                <a16:creationId xmlns:a16="http://schemas.microsoft.com/office/drawing/2014/main" id="{EB9A1200-D837-ED36-29D9-CA9970A8E2D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237543" flipV="1">
            <a:off x="1219200" y="-7620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7" name="Picture 16" descr="Picture9">
            <a:extLst>
              <a:ext uri="{FF2B5EF4-FFF2-40B4-BE49-F238E27FC236}">
                <a16:creationId xmlns:a16="http://schemas.microsoft.com/office/drawing/2014/main" id="{0141D006-E7D9-5E3A-384D-3DB5FB6C80E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913162" flipV="1">
            <a:off x="9182100" y="-1714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8" name="Picture 17" descr="Picture35">
            <a:extLst>
              <a:ext uri="{FF2B5EF4-FFF2-40B4-BE49-F238E27FC236}">
                <a16:creationId xmlns:a16="http://schemas.microsoft.com/office/drawing/2014/main" id="{ED77595B-4E0B-3021-3E1F-D73B39ED0D8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6576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89" name="Picture 18" descr="Picture35">
            <a:extLst>
              <a:ext uri="{FF2B5EF4-FFF2-40B4-BE49-F238E27FC236}">
                <a16:creationId xmlns:a16="http://schemas.microsoft.com/office/drawing/2014/main" id="{B907D651-2EEA-D997-57E5-CE3E3E97EDE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052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0" name="Picture 19" descr="Picture35">
            <a:extLst>
              <a:ext uri="{FF2B5EF4-FFF2-40B4-BE49-F238E27FC236}">
                <a16:creationId xmlns:a16="http://schemas.microsoft.com/office/drawing/2014/main" id="{393B9253-3679-6EA4-649E-A0E3AEAF51A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42672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1" name="Picture 20" descr="Picture35">
            <a:extLst>
              <a:ext uri="{FF2B5EF4-FFF2-40B4-BE49-F238E27FC236}">
                <a16:creationId xmlns:a16="http://schemas.microsoft.com/office/drawing/2014/main" id="{2180B00F-245A-C051-32C2-4C97BC868A0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5334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2" name="Picture 21" descr="Picture35">
            <a:extLst>
              <a:ext uri="{FF2B5EF4-FFF2-40B4-BE49-F238E27FC236}">
                <a16:creationId xmlns:a16="http://schemas.microsoft.com/office/drawing/2014/main" id="{A391B423-1363-6643-12C8-00990162BEE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9600" y="3810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3" name="Picture 22" descr="Picture35">
            <a:extLst>
              <a:ext uri="{FF2B5EF4-FFF2-40B4-BE49-F238E27FC236}">
                <a16:creationId xmlns:a16="http://schemas.microsoft.com/office/drawing/2014/main" id="{B26EC694-0248-2513-2865-35423D1BC96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33528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4" name="Picture 23" descr="Picture35">
            <a:extLst>
              <a:ext uri="{FF2B5EF4-FFF2-40B4-BE49-F238E27FC236}">
                <a16:creationId xmlns:a16="http://schemas.microsoft.com/office/drawing/2014/main" id="{E226F7A2-BFB3-1114-B0D3-6DE6DF62159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200" y="46482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95" name="Picture 24" descr="Picture35">
            <a:extLst>
              <a:ext uri="{FF2B5EF4-FFF2-40B4-BE49-F238E27FC236}">
                <a16:creationId xmlns:a16="http://schemas.microsoft.com/office/drawing/2014/main" id="{446955EF-E691-A911-54EB-09C35D627F7A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35052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09" name="AutoShape 25">
            <a:extLst>
              <a:ext uri="{FF2B5EF4-FFF2-40B4-BE49-F238E27FC236}">
                <a16:creationId xmlns:a16="http://schemas.microsoft.com/office/drawing/2014/main" id="{D164FDB6-690B-0BC0-7497-94542D01C5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200" y="42672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2010" name="AutoShape 26">
            <a:extLst>
              <a:ext uri="{FF2B5EF4-FFF2-40B4-BE49-F238E27FC236}">
                <a16:creationId xmlns:a16="http://schemas.microsoft.com/office/drawing/2014/main" id="{E425509F-D479-D9B6-8BE3-2355D3E098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0" y="54102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2011" name="AutoShape 27">
            <a:extLst>
              <a:ext uri="{FF2B5EF4-FFF2-40B4-BE49-F238E27FC236}">
                <a16:creationId xmlns:a16="http://schemas.microsoft.com/office/drawing/2014/main" id="{9FF701E2-1A78-C8F7-DB5C-225725EA4C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44196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2012" name="AutoShape 28">
            <a:extLst>
              <a:ext uri="{FF2B5EF4-FFF2-40B4-BE49-F238E27FC236}">
                <a16:creationId xmlns:a16="http://schemas.microsoft.com/office/drawing/2014/main" id="{BDE487C6-D47D-640C-A0BC-2B360F8E18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1400" y="57150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2013" name="AutoShape 29">
            <a:extLst>
              <a:ext uri="{FF2B5EF4-FFF2-40B4-BE49-F238E27FC236}">
                <a16:creationId xmlns:a16="http://schemas.microsoft.com/office/drawing/2014/main" id="{85DD424D-11FE-AF61-B792-9E71E6B99E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43800" y="6858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2014" name="AutoShape 30">
            <a:extLst>
              <a:ext uri="{FF2B5EF4-FFF2-40B4-BE49-F238E27FC236}">
                <a16:creationId xmlns:a16="http://schemas.microsoft.com/office/drawing/2014/main" id="{45D92828-2696-D53A-FE6B-A9F50F8371F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46482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42015" name="AutoShape 31">
            <a:extLst>
              <a:ext uri="{FF2B5EF4-FFF2-40B4-BE49-F238E27FC236}">
                <a16:creationId xmlns:a16="http://schemas.microsoft.com/office/drawing/2014/main" id="{31C8283D-409D-E87A-4351-7A82B8E92D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3400" y="9144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pic>
        <p:nvPicPr>
          <p:cNvPr id="28703" name="Picture 32" descr="Picture35">
            <a:extLst>
              <a:ext uri="{FF2B5EF4-FFF2-40B4-BE49-F238E27FC236}">
                <a16:creationId xmlns:a16="http://schemas.microsoft.com/office/drawing/2014/main" id="{4DAF4059-A027-982C-1ED4-588E057DDA26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0" y="34290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04" name="Picture 33" descr="Picture35">
            <a:extLst>
              <a:ext uri="{FF2B5EF4-FFF2-40B4-BE49-F238E27FC236}">
                <a16:creationId xmlns:a16="http://schemas.microsoft.com/office/drawing/2014/main" id="{54848E87-3EF9-19DD-7BCD-D1EE5C1D3F0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3528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05" name="Picture 34" descr="Picture35">
            <a:extLst>
              <a:ext uri="{FF2B5EF4-FFF2-40B4-BE49-F238E27FC236}">
                <a16:creationId xmlns:a16="http://schemas.microsoft.com/office/drawing/2014/main" id="{0F74F9C5-52C0-7F99-7033-8EFD464C58C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4400" y="32766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19" name="AutoShape 35">
            <a:extLst>
              <a:ext uri="{FF2B5EF4-FFF2-40B4-BE49-F238E27FC236}">
                <a16:creationId xmlns:a16="http://schemas.microsoft.com/office/drawing/2014/main" id="{9A2C16FE-E252-F18F-5ABA-A07954FA2E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9718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pic>
        <p:nvPicPr>
          <p:cNvPr id="28707" name="Picture 36" descr="Picture35">
            <a:extLst>
              <a:ext uri="{FF2B5EF4-FFF2-40B4-BE49-F238E27FC236}">
                <a16:creationId xmlns:a16="http://schemas.microsoft.com/office/drawing/2014/main" id="{D5CAF7EC-A607-A046-21D8-C69A194816DC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45720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21" name="AutoShape 37">
            <a:extLst>
              <a:ext uri="{FF2B5EF4-FFF2-40B4-BE49-F238E27FC236}">
                <a16:creationId xmlns:a16="http://schemas.microsoft.com/office/drawing/2014/main" id="{C1977F58-8907-1C43-A742-B9A792EAB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41910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pic>
        <p:nvPicPr>
          <p:cNvPr id="28709" name="Picture 38" descr="Picture35">
            <a:extLst>
              <a:ext uri="{FF2B5EF4-FFF2-40B4-BE49-F238E27FC236}">
                <a16:creationId xmlns:a16="http://schemas.microsoft.com/office/drawing/2014/main" id="{64F4C386-34F2-4472-C146-E5D50FCD3E47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23622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10" name="Picture 39" descr="Picture35">
            <a:extLst>
              <a:ext uri="{FF2B5EF4-FFF2-40B4-BE49-F238E27FC236}">
                <a16:creationId xmlns:a16="http://schemas.microsoft.com/office/drawing/2014/main" id="{5FC546EE-62F3-21E5-9643-C5CA9E8D7ED8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34290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24" name="AutoShape 40">
            <a:extLst>
              <a:ext uri="{FF2B5EF4-FFF2-40B4-BE49-F238E27FC236}">
                <a16:creationId xmlns:a16="http://schemas.microsoft.com/office/drawing/2014/main" id="{E5597897-AE13-8B69-D623-D4C13D45D2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0" y="30480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pic>
        <p:nvPicPr>
          <p:cNvPr id="28712" name="Picture 41" descr="Picture35">
            <a:extLst>
              <a:ext uri="{FF2B5EF4-FFF2-40B4-BE49-F238E27FC236}">
                <a16:creationId xmlns:a16="http://schemas.microsoft.com/office/drawing/2014/main" id="{28919A73-4CCD-EDDD-143F-F6D9396C271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713" name="Picture 42" descr="Picture35">
            <a:extLst>
              <a:ext uri="{FF2B5EF4-FFF2-40B4-BE49-F238E27FC236}">
                <a16:creationId xmlns:a16="http://schemas.microsoft.com/office/drawing/2014/main" id="{6B2EDF19-22FE-E445-3566-8609D6DC01ED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0668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2027" name="AutoShape 43">
            <a:extLst>
              <a:ext uri="{FF2B5EF4-FFF2-40B4-BE49-F238E27FC236}">
                <a16:creationId xmlns:a16="http://schemas.microsoft.com/office/drawing/2014/main" id="{8DCCEDC1-C676-0AC7-BA9E-E8D90732AF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1200" y="685800"/>
            <a:ext cx="457200" cy="381000"/>
          </a:xfrm>
          <a:prstGeom prst="star4">
            <a:avLst>
              <a:gd name="adj" fmla="val 12500"/>
            </a:avLst>
          </a:prstGeom>
          <a:gradFill rotWithShape="1">
            <a:gsLst>
              <a:gs pos="0">
                <a:srgbClr val="06E81C"/>
              </a:gs>
              <a:gs pos="100000">
                <a:srgbClr val="FF8200"/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20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2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2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2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0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20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2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20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20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20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20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09" grpId="0" animBg="1"/>
      <p:bldP spid="42010" grpId="0" animBg="1"/>
      <p:bldP spid="42011" grpId="0" animBg="1"/>
      <p:bldP spid="42012" grpId="0" animBg="1"/>
      <p:bldP spid="42013" grpId="0" animBg="1"/>
      <p:bldP spid="42014" grpId="0" animBg="1"/>
      <p:bldP spid="42015" grpId="0" animBg="1"/>
      <p:bldP spid="42019" grpId="0" animBg="1"/>
      <p:bldP spid="42021" grpId="0" animBg="1"/>
      <p:bldP spid="42024" grpId="0" animBg="1"/>
      <p:bldP spid="4202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ây Long Não - Hình Ảnh Và Các Công Dụng Cho Sức Khỏe">
            <a:extLst>
              <a:ext uri="{FF2B5EF4-FFF2-40B4-BE49-F238E27FC236}">
                <a16:creationId xmlns:a16="http://schemas.microsoft.com/office/drawing/2014/main" id="{4D09EF11-67E8-251E-3EB2-9CCCC6F36E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376058" cy="305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Vựa' cây ăn quả có múi mới nổi xã Đồng Thanh thu 100 tỷ đồng/năm">
            <a:extLst>
              <a:ext uri="{FF2B5EF4-FFF2-40B4-BE49-F238E27FC236}">
                <a16:creationId xmlns:a16="http://schemas.microsoft.com/office/drawing/2014/main" id="{97BE7198-B2BF-2271-8865-3623C1306B4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0482" y="3559434"/>
            <a:ext cx="4208106" cy="32985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hượng vĩ – Wikipedia tiếng Việt">
            <a:extLst>
              <a:ext uri="{FF2B5EF4-FFF2-40B4-BE49-F238E27FC236}">
                <a16:creationId xmlns:a16="http://schemas.microsoft.com/office/drawing/2014/main" id="{4D27D708-1776-BDF4-14CD-262227C1C7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0980" y="783771"/>
            <a:ext cx="3974840" cy="4469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981785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4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7" descr="Hoa cucc">
            <a:extLst>
              <a:ext uri="{FF2B5EF4-FFF2-40B4-BE49-F238E27FC236}">
                <a16:creationId xmlns:a16="http://schemas.microsoft.com/office/drawing/2014/main" id="{A4F48235-227A-B274-199B-F137682F74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910" y="1"/>
            <a:ext cx="5318449" cy="3428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0" name="Picture 2" descr="Hoa loa kèn - Ý nghĩa tuyệt đẹp ẩn giấu sau từng màu hoa">
            <a:extLst>
              <a:ext uri="{FF2B5EF4-FFF2-40B4-BE49-F238E27FC236}">
                <a16:creationId xmlns:a16="http://schemas.microsoft.com/office/drawing/2014/main" id="{F07E0D89-2D55-7517-2CDA-D1E91E2519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5643" y="-1"/>
            <a:ext cx="5396202" cy="3428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99+ Hình nền ảnh hoa phượng ấn tượng, độc đáo màu đỏ rực">
            <a:extLst>
              <a:ext uri="{FF2B5EF4-FFF2-40B4-BE49-F238E27FC236}">
                <a16:creationId xmlns:a16="http://schemas.microsoft.com/office/drawing/2014/main" id="{2CEA7355-4709-7000-1A71-1C4B013C14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4335" y="3648268"/>
            <a:ext cx="5561044" cy="3209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6152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4" descr="cây giống rau bắp cải xanh chịu nhiệt - Công Ty TNHH Trúc Vũ Farm">
            <a:extLst>
              <a:ext uri="{FF2B5EF4-FFF2-40B4-BE49-F238E27FC236}">
                <a16:creationId xmlns:a16="http://schemas.microsoft.com/office/drawing/2014/main" id="{7AC26B02-01C0-A8C4-0648-7F9E95680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0"/>
            <a:ext cx="4786604" cy="3648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Rau củ màu đỏ: tin tức, hình ảnh, video, bình luận mới nhất">
            <a:extLst>
              <a:ext uri="{FF2B5EF4-FFF2-40B4-BE49-F238E27FC236}">
                <a16:creationId xmlns:a16="http://schemas.microsoft.com/office/drawing/2014/main" id="{F53C8137-8786-A7B0-61A8-0089F6F49F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9449" y="1"/>
            <a:ext cx="4605823" cy="3648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ình ảnh về các loại rau củ quả - Giáo án, bài giảng và tin tức mầm non">
            <a:extLst>
              <a:ext uri="{FF2B5EF4-FFF2-40B4-BE49-F238E27FC236}">
                <a16:creationId xmlns:a16="http://schemas.microsoft.com/office/drawing/2014/main" id="{0D21D135-8BCA-2986-AA74-12F26E3B9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5356" y="3881535"/>
            <a:ext cx="4721288" cy="2976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17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ây khế - Cây Xanh Gia Phạm">
            <a:extLst>
              <a:ext uri="{FF2B5EF4-FFF2-40B4-BE49-F238E27FC236}">
                <a16:creationId xmlns:a16="http://schemas.microsoft.com/office/drawing/2014/main" id="{7E68524E-2519-2726-8139-974CAA6733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991" y="354563"/>
            <a:ext cx="11374017" cy="65874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1DDF9A8-CFEF-DB3A-DB7B-E40830EFE873}"/>
              </a:ext>
            </a:extLst>
          </p:cNvPr>
          <p:cNvSpPr txBox="1"/>
          <p:nvPr/>
        </p:nvSpPr>
        <p:spPr>
          <a:xfrm>
            <a:off x="5374434" y="2901821"/>
            <a:ext cx="2761860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9000" dirty="0">
                <a:solidFill>
                  <a:srgbClr val="FF000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30230339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Text Box 6">
            <a:extLst>
              <a:ext uri="{FF2B5EF4-FFF2-40B4-BE49-F238E27FC236}">
                <a16:creationId xmlns:a16="http://schemas.microsoft.com/office/drawing/2014/main" id="{E64BBEA6-A752-A611-934C-0C86C3E0AC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09600"/>
            <a:ext cx="6096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4400" b="1">
              <a:solidFill>
                <a:srgbClr val="0000CC"/>
              </a:solidFill>
            </a:endParaRPr>
          </a:p>
        </p:txBody>
      </p:sp>
      <p:sp>
        <p:nvSpPr>
          <p:cNvPr id="17413" name="Line 8">
            <a:extLst>
              <a:ext uri="{FF2B5EF4-FFF2-40B4-BE49-F238E27FC236}">
                <a16:creationId xmlns:a16="http://schemas.microsoft.com/office/drawing/2014/main" id="{E9262C37-A5CF-E188-F9C4-205DAF09D9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2057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4" name="Line 9">
            <a:extLst>
              <a:ext uri="{FF2B5EF4-FFF2-40B4-BE49-F238E27FC236}">
                <a16:creationId xmlns:a16="http://schemas.microsoft.com/office/drawing/2014/main" id="{CCD431BA-46EF-CAB9-2669-2A56A5550E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7415" name="Picture 12" descr="Picture11">
            <a:extLst>
              <a:ext uri="{FF2B5EF4-FFF2-40B4-BE49-F238E27FC236}">
                <a16:creationId xmlns:a16="http://schemas.microsoft.com/office/drawing/2014/main" id="{1AE90C88-8B25-C9A4-BC86-820CA5035B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13" descr="Picture11">
            <a:extLst>
              <a:ext uri="{FF2B5EF4-FFF2-40B4-BE49-F238E27FC236}">
                <a16:creationId xmlns:a16="http://schemas.microsoft.com/office/drawing/2014/main" id="{17BE2925-D1F3-6041-D636-FFD609CDB3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7" name="Picture 14" descr="Picture11">
            <a:extLst>
              <a:ext uri="{FF2B5EF4-FFF2-40B4-BE49-F238E27FC236}">
                <a16:creationId xmlns:a16="http://schemas.microsoft.com/office/drawing/2014/main" id="{E55F9F7D-EA72-5092-F835-2F8BF166FC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8" name="Text Box 17">
            <a:extLst>
              <a:ext uri="{FF2B5EF4-FFF2-40B4-BE49-F238E27FC236}">
                <a16:creationId xmlns:a16="http://schemas.microsoft.com/office/drawing/2014/main" id="{C4DCF696-3DA4-5D27-3257-A885B27E46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3400"/>
            <a:ext cx="518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FF0066"/>
                </a:solidFill>
              </a:rPr>
              <a:t>Làm quen với chữ k</a:t>
            </a:r>
          </a:p>
        </p:txBody>
      </p:sp>
      <p:sp>
        <p:nvSpPr>
          <p:cNvPr id="17419" name="Text Box 18">
            <a:extLst>
              <a:ext uri="{FF2B5EF4-FFF2-40B4-BE49-F238E27FC236}">
                <a16:creationId xmlns:a16="http://schemas.microsoft.com/office/drawing/2014/main" id="{69ABD152-4ADC-BF22-8F56-0E52CF9E8F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762000"/>
            <a:ext cx="2438400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3600" b="1" dirty="0">
                <a:solidFill>
                  <a:srgbClr val="FF0000"/>
                </a:solidFill>
                <a:latin typeface=".VnAvant" pitchFamily="34" charset="0"/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29691436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Text Box 6">
            <a:extLst>
              <a:ext uri="{FF2B5EF4-FFF2-40B4-BE49-F238E27FC236}">
                <a16:creationId xmlns:a16="http://schemas.microsoft.com/office/drawing/2014/main" id="{0B6FDB4E-37A8-8C3F-CED8-CDCD008ECF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09600"/>
            <a:ext cx="6096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4400" b="1">
              <a:solidFill>
                <a:srgbClr val="0000CC"/>
              </a:solidFill>
            </a:endParaRPr>
          </a:p>
        </p:txBody>
      </p:sp>
      <p:sp>
        <p:nvSpPr>
          <p:cNvPr id="18437" name="Line 7">
            <a:extLst>
              <a:ext uri="{FF2B5EF4-FFF2-40B4-BE49-F238E27FC236}">
                <a16:creationId xmlns:a16="http://schemas.microsoft.com/office/drawing/2014/main" id="{471F78C1-8D55-41C8-5F55-8C1E53BED1A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2057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8438" name="Line 8">
            <a:extLst>
              <a:ext uri="{FF2B5EF4-FFF2-40B4-BE49-F238E27FC236}">
                <a16:creationId xmlns:a16="http://schemas.microsoft.com/office/drawing/2014/main" id="{8C4001FA-9E97-844E-80A9-401FB8D585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8439" name="Picture 10" descr="Picture11">
            <a:extLst>
              <a:ext uri="{FF2B5EF4-FFF2-40B4-BE49-F238E27FC236}">
                <a16:creationId xmlns:a16="http://schemas.microsoft.com/office/drawing/2014/main" id="{A09131BF-43E2-6AD5-1FCB-C91EEECC53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0" name="Picture 11" descr="Picture11">
            <a:extLst>
              <a:ext uri="{FF2B5EF4-FFF2-40B4-BE49-F238E27FC236}">
                <a16:creationId xmlns:a16="http://schemas.microsoft.com/office/drawing/2014/main" id="{CA93FE52-AEA1-9E05-8DCA-8F74252D90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41" name="Picture 12" descr="Picture11">
            <a:extLst>
              <a:ext uri="{FF2B5EF4-FFF2-40B4-BE49-F238E27FC236}">
                <a16:creationId xmlns:a16="http://schemas.microsoft.com/office/drawing/2014/main" id="{F8181C0C-68BE-22D2-A99B-8D1795F60F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2" name="Text Box 13">
            <a:extLst>
              <a:ext uri="{FF2B5EF4-FFF2-40B4-BE49-F238E27FC236}">
                <a16:creationId xmlns:a16="http://schemas.microsoft.com/office/drawing/2014/main" id="{415BB38F-183D-B2D3-38C4-944084279B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33400"/>
            <a:ext cx="51816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4400">
                <a:solidFill>
                  <a:srgbClr val="FF0066"/>
                </a:solidFill>
              </a:rPr>
              <a:t>Phân tích nét chữ k</a:t>
            </a:r>
          </a:p>
        </p:txBody>
      </p:sp>
      <p:pic>
        <p:nvPicPr>
          <p:cNvPr id="18446" name="Picture 20" descr="Picture35">
            <a:extLst>
              <a:ext uri="{FF2B5EF4-FFF2-40B4-BE49-F238E27FC236}">
                <a16:creationId xmlns:a16="http://schemas.microsoft.com/office/drawing/2014/main" id="{93DD47D9-E894-AFA6-7D5E-808C71A03E19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9800" y="13716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51" name="Picture 25" descr="Picture35">
            <a:extLst>
              <a:ext uri="{FF2B5EF4-FFF2-40B4-BE49-F238E27FC236}">
                <a16:creationId xmlns:a16="http://schemas.microsoft.com/office/drawing/2014/main" id="{BE683311-7710-8282-E301-57BA8666F74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098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56" name="Text Box 30">
            <a:extLst>
              <a:ext uri="{FF2B5EF4-FFF2-40B4-BE49-F238E27FC236}">
                <a16:creationId xmlns:a16="http://schemas.microsoft.com/office/drawing/2014/main" id="{DEDEE780-7814-6EF3-3D23-A6CAB36F2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762000"/>
            <a:ext cx="2438400" cy="521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3600" b="1" dirty="0">
                <a:solidFill>
                  <a:srgbClr val="FF0000"/>
                </a:solidFill>
                <a:latin typeface=".VnAvant" pitchFamily="34" charset="0"/>
              </a:rPr>
              <a:t>k</a:t>
            </a:r>
          </a:p>
        </p:txBody>
      </p:sp>
      <p:pic>
        <p:nvPicPr>
          <p:cNvPr id="86048" name="Picture 32">
            <a:extLst>
              <a:ext uri="{FF2B5EF4-FFF2-40B4-BE49-F238E27FC236}">
                <a16:creationId xmlns:a16="http://schemas.microsoft.com/office/drawing/2014/main" id="{755B986B-86A7-9C8E-BCC6-C5295CED7E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967" y="2545637"/>
            <a:ext cx="1905000" cy="1298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6049" name="Picture 33">
            <a:extLst>
              <a:ext uri="{FF2B5EF4-FFF2-40B4-BE49-F238E27FC236}">
                <a16:creationId xmlns:a16="http://schemas.microsoft.com/office/drawing/2014/main" id="{C2068730-5E7B-E151-49C7-A011D694B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810000"/>
            <a:ext cx="1752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47" name="Rectangle 31">
            <a:extLst>
              <a:ext uri="{FF2B5EF4-FFF2-40B4-BE49-F238E27FC236}">
                <a16:creationId xmlns:a16="http://schemas.microsoft.com/office/drawing/2014/main" id="{8E75CBD0-314F-358B-B692-A71B3F2DA7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57800" y="1752600"/>
            <a:ext cx="609600" cy="3276600"/>
          </a:xfrm>
          <a:prstGeom prst="rect">
            <a:avLst/>
          </a:prstGeom>
          <a:solidFill>
            <a:srgbClr val="3333FF"/>
          </a:solidFill>
          <a:ln w="9525">
            <a:solidFill>
              <a:srgbClr val="3333FF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7234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860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86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860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Picture9">
            <a:extLst>
              <a:ext uri="{FF2B5EF4-FFF2-40B4-BE49-F238E27FC236}">
                <a16:creationId xmlns:a16="http://schemas.microsoft.com/office/drawing/2014/main" id="{3F58DC58-1C92-DCD0-D01B-126D04056153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95400" y="685800"/>
            <a:ext cx="13906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7" name="Picture 3" descr="Picture9">
            <a:extLst>
              <a:ext uri="{FF2B5EF4-FFF2-40B4-BE49-F238E27FC236}">
                <a16:creationId xmlns:a16="http://schemas.microsoft.com/office/drawing/2014/main" id="{7B8FD09B-DBCB-4B35-4FD1-E3D09032CB1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16670" flipV="1">
            <a:off x="8320088" y="2952750"/>
            <a:ext cx="1695450" cy="1428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08" name="Text Box 6">
            <a:extLst>
              <a:ext uri="{FF2B5EF4-FFF2-40B4-BE49-F238E27FC236}">
                <a16:creationId xmlns:a16="http://schemas.microsoft.com/office/drawing/2014/main" id="{78BD766C-716D-70C0-9514-8D459C810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609600"/>
            <a:ext cx="6096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4400" b="1">
              <a:solidFill>
                <a:srgbClr val="0000CC"/>
              </a:solidFill>
            </a:endParaRPr>
          </a:p>
        </p:txBody>
      </p:sp>
      <p:sp>
        <p:nvSpPr>
          <p:cNvPr id="21509" name="Line 7">
            <a:extLst>
              <a:ext uri="{FF2B5EF4-FFF2-40B4-BE49-F238E27FC236}">
                <a16:creationId xmlns:a16="http://schemas.microsoft.com/office/drawing/2014/main" id="{758E36A4-1A86-F18F-C11A-4D558C7005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10200" y="20574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10" name="Line 8">
            <a:extLst>
              <a:ext uri="{FF2B5EF4-FFF2-40B4-BE49-F238E27FC236}">
                <a16:creationId xmlns:a16="http://schemas.microsoft.com/office/drawing/2014/main" id="{45D4CAA2-9C1F-3705-A396-8E7336D7AE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86400" y="1828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21511" name="Picture 10" descr="Picture11">
            <a:extLst>
              <a:ext uri="{FF2B5EF4-FFF2-40B4-BE49-F238E27FC236}">
                <a16:creationId xmlns:a16="http://schemas.microsoft.com/office/drawing/2014/main" id="{9B05DF39-8BC1-C7E6-76A6-EE07BF88D2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2" name="Picture 11" descr="Picture11">
            <a:extLst>
              <a:ext uri="{FF2B5EF4-FFF2-40B4-BE49-F238E27FC236}">
                <a16:creationId xmlns:a16="http://schemas.microsoft.com/office/drawing/2014/main" id="{D1ACBC1A-BFB0-DA28-04DD-4D288D27C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3" name="Picture 12" descr="Picture11">
            <a:extLst>
              <a:ext uri="{FF2B5EF4-FFF2-40B4-BE49-F238E27FC236}">
                <a16:creationId xmlns:a16="http://schemas.microsoft.com/office/drawing/2014/main" id="{582334E9-4EF3-A89E-16A4-E3F410C93A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5486400"/>
            <a:ext cx="1676400" cy="1371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514" name="Text Box 18">
            <a:extLst>
              <a:ext uri="{FF2B5EF4-FFF2-40B4-BE49-F238E27FC236}">
                <a16:creationId xmlns:a16="http://schemas.microsoft.com/office/drawing/2014/main" id="{8C7444D1-0EEE-6EA0-5566-E5E18D3DA4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96864"/>
            <a:ext cx="8839200" cy="1311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b="1">
                <a:solidFill>
                  <a:srgbClr val="800000"/>
                </a:solidFill>
                <a:latin typeface="Times New Roman" panose="02020603050405020304" pitchFamily="18" charset="0"/>
              </a:rPr>
              <a:t>HOẠT ĐỘNG 3: 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3200" b="1" i="1">
                <a:solidFill>
                  <a:srgbClr val="800000"/>
                </a:solidFill>
                <a:latin typeface="Times New Roman" panose="02020603050405020304" pitchFamily="18" charset="0"/>
              </a:rPr>
              <a:t>LUYỆN TẬP TRÒ CHƠI VỚI CHỮ CÁI</a:t>
            </a:r>
          </a:p>
        </p:txBody>
      </p:sp>
      <p:pic>
        <p:nvPicPr>
          <p:cNvPr id="21515" name="Picture 19" descr="659204qfhni5vgxw">
            <a:extLst>
              <a:ext uri="{FF2B5EF4-FFF2-40B4-BE49-F238E27FC236}">
                <a16:creationId xmlns:a16="http://schemas.microsoft.com/office/drawing/2014/main" id="{63279D0C-5FEE-4C0C-E394-DCF19A3B0A10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>
            <a:off x="1524000" y="2362200"/>
            <a:ext cx="8382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1156" name="AutoShape 20">
            <a:extLst>
              <a:ext uri="{FF2B5EF4-FFF2-40B4-BE49-F238E27FC236}">
                <a16:creationId xmlns:a16="http://schemas.microsoft.com/office/drawing/2014/main" id="{7CACBADB-C8D9-3952-1BD6-2AFE337170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1" y="381000"/>
            <a:ext cx="366713" cy="400050"/>
          </a:xfrm>
          <a:prstGeom prst="irregularSeal2">
            <a:avLst/>
          </a:prstGeom>
          <a:gradFill rotWithShape="1">
            <a:gsLst>
              <a:gs pos="0">
                <a:srgbClr val="FCA2B1">
                  <a:alpha val="87999"/>
                </a:srgbClr>
              </a:gs>
              <a:gs pos="100000">
                <a:srgbClr val="FF0000">
                  <a:alpha val="57999"/>
                </a:srgbClr>
              </a:gs>
            </a:gsLst>
            <a:path path="shape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/>
          </a:p>
        </p:txBody>
      </p:sp>
      <p:sp>
        <p:nvSpPr>
          <p:cNvPr id="21517" name="WordArt 7">
            <a:extLst>
              <a:ext uri="{FF2B5EF4-FFF2-40B4-BE49-F238E27FC236}">
                <a16:creationId xmlns:a16="http://schemas.microsoft.com/office/drawing/2014/main" id="{BDA4DE8D-79D6-A0BA-0DEF-B74A3E1D05B2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124200" y="1828800"/>
            <a:ext cx="5867400" cy="1066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b="1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1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1518" name="Picture 16" descr="C:\Documents and Settings\VU HUONG DUONG\My Documents\My Pictures\33033-Clipart-Illustration-Of-A-Ringing-Golden-Bell-With-A-Red-Bow-Over-Colorful-Flowers-On-A-Blue-Circle.jpg">
            <a:extLst>
              <a:ext uri="{FF2B5EF4-FFF2-40B4-BE49-F238E27FC236}">
                <a16:creationId xmlns:a16="http://schemas.microsoft.com/office/drawing/2014/main" id="{4F4C482B-D128-DAF9-B943-B7C88758C4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400" y="3048001"/>
            <a:ext cx="1868488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19" name="Picture 24" descr="Picture35">
            <a:extLst>
              <a:ext uri="{FF2B5EF4-FFF2-40B4-BE49-F238E27FC236}">
                <a16:creationId xmlns:a16="http://schemas.microsoft.com/office/drawing/2014/main" id="{B079241F-ED02-074F-5EC6-1A88622EF31E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1676400"/>
            <a:ext cx="1676400" cy="1481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0" name="Picture 25" descr="Picture35">
            <a:extLst>
              <a:ext uri="{FF2B5EF4-FFF2-40B4-BE49-F238E27FC236}">
                <a16:creationId xmlns:a16="http://schemas.microsoft.com/office/drawing/2014/main" id="{0430EBD3-FCB7-8AC7-64E7-96525298A762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44958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1" name="Picture 27" descr="Picture35">
            <a:extLst>
              <a:ext uri="{FF2B5EF4-FFF2-40B4-BE49-F238E27FC236}">
                <a16:creationId xmlns:a16="http://schemas.microsoft.com/office/drawing/2014/main" id="{9BE3C71B-E007-EDEC-2995-98CB49138E6B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0" y="5029201"/>
            <a:ext cx="1066800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22" name="Picture 28" descr="Picture35">
            <a:extLst>
              <a:ext uri="{FF2B5EF4-FFF2-40B4-BE49-F238E27FC236}">
                <a16:creationId xmlns:a16="http://schemas.microsoft.com/office/drawing/2014/main" id="{944FF0F4-9CE7-0A3B-B878-8B96E1F09464}"/>
              </a:ext>
            </a:extLst>
          </p:cNvPr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3733801"/>
            <a:ext cx="1600200" cy="1414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CC5FE361-DE3D-AA88-E07E-A2F8BE00AE04}"/>
              </a:ext>
            </a:extLst>
          </p:cNvPr>
          <p:cNvSpPr txBox="1"/>
          <p:nvPr/>
        </p:nvSpPr>
        <p:spPr>
          <a:xfrm>
            <a:off x="3200401" y="1823885"/>
            <a:ext cx="7669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/>
              <a:t>Trò</a:t>
            </a:r>
            <a:r>
              <a:rPr lang="en-US" sz="3600" dirty="0"/>
              <a:t> </a:t>
            </a:r>
            <a:r>
              <a:rPr lang="en-US" sz="3600" dirty="0" err="1"/>
              <a:t>chơi</a:t>
            </a:r>
            <a:r>
              <a:rPr lang="en-US" sz="3600" dirty="0"/>
              <a:t>: </a:t>
            </a:r>
            <a:r>
              <a:rPr lang="en-US" sz="3600" dirty="0" err="1"/>
              <a:t>Bé</a:t>
            </a:r>
            <a:r>
              <a:rPr lang="en-US" sz="3600" dirty="0"/>
              <a:t> </a:t>
            </a:r>
            <a:r>
              <a:rPr lang="en-US" sz="3600" dirty="0" err="1"/>
              <a:t>nào</a:t>
            </a:r>
            <a:r>
              <a:rPr lang="en-US" sz="3600" dirty="0"/>
              <a:t> </a:t>
            </a:r>
            <a:r>
              <a:rPr lang="en-US" sz="3600" dirty="0" err="1"/>
              <a:t>giỏi</a:t>
            </a:r>
            <a:r>
              <a:rPr lang="en-US" sz="3600" dirty="0"/>
              <a:t> </a:t>
            </a:r>
            <a:r>
              <a:rPr lang="en-US" sz="3600" dirty="0" err="1"/>
              <a:t>nhất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91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Hoa loa kèn - Ý nghĩa tuyệt đẹp ẩn giấu sau từng màu hoa">
            <a:extLst>
              <a:ext uri="{FF2B5EF4-FFF2-40B4-BE49-F238E27FC236}">
                <a16:creationId xmlns:a16="http://schemas.microsoft.com/office/drawing/2014/main" id="{4FD9228E-9974-7157-77BA-A30CA4A949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4069" y="164743"/>
            <a:ext cx="3524159" cy="2681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3C99830-03CC-E595-41C6-98FB60C92119}"/>
              </a:ext>
            </a:extLst>
          </p:cNvPr>
          <p:cNvSpPr txBox="1"/>
          <p:nvPr/>
        </p:nvSpPr>
        <p:spPr>
          <a:xfrm>
            <a:off x="2782169" y="1632857"/>
            <a:ext cx="596638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>
                <a:solidFill>
                  <a:srgbClr val="FFFF00"/>
                </a:solidFill>
              </a:rPr>
              <a:t>k</a:t>
            </a:r>
          </a:p>
        </p:txBody>
      </p:sp>
      <p:pic>
        <p:nvPicPr>
          <p:cNvPr id="1032" name="Picture 8" descr="Trồng cây kim tiền vượng phát cho gia chủ">
            <a:extLst>
              <a:ext uri="{FF2B5EF4-FFF2-40B4-BE49-F238E27FC236}">
                <a16:creationId xmlns:a16="http://schemas.microsoft.com/office/drawing/2014/main" id="{DB764942-D69B-7E0E-E44A-19B73775E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9674" y="3252118"/>
            <a:ext cx="2905730" cy="321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4B371ABC-1AE4-9FBE-0BE3-1853EC344011}"/>
              </a:ext>
            </a:extLst>
          </p:cNvPr>
          <p:cNvSpPr txBox="1"/>
          <p:nvPr/>
        </p:nvSpPr>
        <p:spPr>
          <a:xfrm>
            <a:off x="5868859" y="5281127"/>
            <a:ext cx="68480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dirty="0"/>
              <a:t>k</a:t>
            </a:r>
          </a:p>
        </p:txBody>
      </p:sp>
      <p:pic>
        <p:nvPicPr>
          <p:cNvPr id="1034" name="Picture 10" descr="Chiêm ngưỡng cây bưởi Diễn trăm quả giá 200 triệu đồng ở Hà Nội">
            <a:extLst>
              <a:ext uri="{FF2B5EF4-FFF2-40B4-BE49-F238E27FC236}">
                <a16:creationId xmlns:a16="http://schemas.microsoft.com/office/drawing/2014/main" id="{7CAF1E8B-4B2A-9CAF-A0E1-8593234376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4256" y="3252119"/>
            <a:ext cx="3524159" cy="32190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F28C40DE-121D-5DFC-4635-B7FA21081E10}"/>
              </a:ext>
            </a:extLst>
          </p:cNvPr>
          <p:cNvSpPr txBox="1"/>
          <p:nvPr/>
        </p:nvSpPr>
        <p:spPr>
          <a:xfrm>
            <a:off x="9008752" y="3487387"/>
            <a:ext cx="83067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00B0F0"/>
                </a:solidFill>
              </a:rPr>
              <a:t>c</a:t>
            </a:r>
          </a:p>
        </p:txBody>
      </p:sp>
      <p:pic>
        <p:nvPicPr>
          <p:cNvPr id="1036" name="Picture 12" descr="Cận cảnh cây khế bonsai thế dáng đẹp lạ nhưng có giá &quot;rẻ&quot; như cho">
            <a:extLst>
              <a:ext uri="{FF2B5EF4-FFF2-40B4-BE49-F238E27FC236}">
                <a16:creationId xmlns:a16="http://schemas.microsoft.com/office/drawing/2014/main" id="{89EDF300-4F12-01E1-0660-930C3A56B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1689" y="164743"/>
            <a:ext cx="3391481" cy="27603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73BF15E-7529-034B-7EB3-596F7451CA22}"/>
              </a:ext>
            </a:extLst>
          </p:cNvPr>
          <p:cNvSpPr txBox="1"/>
          <p:nvPr/>
        </p:nvSpPr>
        <p:spPr>
          <a:xfrm>
            <a:off x="10271007" y="1505289"/>
            <a:ext cx="734496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>
                <a:solidFill>
                  <a:srgbClr val="FF0000"/>
                </a:solidFill>
              </a:rPr>
              <a:t>k</a:t>
            </a:r>
          </a:p>
        </p:txBody>
      </p:sp>
      <p:pic>
        <p:nvPicPr>
          <p:cNvPr id="1038" name="Picture 14" descr="cây giống rau bắp cải xanh chịu nhiệt - Công Ty TNHH Trúc Vũ Farm">
            <a:extLst>
              <a:ext uri="{FF2B5EF4-FFF2-40B4-BE49-F238E27FC236}">
                <a16:creationId xmlns:a16="http://schemas.microsoft.com/office/drawing/2014/main" id="{25534977-D3D3-0968-8074-3A3C4C0440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113" y="3252118"/>
            <a:ext cx="3457710" cy="321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AD51914-8D33-FA88-FF01-99C1B6FEC4CE}"/>
              </a:ext>
            </a:extLst>
          </p:cNvPr>
          <p:cNvSpPr txBox="1"/>
          <p:nvPr/>
        </p:nvSpPr>
        <p:spPr>
          <a:xfrm>
            <a:off x="1864188" y="4272217"/>
            <a:ext cx="875561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7030A0"/>
                </a:solidFill>
              </a:rPr>
              <a:t>b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24D821-EDE9-0ECE-93FA-B7F8EE4BA1A9}"/>
              </a:ext>
            </a:extLst>
          </p:cNvPr>
          <p:cNvSpPr txBox="1"/>
          <p:nvPr/>
        </p:nvSpPr>
        <p:spPr>
          <a:xfrm>
            <a:off x="4488023" y="286041"/>
            <a:ext cx="862737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600" dirty="0">
                <a:solidFill>
                  <a:srgbClr val="00B0F0"/>
                </a:solidFill>
              </a:rPr>
              <a:t>h</a:t>
            </a:r>
          </a:p>
        </p:txBody>
      </p:sp>
      <p:pic>
        <p:nvPicPr>
          <p:cNvPr id="1050" name="Picture 26" descr="36 Tải ảnh hoa hồng đẹp ý tưởng | hoa hồng đẹp, hoa hồng, hình nền hoa">
            <a:extLst>
              <a:ext uri="{FF2B5EF4-FFF2-40B4-BE49-F238E27FC236}">
                <a16:creationId xmlns:a16="http://schemas.microsoft.com/office/drawing/2014/main" id="{5DA958FD-5180-9CB7-D25C-099F0C0B6A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8023" y="164743"/>
            <a:ext cx="2688019" cy="28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10627402-166F-B510-CD27-6BCE955DB86B}"/>
              </a:ext>
            </a:extLst>
          </p:cNvPr>
          <p:cNvSpPr txBox="1"/>
          <p:nvPr/>
        </p:nvSpPr>
        <p:spPr>
          <a:xfrm>
            <a:off x="4896696" y="648551"/>
            <a:ext cx="80663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>
                <a:solidFill>
                  <a:schemeClr val="accent4">
                    <a:lumMod val="40000"/>
                    <a:lumOff val="60000"/>
                  </a:schemeClr>
                </a:solidFill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1876111739"/>
      </p:ext>
    </p:extLst>
  </p:cSld>
  <p:clrMapOvr>
    <a:masterClrMapping/>
  </p:clrMapOvr>
  <p:transition spd="slow">
    <p:wheel spokes="1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88</Words>
  <Application>Microsoft Office PowerPoint</Application>
  <PresentationFormat>Widescreen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.VnAvant</vt:lpstr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14</cp:revision>
  <dcterms:created xsi:type="dcterms:W3CDTF">2026-04-20T08:46:25Z</dcterms:created>
  <dcterms:modified xsi:type="dcterms:W3CDTF">2026-04-22T14:35:39Z</dcterms:modified>
</cp:coreProperties>
</file>