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9" r:id="rId3"/>
    <p:sldId id="281" r:id="rId4"/>
    <p:sldId id="282" r:id="rId5"/>
    <p:sldId id="283" r:id="rId6"/>
    <p:sldId id="261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6" r:id="rId15"/>
    <p:sldId id="295" r:id="rId16"/>
    <p:sldId id="298" r:id="rId17"/>
    <p:sldId id="297" r:id="rId18"/>
    <p:sldId id="277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06:01:13.4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125E-41A8-4897-859F-06515E4FC86F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E759-B1FE-4F6F-B8F2-83A800189D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fld id="{E4F67866-BAE6-46D8-ABEC-EFE9B0581B00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5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15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26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508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228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45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07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0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0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43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92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3E8C-AA49-4900-AD1F-2B3D5C7EC5A6}" type="datetimeFigureOut">
              <a:rPr lang="vi-VN" smtClean="0"/>
              <a:t>19/04/2026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89FF-2620-4C7F-ADC3-F969E33D25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81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gi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-304800"/>
            <a:ext cx="7239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4" name="Picture 5" descr="bgnen031 (hinh 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bgnen031 (hinh 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7AF709-5E1E-5EF8-30F5-321DC4B0306B}"/>
              </a:ext>
            </a:extLst>
          </p:cNvPr>
          <p:cNvSpPr txBox="1"/>
          <p:nvPr/>
        </p:nvSpPr>
        <p:spPr>
          <a:xfrm>
            <a:off x="762000" y="1363920"/>
            <a:ext cx="820248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LQCC L, M, N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YÊN HÒA</a:t>
            </a:r>
          </a:p>
          <a:p>
            <a:pPr algn="ctr" eaLnBrk="1" hangingPunct="1">
              <a:buFontTx/>
              <a:buNone/>
            </a:pPr>
            <a:endParaRPr lang="en-US" altLang="en-US" sz="2000" b="1" dirty="0">
              <a:solidFill>
                <a:srgbClr val="FF3300"/>
              </a:solidFill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F9E5E3-37AA-3A77-660C-354D79F4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358" y="3744154"/>
            <a:ext cx="6984776" cy="1008112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nụ  ho</a:t>
            </a: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DDC78734-251F-45B4-220C-492AB7099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6048672" cy="338437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481D5061-3971-6541-A5DB-3BDFEEAC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1" t="19463" r="32794" b="21476"/>
          <a:stretch>
            <a:fillRect/>
          </a:stretch>
        </p:blipFill>
        <p:spPr>
          <a:xfrm rot="10800000" flipH="1">
            <a:off x="5940152" y="4077072"/>
            <a:ext cx="482352" cy="486291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3B452CD4-F24A-52F1-D579-5EE12D60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4810598"/>
            <a:ext cx="457200" cy="94132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b="1" dirty="0">
                <a:solidFill>
                  <a:srgbClr val="FF0066"/>
                </a:solidFill>
                <a:latin typeface="Arial" charset="0"/>
                <a:cs typeface="Arial" charset="0"/>
              </a:rPr>
              <a:t>h</a:t>
            </a:r>
            <a:endParaRPr lang="en-US" sz="4000" b="1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5D5FA-46E4-55D4-A146-09CE0CED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151" y="4810598"/>
            <a:ext cx="381000" cy="94132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4FB4A39-E0A9-DBA9-19B1-84745605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317" y="4794970"/>
            <a:ext cx="381000" cy="94132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 b="1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7E09E57-C434-BD2A-E55D-44F2869FCE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1" t="19463" r="32794" b="21476"/>
          <a:stretch>
            <a:fillRect/>
          </a:stretch>
        </p:blipFill>
        <p:spPr>
          <a:xfrm rot="10800000" flipH="1">
            <a:off x="5996744" y="5157192"/>
            <a:ext cx="381000" cy="384112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9AB5E518-6A72-13C2-9542-AB7E4498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061" y="4777523"/>
            <a:ext cx="457200" cy="94132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 b="1" dirty="0">
              <a:solidFill>
                <a:srgbClr val="FF0066"/>
              </a:solidFill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F2AD48C-DD60-2F8B-F9B4-57DA7C723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240" y="4777522"/>
            <a:ext cx="457200" cy="94132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>
                <a:solidFill>
                  <a:srgbClr val="FF0066"/>
                </a:solidFill>
                <a:latin typeface="Arial" charset="0"/>
                <a:cs typeface="Arial" charset="0"/>
              </a:rPr>
              <a:t>n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A6830D51-4143-0EFB-6BE9-29F03924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00166" y="5056354"/>
            <a:ext cx="465010" cy="4498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Viết tay 25">
                <a:extLst>
                  <a:ext uri="{FF2B5EF4-FFF2-40B4-BE49-F238E27FC236}">
                    <a16:creationId xmlns:a16="http://schemas.microsoft.com/office/drawing/2014/main" id="{4858DD0F-B40F-7D18-AAAC-6739F414AD73}"/>
                  </a:ext>
                </a:extLst>
              </p14:cNvPr>
              <p14:cNvContentPartPr/>
              <p14:nvPr/>
            </p14:nvContentPartPr>
            <p14:xfrm>
              <a:off x="4561990" y="5545308"/>
              <a:ext cx="360" cy="360"/>
            </p14:xfrm>
          </p:contentPart>
        </mc:Choice>
        <mc:Fallback xmlns="">
          <p:pic>
            <p:nvPicPr>
              <p:cNvPr id="26" name="Viết tay 25">
                <a:extLst>
                  <a:ext uri="{FF2B5EF4-FFF2-40B4-BE49-F238E27FC236}">
                    <a16:creationId xmlns:a16="http://schemas.microsoft.com/office/drawing/2014/main" id="{4858DD0F-B40F-7D18-AAAC-6739F414AD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990" y="5509308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05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25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0.144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5 -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25 3.703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5 3.7037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653888E-BBFF-ADB0-B78F-F2C028774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18000" r="22609" b="24001"/>
          <a:stretch>
            <a:fillRect/>
          </a:stretch>
        </p:blipFill>
        <p:spPr>
          <a:xfrm>
            <a:off x="1979712" y="620687"/>
            <a:ext cx="5668768" cy="50582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685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E4FF3C9C-371F-4EB0-51E6-33C3B4F05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1" t="33334" r="36457" b="37778"/>
          <a:stretch>
            <a:fillRect/>
          </a:stretch>
        </p:blipFill>
        <p:spPr>
          <a:xfrm>
            <a:off x="3923928" y="1556792"/>
            <a:ext cx="1999607" cy="2736304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068EF3A-55A5-4356-6052-B7DFB8A203DF}"/>
              </a:ext>
            </a:extLst>
          </p:cNvPr>
          <p:cNvSpPr/>
          <p:nvPr/>
        </p:nvSpPr>
        <p:spPr>
          <a:xfrm>
            <a:off x="3203848" y="1700808"/>
            <a:ext cx="720081" cy="2592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BDF190-DC3C-9F3D-7F34-3581B3BC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0" dirty="0">
                <a:latin typeface="VNI-Avo" pitchFamily="2" charset="0"/>
              </a:rPr>
              <a:t>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B04622A-3351-A834-2CBE-8E07556F3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29897" r="26703" b="31958"/>
          <a:stretch>
            <a:fillRect/>
          </a:stretch>
        </p:blipFill>
        <p:spPr>
          <a:xfrm>
            <a:off x="0" y="630062"/>
            <a:ext cx="2880320" cy="33843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A13E618-6542-EE51-6052-D1345BC37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15695" r="42767" b="26756"/>
          <a:stretch>
            <a:fillRect/>
          </a:stretch>
        </p:blipFill>
        <p:spPr>
          <a:xfrm>
            <a:off x="2771800" y="681503"/>
            <a:ext cx="3153623" cy="33843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B366138-B563-52E9-2D96-2E0A24D4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39775" r="27190" b="28405"/>
          <a:stretch>
            <a:fillRect/>
          </a:stretch>
        </p:blipFill>
        <p:spPr>
          <a:xfrm>
            <a:off x="5925423" y="1340767"/>
            <a:ext cx="2598341" cy="25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7E1BF3-A9FB-D026-8EDF-B5CF5626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FF0066"/>
                </a:solidFill>
                <a:latin typeface="Arial" charset="0"/>
                <a:cs typeface="Arial" charset="0"/>
              </a:rPr>
              <a:t>     </a:t>
            </a:r>
            <a:r>
              <a:rPr lang="en-US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8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8000" b="1" dirty="0">
                <a:solidFill>
                  <a:srgbClr val="FF0066"/>
                </a:solidFill>
                <a:latin typeface="Arial" charset="0"/>
                <a:cs typeface="Arial" charset="0"/>
              </a:rPr>
              <a:t>            l, 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0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38AF0-3F3B-879E-A5FB-A99578148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A5016ECA-A000-9170-B94E-F0FFFD8E0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1" t="33334" r="36457" b="37778"/>
          <a:stretch>
            <a:fillRect/>
          </a:stretch>
        </p:blipFill>
        <p:spPr>
          <a:xfrm>
            <a:off x="4932040" y="1425618"/>
            <a:ext cx="2099953" cy="3294256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B1A716A-2535-2D97-951F-FA8661741A1E}"/>
              </a:ext>
            </a:extLst>
          </p:cNvPr>
          <p:cNvSpPr/>
          <p:nvPr/>
        </p:nvSpPr>
        <p:spPr>
          <a:xfrm>
            <a:off x="4235493" y="1644846"/>
            <a:ext cx="696547" cy="31029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Rectangle 30">
            <a:extLst>
              <a:ext uri="{FF2B5EF4-FFF2-40B4-BE49-F238E27FC236}">
                <a16:creationId xmlns:a16="http://schemas.microsoft.com/office/drawing/2014/main" id="{3195DF61-F394-DDCF-3D57-7A55EAF53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908720"/>
            <a:ext cx="696547" cy="3959646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E2C2DB-4DE3-52B9-6344-3771C952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pPr marL="0" indent="0"/>
            <a:r>
              <a:rPr 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7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br>
              <a:rPr 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66"/>
                </a:solidFill>
                <a:latin typeface="Arial" charset="0"/>
                <a:cs typeface="Arial" charset="0"/>
              </a:rPr>
              <a:t>    m, n</a:t>
            </a:r>
            <a:br>
              <a:rPr lang="en-US" sz="7200" b="1" dirty="0">
                <a:solidFill>
                  <a:srgbClr val="FF0066"/>
                </a:solidFill>
                <a:latin typeface="Arial" charset="0"/>
                <a:cs typeface="Arial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352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AC4231-B25D-973F-B9E9-6C4A7D62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EAB08C9-BE50-48E1-0B4A-D22F08890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35123" r="63795" b="38061"/>
          <a:stretch>
            <a:fillRect/>
          </a:stretch>
        </p:blipFill>
        <p:spPr>
          <a:xfrm>
            <a:off x="1115616" y="2372175"/>
            <a:ext cx="720080" cy="341217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3199F25-35EE-1531-09B9-7A93D3F18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33618" r="27649" b="35298"/>
          <a:stretch>
            <a:fillRect/>
          </a:stretch>
        </p:blipFill>
        <p:spPr>
          <a:xfrm>
            <a:off x="1835696" y="2204864"/>
            <a:ext cx="2083092" cy="3936822"/>
          </a:xfrm>
          <a:prstGeom prst="rect">
            <a:avLst/>
          </a:prstGeom>
        </p:spPr>
      </p:pic>
      <p:pic>
        <p:nvPicPr>
          <p:cNvPr id="6" name="Chỗ dành sẵn cho Nội dung 3">
            <a:extLst>
              <a:ext uri="{FF2B5EF4-FFF2-40B4-BE49-F238E27FC236}">
                <a16:creationId xmlns:a16="http://schemas.microsoft.com/office/drawing/2014/main" id="{88F704E9-549D-DA60-A359-D85D57551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35123" r="63795" b="38061"/>
          <a:stretch>
            <a:fillRect/>
          </a:stretch>
        </p:blipFill>
        <p:spPr>
          <a:xfrm>
            <a:off x="4489469" y="2467187"/>
            <a:ext cx="720080" cy="341217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E238685-C893-ABF1-583D-EAF924581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33618" r="27649" b="35298"/>
          <a:stretch>
            <a:fillRect/>
          </a:stretch>
        </p:blipFill>
        <p:spPr>
          <a:xfrm>
            <a:off x="6499206" y="2237562"/>
            <a:ext cx="2465281" cy="390412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311B345-7E6D-566E-89F7-38EBAB461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33618" r="27649" b="35298"/>
          <a:stretch>
            <a:fillRect/>
          </a:stretch>
        </p:blipFill>
        <p:spPr>
          <a:xfrm>
            <a:off x="5209549" y="2231331"/>
            <a:ext cx="2083092" cy="39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14351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14349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13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6" descr="1174645oad7z9n2ir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9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A64195E-00C2-D59C-C088-FE97D66A87C1}"/>
              </a:ext>
            </a:extLst>
          </p:cNvPr>
          <p:cNvSpPr txBox="1"/>
          <p:nvPr/>
        </p:nvSpPr>
        <p:spPr>
          <a:xfrm>
            <a:off x="2585050" y="354641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Arial" charset="0"/>
                <a:cs typeface="Arial" charset="0"/>
              </a:rPr>
              <a:t>ho</a:t>
            </a:r>
            <a:r>
              <a:rPr lang="en-US" sz="54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   l  n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D668104-B8AF-A317-4152-7DE1763F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4572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b="1" dirty="0">
                <a:solidFill>
                  <a:srgbClr val="FF0066"/>
                </a:solidFill>
                <a:latin typeface="Arial" charset="0"/>
                <a:cs typeface="Arial" charset="0"/>
              </a:rPr>
              <a:t>h</a:t>
            </a:r>
            <a:endParaRPr lang="en-US" sz="4000" b="1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5916303-838D-E1D5-25A5-7E9275113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95B93-1831-077A-59D6-E5FBE6A5D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 b="1" dirty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A51EFC4-2CE1-4B6A-033D-F72BF418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12" y="4800600"/>
            <a:ext cx="4572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Arial" charset="0"/>
                <a:cs typeface="Arial" charset="0"/>
              </a:rPr>
              <a:t>l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8C261A6-18E5-F0EB-14F2-53391AB4D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195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8086FF8-9C0B-145F-AE52-54B1F9EC9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05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dirty="0">
              <a:latin typeface="Arial" charset="0"/>
              <a:cs typeface="Arial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95E3AE4-47F3-3558-9432-2E688E6EC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33680"/>
            <a:ext cx="6264696" cy="31192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9E62228-DBCD-8770-74AD-5150EDBCDE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1" t="19463" r="32794" b="21476"/>
          <a:stretch>
            <a:fillRect/>
          </a:stretch>
        </p:blipFill>
        <p:spPr>
          <a:xfrm rot="10800000" flipH="1">
            <a:off x="3714135" y="3860767"/>
            <a:ext cx="482352" cy="48629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1560532-5938-A845-BA82-623D0867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1" t="19463" r="32794" b="21476"/>
          <a:stretch>
            <a:fillRect/>
          </a:stretch>
        </p:blipFill>
        <p:spPr>
          <a:xfrm rot="10800000" flipH="1">
            <a:off x="4984205" y="3860767"/>
            <a:ext cx="482352" cy="48629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EE5F34F-78A4-6DB9-A9E3-5538A956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1" t="19463" r="32794" b="21476"/>
          <a:stretch>
            <a:fillRect/>
          </a:stretch>
        </p:blipFill>
        <p:spPr>
          <a:xfrm rot="10800000" flipH="1">
            <a:off x="4871050" y="5085184"/>
            <a:ext cx="393449" cy="39666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1BBDFDF-E11A-6E43-3789-B4B99617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51" t="19463" r="32794" b="21476"/>
          <a:stretch>
            <a:fillRect/>
          </a:stretch>
        </p:blipFill>
        <p:spPr>
          <a:xfrm rot="10800000" flipH="1">
            <a:off x="3689973" y="5149000"/>
            <a:ext cx="330151" cy="3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1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BCF64EDF-958A-BD9C-EC1A-3F0A8F558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196752"/>
            <a:ext cx="720080" cy="4172532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8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>
            <a:extLst>
              <a:ext uri="{FF2B5EF4-FFF2-40B4-BE49-F238E27FC236}">
                <a16:creationId xmlns:a16="http://schemas.microsoft.com/office/drawing/2014/main" id="{7B0CC2C9-8F14-766B-10B2-0A1284EF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216" y="1342734"/>
            <a:ext cx="720080" cy="4172532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02CFAE86-BAEE-B816-7CD6-D4C75578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216" y="1353862"/>
            <a:ext cx="720080" cy="4172532"/>
          </a:xfrm>
          <a:prstGeom prst="rect">
            <a:avLst/>
          </a:prstGeom>
          <a:solidFill>
            <a:srgbClr val="FF0000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7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4B40366-57A6-D6F4-E02C-BA4CCEF5C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16632"/>
            <a:ext cx="770485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81225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2819399" y="3820555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ho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 m 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endParaRPr lang="en-US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276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endParaRPr 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2819400" y="4800600"/>
            <a:ext cx="4572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vi-VN" sz="4000" b="1" dirty="0">
                <a:solidFill>
                  <a:srgbClr val="FF0066"/>
                </a:solidFill>
                <a:latin typeface="Arial" charset="0"/>
                <a:cs typeface="Arial" charset="0"/>
              </a:rPr>
              <a:t>h</a:t>
            </a:r>
            <a:endParaRPr lang="en-US" sz="4000" b="1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3657600" y="4800600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 b="1" dirty="0">
              <a:latin typeface=".VnAvant" pitchFamily="34" charset="0"/>
              <a:cs typeface="Arial" charset="0"/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709637" y="4799986"/>
            <a:ext cx="435118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 b="1" dirty="0">
              <a:latin typeface=".VnAvant" pitchFamily="34" charset="0"/>
              <a:cs typeface="Arial" charset="0"/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5162526" y="4799986"/>
            <a:ext cx="381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 b="1" dirty="0" err="1">
                <a:solidFill>
                  <a:srgbClr val="FF0066"/>
                </a:solidFill>
                <a:latin typeface="Arial" charset="0"/>
                <a:cs typeface="Arial" charset="0"/>
              </a:rPr>
              <a:t>i</a:t>
            </a:r>
            <a:endParaRPr lang="en-US" sz="4000" b="1" dirty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>
            <a:off x="4208193" y="4800600"/>
            <a:ext cx="497157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m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95E2D4B-6BE3-B509-0EE6-7C421E4DC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"/>
            <a:ext cx="6624735" cy="364502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1D27955-38E2-3C63-EE20-2F32C90940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51" t="19463" r="32794" b="21476"/>
          <a:stretch>
            <a:fillRect/>
          </a:stretch>
        </p:blipFill>
        <p:spPr>
          <a:xfrm rot="10800000" flipH="1">
            <a:off x="3672449" y="4120542"/>
            <a:ext cx="398772" cy="40202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20094BF-E06A-00F3-EEAC-71AE85DFF6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51" t="19463" r="32794" b="21476"/>
          <a:stretch>
            <a:fillRect/>
          </a:stretch>
        </p:blipFill>
        <p:spPr>
          <a:xfrm rot="10800000" flipH="1">
            <a:off x="4863049" y="4069740"/>
            <a:ext cx="449162" cy="45283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D907ABC-B3BC-B2ED-564F-FF9D4C9905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51" t="19463" r="32794" b="21476"/>
          <a:stretch>
            <a:fillRect/>
          </a:stretch>
        </p:blipFill>
        <p:spPr>
          <a:xfrm rot="10800000" flipH="1">
            <a:off x="3687300" y="5108951"/>
            <a:ext cx="369072" cy="3720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B9F56C4-C98D-2F4F-4733-D40CB0D0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51" t="19463" r="32794" b="21476"/>
          <a:stretch>
            <a:fillRect/>
          </a:stretch>
        </p:blipFill>
        <p:spPr>
          <a:xfrm rot="10800000" flipH="1">
            <a:off x="4781692" y="5108952"/>
            <a:ext cx="347405" cy="3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44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0.138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0417 0.13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 -1.1111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5" grpId="0" animBg="1"/>
      <p:bldP spid="121865" grpId="1" animBg="1"/>
      <p:bldP spid="121866" grpId="0" animBg="1"/>
      <p:bldP spid="121866" grpId="1" animBg="1"/>
      <p:bldP spid="121868" grpId="0" animBg="1"/>
      <p:bldP spid="121868" grpId="1" animBg="1"/>
      <p:bldP spid="121869" grpId="0" animBg="1"/>
      <p:bldP spid="121869" grpId="1" animBg="1"/>
      <p:bldP spid="121870" grpId="0" animBg="1"/>
      <p:bldP spid="121870" grpId="1" animBg="1"/>
      <p:bldP spid="1218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D86F56D-9DF3-0A77-039D-86925DD49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8660"/>
            <a:ext cx="5760640" cy="612068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2065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B9B2AD7E-BDCE-3658-A31E-41E29AB4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8" t="35123" r="63795" b="38061"/>
          <a:stretch>
            <a:fillRect/>
          </a:stretch>
        </p:blipFill>
        <p:spPr>
          <a:xfrm>
            <a:off x="1440641" y="2132856"/>
            <a:ext cx="842300" cy="367762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4FFFFC0-0668-D7CD-EDA7-FB63D96F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33618" r="27649" b="35298"/>
          <a:stretch>
            <a:fillRect/>
          </a:stretch>
        </p:blipFill>
        <p:spPr>
          <a:xfrm>
            <a:off x="2267744" y="1916832"/>
            <a:ext cx="2664296" cy="427346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148F21F-0977-3FEB-5949-E1849C75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33618" r="27649" b="35298"/>
          <a:stretch>
            <a:fillRect/>
          </a:stretch>
        </p:blipFill>
        <p:spPr>
          <a:xfrm>
            <a:off x="3995936" y="2046149"/>
            <a:ext cx="3070249" cy="40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AB2FEF2A-483A-50B1-5204-398A8462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852" y="1265412"/>
            <a:ext cx="2664296" cy="26676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                                    </a:t>
            </a:r>
            <a:r>
              <a:rPr lang="en-US" sz="30000" b="1" dirty="0">
                <a:latin typeface="VNI-Avo" pitchFamily="2" charset="0"/>
              </a:rPr>
              <a:t>M</a:t>
            </a:r>
            <a:r>
              <a:rPr lang="en-US" sz="30000" dirty="0"/>
              <a:t> 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EAAF277-D4B1-C0D2-A015-F396B3FE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44" t="33599" r="26320" b="28601"/>
          <a:stretch>
            <a:fillRect/>
          </a:stretch>
        </p:blipFill>
        <p:spPr>
          <a:xfrm>
            <a:off x="5796136" y="1265411"/>
            <a:ext cx="2988332" cy="2667645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83C4E5D-87AD-EA9A-49BF-81DCD90AD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15697" b="15697"/>
          <a:stretch>
            <a:fillRect/>
          </a:stretch>
        </p:blipFill>
        <p:spPr>
          <a:xfrm>
            <a:off x="107504" y="1340768"/>
            <a:ext cx="3043864" cy="2592287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905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71</Words>
  <Application>Microsoft Office PowerPoint</Application>
  <PresentationFormat>Trình chiếu Trên màn hình (4:3)</PresentationFormat>
  <Paragraphs>24</Paragraphs>
  <Slides>18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nụ  ho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So sánh chữ cái     m, n </vt:lpstr>
      <vt:lpstr>Bản trình bày PowerPoint</vt:lpstr>
      <vt:lpstr>Bản trình bày PowerPoint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49</cp:revision>
  <dcterms:created xsi:type="dcterms:W3CDTF">2022-10-16T14:17:45Z</dcterms:created>
  <dcterms:modified xsi:type="dcterms:W3CDTF">2026-04-19T06:53:44Z</dcterms:modified>
</cp:coreProperties>
</file>