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32"/>
  </p:notesMasterIdLst>
  <p:sldIdLst>
    <p:sldId id="309" r:id="rId2"/>
    <p:sldId id="521" r:id="rId3"/>
    <p:sldId id="327" r:id="rId4"/>
    <p:sldId id="344" r:id="rId5"/>
    <p:sldId id="259" r:id="rId6"/>
    <p:sldId id="332" r:id="rId7"/>
    <p:sldId id="331" r:id="rId8"/>
    <p:sldId id="338" r:id="rId9"/>
    <p:sldId id="339" r:id="rId10"/>
    <p:sldId id="349" r:id="rId11"/>
    <p:sldId id="357" r:id="rId12"/>
    <p:sldId id="345" r:id="rId13"/>
    <p:sldId id="348" r:id="rId14"/>
    <p:sldId id="350" r:id="rId15"/>
    <p:sldId id="351" r:id="rId16"/>
    <p:sldId id="352" r:id="rId17"/>
    <p:sldId id="353" r:id="rId18"/>
    <p:sldId id="334" r:id="rId19"/>
    <p:sldId id="522" r:id="rId20"/>
    <p:sldId id="333" r:id="rId21"/>
    <p:sldId id="258" r:id="rId22"/>
    <p:sldId id="523" r:id="rId23"/>
    <p:sldId id="530" r:id="rId24"/>
    <p:sldId id="337" r:id="rId25"/>
    <p:sldId id="527" r:id="rId26"/>
    <p:sldId id="525" r:id="rId27"/>
    <p:sldId id="526" r:id="rId28"/>
    <p:sldId id="528" r:id="rId29"/>
    <p:sldId id="262" r:id="rId30"/>
    <p:sldId id="293"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085B"/>
    <a:srgbClr val="E876B8"/>
    <a:srgbClr val="DE0B3E"/>
    <a:srgbClr val="706E57"/>
    <a:srgbClr val="FF0066"/>
    <a:srgbClr val="FC1C1D"/>
    <a:srgbClr val="9C1692"/>
    <a:srgbClr val="FFCCFF"/>
    <a:srgbClr val="0F0F11"/>
    <a:srgbClr val="D995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26" autoAdjust="0"/>
    <p:restoredTop sz="95256" autoAdjust="0"/>
  </p:normalViewPr>
  <p:slideViewPr>
    <p:cSldViewPr snapToGrid="0">
      <p:cViewPr varScale="1">
        <p:scale>
          <a:sx n="44" d="100"/>
          <a:sy n="44" d="100"/>
        </p:scale>
        <p:origin x="1128" y="468"/>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8915EB-B4DF-4C38-A7A1-E32E5B8DD491}" type="datetimeFigureOut">
              <a:rPr lang="en-SG" smtClean="0"/>
              <a:t>24/4/2026</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169D9D-A492-4B6A-9DEA-4E25D526E6F5}" type="slidenum">
              <a:rPr lang="en-SG" smtClean="0"/>
              <a:t>‹#›</a:t>
            </a:fld>
            <a:endParaRPr lang="en-SG"/>
          </a:p>
        </p:txBody>
      </p:sp>
    </p:spTree>
    <p:extLst>
      <p:ext uri="{BB962C8B-B14F-4D97-AF65-F5344CB8AC3E}">
        <p14:creationId xmlns:p14="http://schemas.microsoft.com/office/powerpoint/2010/main" val="1939323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p:sp>
      <p:sp>
        <p:nvSpPr>
          <p:cNvPr id="17411" name="文本占位符 1741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a:t>
            </a:fld>
            <a:endParaRPr lang="zh-CN" sz="1200" dirty="0"/>
          </a:p>
        </p:txBody>
      </p:sp>
    </p:spTree>
    <p:extLst>
      <p:ext uri="{BB962C8B-B14F-4D97-AF65-F5344CB8AC3E}">
        <p14:creationId xmlns:p14="http://schemas.microsoft.com/office/powerpoint/2010/main" val="3160164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21</a:t>
            </a:fld>
            <a:endParaRPr lang="en-SG"/>
          </a:p>
        </p:txBody>
      </p:sp>
    </p:spTree>
    <p:extLst>
      <p:ext uri="{BB962C8B-B14F-4D97-AF65-F5344CB8AC3E}">
        <p14:creationId xmlns:p14="http://schemas.microsoft.com/office/powerpoint/2010/main" val="3977326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22</a:t>
            </a:fld>
            <a:endParaRPr lang="en-SG"/>
          </a:p>
        </p:txBody>
      </p:sp>
    </p:spTree>
    <p:extLst>
      <p:ext uri="{BB962C8B-B14F-4D97-AF65-F5344CB8AC3E}">
        <p14:creationId xmlns:p14="http://schemas.microsoft.com/office/powerpoint/2010/main" val="886660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23</a:t>
            </a:fld>
            <a:endParaRPr lang="en-SG"/>
          </a:p>
        </p:txBody>
      </p:sp>
    </p:spTree>
    <p:extLst>
      <p:ext uri="{BB962C8B-B14F-4D97-AF65-F5344CB8AC3E}">
        <p14:creationId xmlns:p14="http://schemas.microsoft.com/office/powerpoint/2010/main" val="1703510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24</a:t>
            </a:fld>
            <a:endParaRPr lang="zh-CN" altLang="en-US"/>
          </a:p>
        </p:txBody>
      </p:sp>
    </p:spTree>
    <p:extLst>
      <p:ext uri="{BB962C8B-B14F-4D97-AF65-F5344CB8AC3E}">
        <p14:creationId xmlns:p14="http://schemas.microsoft.com/office/powerpoint/2010/main" val="2031979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28</a:t>
            </a:fld>
            <a:endParaRPr lang="en-SG"/>
          </a:p>
        </p:txBody>
      </p:sp>
    </p:spTree>
    <p:extLst>
      <p:ext uri="{BB962C8B-B14F-4D97-AF65-F5344CB8AC3E}">
        <p14:creationId xmlns:p14="http://schemas.microsoft.com/office/powerpoint/2010/main" val="2275159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29</a:t>
            </a:fld>
            <a:endParaRPr lang="en-SG"/>
          </a:p>
        </p:txBody>
      </p:sp>
    </p:spTree>
    <p:extLst>
      <p:ext uri="{BB962C8B-B14F-4D97-AF65-F5344CB8AC3E}">
        <p14:creationId xmlns:p14="http://schemas.microsoft.com/office/powerpoint/2010/main" val="2027164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lgn="just"/>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xin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thúc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xin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hẹn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gặp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lại</a:t>
            </a:r>
            <a:r>
              <a:rPr lang="en-US" sz="1800" dirty="0">
                <a:effectLst/>
                <a:latin typeface="Times New Roman" panose="02020603050405020304" pitchFamily="18" charset="0"/>
                <a:ea typeface="Calibri" panose="020F0502020204030204" pitchFamily="34" charset="0"/>
              </a:rPr>
              <a:t>.</a:t>
            </a:r>
            <a:endParaRPr lang="en-SG" sz="1800" dirty="0">
              <a:effectLst/>
              <a:latin typeface="Times New Roman" panose="02020603050405020304" pitchFamily="18" charset="0"/>
              <a:ea typeface="Calibri" panose="020F0502020204030204" pitchFamily="34" charset="0"/>
            </a:endParaRPr>
          </a:p>
          <a:p>
            <a:endParaRPr lang="zh-CN" altLang="en-US" dirty="0"/>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30</a:t>
            </a:fld>
            <a:endParaRPr lang="zh-CN" altLang="en-US"/>
          </a:p>
        </p:txBody>
      </p:sp>
    </p:spTree>
    <p:extLst>
      <p:ext uri="{BB962C8B-B14F-4D97-AF65-F5344CB8AC3E}">
        <p14:creationId xmlns:p14="http://schemas.microsoft.com/office/powerpoint/2010/main" val="2862773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3</a:t>
            </a:fld>
            <a:endParaRPr lang="zh-CN" altLang="en-US"/>
          </a:p>
        </p:txBody>
      </p:sp>
    </p:spTree>
    <p:extLst>
      <p:ext uri="{BB962C8B-B14F-4D97-AF65-F5344CB8AC3E}">
        <p14:creationId xmlns:p14="http://schemas.microsoft.com/office/powerpoint/2010/main" val="2066652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13</a:t>
            </a:fld>
            <a:endParaRPr lang="en-SG"/>
          </a:p>
        </p:txBody>
      </p:sp>
    </p:spTree>
    <p:extLst>
      <p:ext uri="{BB962C8B-B14F-4D97-AF65-F5344CB8AC3E}">
        <p14:creationId xmlns:p14="http://schemas.microsoft.com/office/powerpoint/2010/main" val="692836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14</a:t>
            </a:fld>
            <a:endParaRPr lang="en-SG"/>
          </a:p>
        </p:txBody>
      </p:sp>
    </p:spTree>
    <p:extLst>
      <p:ext uri="{BB962C8B-B14F-4D97-AF65-F5344CB8AC3E}">
        <p14:creationId xmlns:p14="http://schemas.microsoft.com/office/powerpoint/2010/main" val="1429918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Symbol" panose="05050102010706020507" pitchFamily="18" charset="2"/>
              <a:buNone/>
            </a:pPr>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15</a:t>
            </a:fld>
            <a:endParaRPr lang="en-SG"/>
          </a:p>
        </p:txBody>
      </p:sp>
    </p:spTree>
    <p:extLst>
      <p:ext uri="{BB962C8B-B14F-4D97-AF65-F5344CB8AC3E}">
        <p14:creationId xmlns:p14="http://schemas.microsoft.com/office/powerpoint/2010/main" val="1251121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16</a:t>
            </a:fld>
            <a:endParaRPr lang="en-SG"/>
          </a:p>
        </p:txBody>
      </p:sp>
    </p:spTree>
    <p:extLst>
      <p:ext uri="{BB962C8B-B14F-4D97-AF65-F5344CB8AC3E}">
        <p14:creationId xmlns:p14="http://schemas.microsoft.com/office/powerpoint/2010/main" val="1904298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17</a:t>
            </a:fld>
            <a:endParaRPr lang="en-SG"/>
          </a:p>
        </p:txBody>
      </p:sp>
    </p:spTree>
    <p:extLst>
      <p:ext uri="{BB962C8B-B14F-4D97-AF65-F5344CB8AC3E}">
        <p14:creationId xmlns:p14="http://schemas.microsoft.com/office/powerpoint/2010/main" val="2975145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18</a:t>
            </a:fld>
            <a:endParaRPr lang="en-SG"/>
          </a:p>
        </p:txBody>
      </p:sp>
    </p:spTree>
    <p:extLst>
      <p:ext uri="{BB962C8B-B14F-4D97-AF65-F5344CB8AC3E}">
        <p14:creationId xmlns:p14="http://schemas.microsoft.com/office/powerpoint/2010/main" val="2072950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19</a:t>
            </a:fld>
            <a:endParaRPr lang="en-SG"/>
          </a:p>
        </p:txBody>
      </p:sp>
    </p:spTree>
    <p:extLst>
      <p:ext uri="{BB962C8B-B14F-4D97-AF65-F5344CB8AC3E}">
        <p14:creationId xmlns:p14="http://schemas.microsoft.com/office/powerpoint/2010/main" val="2703510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CF983A39-90D4-44B9-9497-1369A311637D}" type="datetimeFigureOut">
              <a:rPr lang="en-SG" smtClean="0"/>
              <a:t>24/4/2026</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06B7495-E270-46B7-8F15-55FA3E0C28EA}" type="slidenum">
              <a:rPr lang="en-SG" smtClean="0"/>
              <a:t>‹#›</a:t>
            </a:fld>
            <a:endParaRPr lang="en-SG"/>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5884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983A39-90D4-44B9-9497-1369A311637D}" type="datetimeFigureOut">
              <a:rPr lang="en-SG" smtClean="0"/>
              <a:t>24/4/2026</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06B7495-E270-46B7-8F15-55FA3E0C28EA}" type="slidenum">
              <a:rPr lang="en-SG" smtClean="0"/>
              <a:t>‹#›</a:t>
            </a:fld>
            <a:endParaRPr lang="en-SG"/>
          </a:p>
        </p:txBody>
      </p:sp>
    </p:spTree>
    <p:extLst>
      <p:ext uri="{BB962C8B-B14F-4D97-AF65-F5344CB8AC3E}">
        <p14:creationId xmlns:p14="http://schemas.microsoft.com/office/powerpoint/2010/main" val="459295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983A39-90D4-44B9-9497-1369A311637D}" type="datetimeFigureOut">
              <a:rPr lang="en-SG" smtClean="0"/>
              <a:t>24/4/2026</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06B7495-E270-46B7-8F15-55FA3E0C28EA}" type="slidenum">
              <a:rPr lang="en-SG" smtClean="0"/>
              <a:t>‹#›</a:t>
            </a:fld>
            <a:endParaRPr lang="en-SG"/>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889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r>
              <a:rPr lang="en-US" altLang="zh-CN" sz="2400" dirty="0" err="1">
                <a:solidFill>
                  <a:schemeClr val="bg1"/>
                </a:solidFill>
              </a:rPr>
              <a:t>Contents_N</a:t>
            </a:r>
            <a:endParaRPr lang="zh-CN" altLang="en-US" sz="2400" dirty="0">
              <a:solidFill>
                <a:schemeClr val="bg1"/>
              </a:solidFill>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extLst>
      <p:ext uri="{BB962C8B-B14F-4D97-AF65-F5344CB8AC3E}">
        <p14:creationId xmlns:p14="http://schemas.microsoft.com/office/powerpoint/2010/main" val="208406560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87"/>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4" y="5001287"/>
            <a:ext cx="2856619" cy="2856619"/>
          </a:xfrm>
          <a:prstGeom prst="rect">
            <a:avLst/>
          </a:prstGeom>
        </p:spPr>
      </p:pic>
      <p:grpSp>
        <p:nvGrpSpPr>
          <p:cNvPr id="11" name="组合 10"/>
          <p:cNvGrpSpPr/>
          <p:nvPr userDrawn="1"/>
        </p:nvGrpSpPr>
        <p:grpSpPr>
          <a:xfrm>
            <a:off x="-1901483" y="-74389"/>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317493148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24/04/26</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421251174"/>
      </p:ext>
    </p:extLst>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983A39-90D4-44B9-9497-1369A311637D}" type="datetimeFigureOut">
              <a:rPr lang="en-SG" smtClean="0"/>
              <a:t>24/4/2026</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06B7495-E270-46B7-8F15-55FA3E0C28EA}" type="slidenum">
              <a:rPr lang="en-SG" smtClean="0"/>
              <a:t>‹#›</a:t>
            </a:fld>
            <a:endParaRPr lang="en-SG"/>
          </a:p>
        </p:txBody>
      </p:sp>
    </p:spTree>
    <p:extLst>
      <p:ext uri="{BB962C8B-B14F-4D97-AF65-F5344CB8AC3E}">
        <p14:creationId xmlns:p14="http://schemas.microsoft.com/office/powerpoint/2010/main" val="2745359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983A39-90D4-44B9-9497-1369A311637D}" type="datetimeFigureOut">
              <a:rPr lang="en-SG" smtClean="0"/>
              <a:t>24/4/2026</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06B7495-E270-46B7-8F15-55FA3E0C28EA}" type="slidenum">
              <a:rPr lang="en-SG" smtClean="0"/>
              <a:t>‹#›</a:t>
            </a:fld>
            <a:endParaRPr lang="en-SG"/>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0978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983A39-90D4-44B9-9497-1369A311637D}" type="datetimeFigureOut">
              <a:rPr lang="en-SG" smtClean="0"/>
              <a:t>24/4/2026</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A06B7495-E270-46B7-8F15-55FA3E0C28EA}" type="slidenum">
              <a:rPr lang="en-SG" smtClean="0"/>
              <a:t>‹#›</a:t>
            </a:fld>
            <a:endParaRPr lang="en-SG"/>
          </a:p>
        </p:txBody>
      </p:sp>
    </p:spTree>
    <p:extLst>
      <p:ext uri="{BB962C8B-B14F-4D97-AF65-F5344CB8AC3E}">
        <p14:creationId xmlns:p14="http://schemas.microsoft.com/office/powerpoint/2010/main" val="2445969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983A39-90D4-44B9-9497-1369A311637D}" type="datetimeFigureOut">
              <a:rPr lang="en-SG" smtClean="0"/>
              <a:t>24/4/2026</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A06B7495-E270-46B7-8F15-55FA3E0C28EA}" type="slidenum">
              <a:rPr lang="en-SG" smtClean="0"/>
              <a:t>‹#›</a:t>
            </a:fld>
            <a:endParaRPr lang="en-SG"/>
          </a:p>
        </p:txBody>
      </p:sp>
    </p:spTree>
    <p:extLst>
      <p:ext uri="{BB962C8B-B14F-4D97-AF65-F5344CB8AC3E}">
        <p14:creationId xmlns:p14="http://schemas.microsoft.com/office/powerpoint/2010/main" val="4281341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983A39-90D4-44B9-9497-1369A311637D}" type="datetimeFigureOut">
              <a:rPr lang="en-SG" smtClean="0"/>
              <a:t>24/4/2026</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A06B7495-E270-46B7-8F15-55FA3E0C28EA}" type="slidenum">
              <a:rPr lang="en-SG" smtClean="0"/>
              <a:t>‹#›</a:t>
            </a:fld>
            <a:endParaRPr lang="en-SG"/>
          </a:p>
        </p:txBody>
      </p:sp>
    </p:spTree>
    <p:extLst>
      <p:ext uri="{BB962C8B-B14F-4D97-AF65-F5344CB8AC3E}">
        <p14:creationId xmlns:p14="http://schemas.microsoft.com/office/powerpoint/2010/main" val="2767740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983A39-90D4-44B9-9497-1369A311637D}" type="datetimeFigureOut">
              <a:rPr lang="en-SG" smtClean="0"/>
              <a:t>24/4/2026</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A06B7495-E270-46B7-8F15-55FA3E0C28EA}" type="slidenum">
              <a:rPr lang="en-SG" smtClean="0"/>
              <a:t>‹#›</a:t>
            </a:fld>
            <a:endParaRPr lang="en-SG"/>
          </a:p>
        </p:txBody>
      </p:sp>
    </p:spTree>
    <p:extLst>
      <p:ext uri="{BB962C8B-B14F-4D97-AF65-F5344CB8AC3E}">
        <p14:creationId xmlns:p14="http://schemas.microsoft.com/office/powerpoint/2010/main" val="1962932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983A39-90D4-44B9-9497-1369A311637D}" type="datetimeFigureOut">
              <a:rPr lang="en-SG" smtClean="0"/>
              <a:t>24/4/2026</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A06B7495-E270-46B7-8F15-55FA3E0C28EA}" type="slidenum">
              <a:rPr lang="en-SG" smtClean="0"/>
              <a:t>‹#›</a:t>
            </a:fld>
            <a:endParaRPr lang="en-SG"/>
          </a:p>
        </p:txBody>
      </p:sp>
    </p:spTree>
    <p:extLst>
      <p:ext uri="{BB962C8B-B14F-4D97-AF65-F5344CB8AC3E}">
        <p14:creationId xmlns:p14="http://schemas.microsoft.com/office/powerpoint/2010/main" val="790577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983A39-90D4-44B9-9497-1369A311637D}" type="datetimeFigureOut">
              <a:rPr lang="en-SG" smtClean="0"/>
              <a:t>24/4/2026</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A06B7495-E270-46B7-8F15-55FA3E0C28EA}" type="slidenum">
              <a:rPr lang="en-SG" smtClean="0"/>
              <a:t>‹#›</a:t>
            </a:fld>
            <a:endParaRPr lang="en-SG"/>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8756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F983A39-90D4-44B9-9497-1369A311637D}" type="datetimeFigureOut">
              <a:rPr lang="en-SG" smtClean="0"/>
              <a:t>24/4/2026</a:t>
            </a:fld>
            <a:endParaRPr lang="en-SG"/>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SG"/>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A06B7495-E270-46B7-8F15-55FA3E0C28EA}" type="slidenum">
              <a:rPr lang="en-SG" smtClean="0"/>
              <a:t>‹#›</a:t>
            </a:fld>
            <a:endParaRPr lang="en-SG"/>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162986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0.png"/><Relationship Id="rId18" Type="http://schemas.openxmlformats.org/officeDocument/2006/relationships/image" Target="../media/image43.png"/><Relationship Id="rId3" Type="http://schemas.openxmlformats.org/officeDocument/2006/relationships/image" Target="../media/image35.png"/><Relationship Id="rId21" Type="http://schemas.microsoft.com/office/2007/relationships/hdphoto" Target="../media/hdphoto10.wdp"/><Relationship Id="rId7" Type="http://schemas.openxmlformats.org/officeDocument/2006/relationships/image" Target="../media/image37.png"/><Relationship Id="rId12" Type="http://schemas.microsoft.com/office/2007/relationships/hdphoto" Target="../media/hdphoto6.wdp"/><Relationship Id="rId17" Type="http://schemas.microsoft.com/office/2007/relationships/hdphoto" Target="../media/hdphoto8.wdp"/><Relationship Id="rId2" Type="http://schemas.openxmlformats.org/officeDocument/2006/relationships/image" Target="../media/image34.png"/><Relationship Id="rId16" Type="http://schemas.openxmlformats.org/officeDocument/2006/relationships/image" Target="../media/image42.png"/><Relationship Id="rId20" Type="http://schemas.openxmlformats.org/officeDocument/2006/relationships/image" Target="../media/image44.pn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39.png"/><Relationship Id="rId24" Type="http://schemas.openxmlformats.org/officeDocument/2006/relationships/image" Target="../media/image22.jpg"/><Relationship Id="rId5" Type="http://schemas.openxmlformats.org/officeDocument/2006/relationships/image" Target="../media/image36.png"/><Relationship Id="rId15" Type="http://schemas.openxmlformats.org/officeDocument/2006/relationships/image" Target="../media/image41.png"/><Relationship Id="rId23" Type="http://schemas.microsoft.com/office/2007/relationships/hdphoto" Target="../media/hdphoto11.wdp"/><Relationship Id="rId10" Type="http://schemas.microsoft.com/office/2007/relationships/hdphoto" Target="../media/hdphoto5.wdp"/><Relationship Id="rId19" Type="http://schemas.microsoft.com/office/2007/relationships/hdphoto" Target="../media/hdphoto9.wdp"/><Relationship Id="rId4" Type="http://schemas.microsoft.com/office/2007/relationships/hdphoto" Target="../media/hdphoto2.wdp"/><Relationship Id="rId9" Type="http://schemas.openxmlformats.org/officeDocument/2006/relationships/image" Target="../media/image38.png"/><Relationship Id="rId14" Type="http://schemas.microsoft.com/office/2007/relationships/hdphoto" Target="../media/hdphoto7.wdp"/><Relationship Id="rId22"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xml"/><Relationship Id="rId5" Type="http://schemas.openxmlformats.org/officeDocument/2006/relationships/image" Target="../media/image22.jpg"/><Relationship Id="rId4" Type="http://schemas.microsoft.com/office/2007/relationships/hdphoto" Target="../media/hdphoto12.wdp"/></Relationships>
</file>

<file path=ppt/slides/_rels/slide1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jpg"/><Relationship Id="rId5" Type="http://schemas.microsoft.com/office/2007/relationships/hdphoto" Target="../media/hdphoto12.wdp"/><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13" Type="http://schemas.microsoft.com/office/2007/relationships/hdphoto" Target="../media/hdphoto7.wdp"/><Relationship Id="rId18" Type="http://schemas.openxmlformats.org/officeDocument/2006/relationships/image" Target="../media/image42.png"/><Relationship Id="rId3" Type="http://schemas.openxmlformats.org/officeDocument/2006/relationships/image" Target="../media/image34.png"/><Relationship Id="rId21" Type="http://schemas.openxmlformats.org/officeDocument/2006/relationships/image" Target="../media/image45.png"/><Relationship Id="rId7" Type="http://schemas.microsoft.com/office/2007/relationships/hdphoto" Target="../media/hdphoto4.wdp"/><Relationship Id="rId12" Type="http://schemas.openxmlformats.org/officeDocument/2006/relationships/image" Target="../media/image40.png"/><Relationship Id="rId17" Type="http://schemas.microsoft.com/office/2007/relationships/hdphoto" Target="../media/hdphoto9.wdp"/><Relationship Id="rId2" Type="http://schemas.openxmlformats.org/officeDocument/2006/relationships/notesSlide" Target="../notesSlides/notesSlide4.xml"/><Relationship Id="rId16" Type="http://schemas.openxmlformats.org/officeDocument/2006/relationships/image" Target="../media/image43.png"/><Relationship Id="rId20"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7.png"/><Relationship Id="rId11" Type="http://schemas.microsoft.com/office/2007/relationships/hdphoto" Target="../media/hdphoto6.wdp"/><Relationship Id="rId5" Type="http://schemas.microsoft.com/office/2007/relationships/hdphoto" Target="../media/hdphoto2.wdp"/><Relationship Id="rId15" Type="http://schemas.microsoft.com/office/2007/relationships/hdphoto" Target="../media/hdphoto10.wdp"/><Relationship Id="rId23" Type="http://schemas.openxmlformats.org/officeDocument/2006/relationships/image" Target="../media/image22.jpg"/><Relationship Id="rId10" Type="http://schemas.openxmlformats.org/officeDocument/2006/relationships/image" Target="../media/image39.png"/><Relationship Id="rId19" Type="http://schemas.microsoft.com/office/2007/relationships/hdphoto" Target="../media/hdphoto8.wdp"/><Relationship Id="rId4" Type="http://schemas.openxmlformats.org/officeDocument/2006/relationships/image" Target="../media/image35.png"/><Relationship Id="rId9" Type="http://schemas.microsoft.com/office/2007/relationships/hdphoto" Target="../media/hdphoto5.wdp"/><Relationship Id="rId14" Type="http://schemas.openxmlformats.org/officeDocument/2006/relationships/image" Target="../media/image44.png"/><Relationship Id="rId22" Type="http://schemas.microsoft.com/office/2007/relationships/hdphoto" Target="../media/hdphoto11.wdp"/></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8.wdp"/><Relationship Id="rId18" Type="http://schemas.openxmlformats.org/officeDocument/2006/relationships/image" Target="../media/image44.png"/><Relationship Id="rId26" Type="http://schemas.openxmlformats.org/officeDocument/2006/relationships/image" Target="../media/image22.jpg"/><Relationship Id="rId3" Type="http://schemas.openxmlformats.org/officeDocument/2006/relationships/slideLayout" Target="../slideLayouts/slideLayout2.xml"/><Relationship Id="rId21" Type="http://schemas.microsoft.com/office/2007/relationships/hdphoto" Target="../media/hdphoto6.wdp"/><Relationship Id="rId7" Type="http://schemas.microsoft.com/office/2007/relationships/hdphoto" Target="../media/hdphoto2.wdp"/><Relationship Id="rId12" Type="http://schemas.openxmlformats.org/officeDocument/2006/relationships/image" Target="../media/image42.png"/><Relationship Id="rId17" Type="http://schemas.microsoft.com/office/2007/relationships/hdphoto" Target="../media/hdphoto11.wdp"/><Relationship Id="rId25" Type="http://schemas.microsoft.com/office/2007/relationships/hdphoto" Target="../media/hdphoto9.wdp"/><Relationship Id="rId2" Type="http://schemas.openxmlformats.org/officeDocument/2006/relationships/audio" Target="../media/media2.mp3"/><Relationship Id="rId16" Type="http://schemas.openxmlformats.org/officeDocument/2006/relationships/image" Target="../media/image45.png"/><Relationship Id="rId20" Type="http://schemas.openxmlformats.org/officeDocument/2006/relationships/image" Target="../media/image39.png"/><Relationship Id="rId1" Type="http://schemas.microsoft.com/office/2007/relationships/media" Target="../media/media2.mp3"/><Relationship Id="rId6" Type="http://schemas.openxmlformats.org/officeDocument/2006/relationships/image" Target="../media/image35.png"/><Relationship Id="rId11" Type="http://schemas.microsoft.com/office/2007/relationships/hdphoto" Target="../media/hdphoto5.wdp"/><Relationship Id="rId24" Type="http://schemas.openxmlformats.org/officeDocument/2006/relationships/image" Target="../media/image43.png"/><Relationship Id="rId5" Type="http://schemas.openxmlformats.org/officeDocument/2006/relationships/image" Target="../media/image34.png"/><Relationship Id="rId15" Type="http://schemas.openxmlformats.org/officeDocument/2006/relationships/image" Target="../media/image41.png"/><Relationship Id="rId23" Type="http://schemas.microsoft.com/office/2007/relationships/hdphoto" Target="../media/hdphoto7.wdp"/><Relationship Id="rId10" Type="http://schemas.openxmlformats.org/officeDocument/2006/relationships/image" Target="../media/image38.png"/><Relationship Id="rId19" Type="http://schemas.microsoft.com/office/2007/relationships/hdphoto" Target="../media/hdphoto10.wdp"/><Relationship Id="rId4" Type="http://schemas.openxmlformats.org/officeDocument/2006/relationships/notesSlide" Target="../notesSlides/notesSlide5.xml"/><Relationship Id="rId9" Type="http://schemas.microsoft.com/office/2007/relationships/hdphoto" Target="../media/hdphoto4.wdp"/><Relationship Id="rId14" Type="http://schemas.openxmlformats.org/officeDocument/2006/relationships/image" Target="../media/image24.png"/><Relationship Id="rId22"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7.wdp"/><Relationship Id="rId18" Type="http://schemas.openxmlformats.org/officeDocument/2006/relationships/image" Target="../media/image42.png"/><Relationship Id="rId3" Type="http://schemas.openxmlformats.org/officeDocument/2006/relationships/image" Target="../media/image34.png"/><Relationship Id="rId7" Type="http://schemas.microsoft.com/office/2007/relationships/hdphoto" Target="../media/hdphoto3.wdp"/><Relationship Id="rId12" Type="http://schemas.openxmlformats.org/officeDocument/2006/relationships/image" Target="../media/image40.png"/><Relationship Id="rId17" Type="http://schemas.microsoft.com/office/2007/relationships/hdphoto" Target="../media/hdphoto9.wdp"/><Relationship Id="rId2" Type="http://schemas.openxmlformats.org/officeDocument/2006/relationships/notesSlide" Target="../notesSlides/notesSlide6.xml"/><Relationship Id="rId16" Type="http://schemas.openxmlformats.org/officeDocument/2006/relationships/image" Target="../media/image43.png"/><Relationship Id="rId20"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36.png"/><Relationship Id="rId11" Type="http://schemas.microsoft.com/office/2007/relationships/hdphoto" Target="../media/hdphoto11.wdp"/><Relationship Id="rId5" Type="http://schemas.microsoft.com/office/2007/relationships/hdphoto" Target="../media/hdphoto2.wdp"/><Relationship Id="rId15" Type="http://schemas.microsoft.com/office/2007/relationships/hdphoto" Target="../media/hdphoto10.wdp"/><Relationship Id="rId10" Type="http://schemas.openxmlformats.org/officeDocument/2006/relationships/image" Target="../media/image45.png"/><Relationship Id="rId19" Type="http://schemas.microsoft.com/office/2007/relationships/hdphoto" Target="../media/hdphoto8.wdp"/><Relationship Id="rId4" Type="http://schemas.openxmlformats.org/officeDocument/2006/relationships/image" Target="../media/image35.png"/><Relationship Id="rId9" Type="http://schemas.microsoft.com/office/2007/relationships/hdphoto" Target="../media/hdphoto4.wdp"/><Relationship Id="rId1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jpg"/><Relationship Id="rId4" Type="http://schemas.microsoft.com/office/2007/relationships/hdphoto" Target="../media/hdphoto13.wdp"/></Relationships>
</file>

<file path=ppt/slides/_rels/slide2.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jp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4.png"/><Relationship Id="rId5" Type="http://schemas.openxmlformats.org/officeDocument/2006/relationships/image" Target="../media/image54.jpeg"/><Relationship Id="rId4"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2.jpg"/></Relationships>
</file>

<file path=ppt/slides/_rels/slide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27709" y="4595"/>
            <a:ext cx="12219709" cy="6847660"/>
          </a:xfrm>
          <a:prstGeom prst="rect">
            <a:avLst/>
          </a:prstGeom>
          <a:noFill/>
          <a:ln w="9525">
            <a:noFill/>
          </a:ln>
        </p:spPr>
      </p:pic>
      <p:pic>
        <p:nvPicPr>
          <p:cNvPr id="2084" name="图片 2083" descr="3"/>
          <p:cNvPicPr>
            <a:picLocks noChangeAspect="1"/>
          </p:cNvPicPr>
          <p:nvPr/>
        </p:nvPicPr>
        <p:blipFill>
          <a:blip r:embed="rId4"/>
          <a:stretch>
            <a:fillRect/>
          </a:stretch>
        </p:blipFill>
        <p:spPr>
          <a:xfrm>
            <a:off x="311681" y="792536"/>
            <a:ext cx="11569787" cy="11526128"/>
          </a:xfrm>
          <a:prstGeom prst="rect">
            <a:avLst/>
          </a:prstGeom>
          <a:noFill/>
          <a:ln w="9525">
            <a:noFill/>
          </a:ln>
        </p:spPr>
      </p:pic>
      <p:pic>
        <p:nvPicPr>
          <p:cNvPr id="2078" name="图片 2077" descr="2"/>
          <p:cNvPicPr>
            <a:picLocks noChangeAspect="1"/>
          </p:cNvPicPr>
          <p:nvPr/>
        </p:nvPicPr>
        <p:blipFill>
          <a:blip r:embed="rId5"/>
          <a:stretch>
            <a:fillRect/>
          </a:stretch>
        </p:blipFill>
        <p:spPr>
          <a:xfrm>
            <a:off x="637978" y="302400"/>
            <a:ext cx="2233532" cy="746809"/>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9379085" y="302171"/>
            <a:ext cx="2502383" cy="1165021"/>
          </a:xfrm>
          <a:prstGeom prst="rect">
            <a:avLst/>
          </a:prstGeom>
          <a:noFill/>
          <a:ln w="9525">
            <a:noFill/>
          </a:ln>
        </p:spPr>
      </p:pic>
      <p:sp>
        <p:nvSpPr>
          <p:cNvPr id="9" name="Line 26">
            <a:extLst>
              <a:ext uri="{FF2B5EF4-FFF2-40B4-BE49-F238E27FC236}">
                <a16:creationId xmlns:a16="http://schemas.microsoft.com/office/drawing/2014/main" id="{D9F9C74D-C8CB-46CA-84F3-5F2319133F28}"/>
              </a:ext>
            </a:extLst>
          </p:cNvPr>
          <p:cNvSpPr>
            <a:spLocks noChangeShapeType="1"/>
          </p:cNvSpPr>
          <p:nvPr/>
        </p:nvSpPr>
        <p:spPr bwMode="auto">
          <a:xfrm>
            <a:off x="5028956" y="906929"/>
            <a:ext cx="2362200" cy="0"/>
          </a:xfrm>
          <a:prstGeom prst="line">
            <a:avLst/>
          </a:prstGeom>
          <a:noFill/>
          <a:ln w="9525">
            <a:solidFill>
              <a:schemeClr val="tx1"/>
            </a:solidFill>
            <a:round/>
            <a:headEnd/>
            <a:tailEnd/>
          </a:ln>
          <a:effectLst/>
        </p:spPr>
        <p:txBody>
          <a:bodyPr/>
          <a:lstStyle/>
          <a:p>
            <a:endParaRPr lang="en-US"/>
          </a:p>
        </p:txBody>
      </p:sp>
      <p:sp>
        <p:nvSpPr>
          <p:cNvPr id="10" name="Text Box 6">
            <a:extLst>
              <a:ext uri="{FF2B5EF4-FFF2-40B4-BE49-F238E27FC236}">
                <a16:creationId xmlns:a16="http://schemas.microsoft.com/office/drawing/2014/main" id="{A8FF7E1F-7FB5-4C72-BE4E-793E429C19DE}"/>
              </a:ext>
            </a:extLst>
          </p:cNvPr>
          <p:cNvSpPr txBox="1">
            <a:spLocks noChangeArrowheads="1"/>
          </p:cNvSpPr>
          <p:nvPr/>
        </p:nvSpPr>
        <p:spPr bwMode="auto">
          <a:xfrm>
            <a:off x="4371886" y="2394583"/>
            <a:ext cx="3886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b="1">
                <a:solidFill>
                  <a:srgbClr val="002060"/>
                </a:solidFill>
                <a:latin typeface=".VnAvant" panose="020B7200000000000000" pitchFamily="34" charset="0"/>
              </a:rPr>
              <a:t> </a:t>
            </a:r>
            <a:endParaRPr lang="en-US" altLang="en-US" sz="4000" dirty="0">
              <a:solidFill>
                <a:srgbClr val="002060"/>
              </a:solidFill>
              <a:latin typeface=".VnAvant" panose="020B7200000000000000" pitchFamily="34" charset="0"/>
            </a:endParaRPr>
          </a:p>
        </p:txBody>
      </p:sp>
      <p:sp>
        <p:nvSpPr>
          <p:cNvPr id="12" name="Text Box 8">
            <a:extLst>
              <a:ext uri="{FF2B5EF4-FFF2-40B4-BE49-F238E27FC236}">
                <a16:creationId xmlns:a16="http://schemas.microsoft.com/office/drawing/2014/main" id="{F72886D9-A928-4E2E-A449-1C86649C75CE}"/>
              </a:ext>
            </a:extLst>
          </p:cNvPr>
          <p:cNvSpPr txBox="1">
            <a:spLocks noChangeArrowheads="1"/>
          </p:cNvSpPr>
          <p:nvPr/>
        </p:nvSpPr>
        <p:spPr bwMode="auto">
          <a:xfrm>
            <a:off x="3698354" y="3348691"/>
            <a:ext cx="5680731" cy="584775"/>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err="1">
                <a:solidFill>
                  <a:srgbClr val="002060"/>
                </a:solidFill>
                <a:latin typeface="Times New Roman" panose="02020603050405020304" pitchFamily="18" charset="0"/>
              </a:rPr>
              <a:t>Đề</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tài</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Thơ</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Chiếc</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cầu</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mới</a:t>
            </a:r>
            <a:r>
              <a:rPr lang="en-US" altLang="en-US" sz="3200" b="1" dirty="0">
                <a:solidFill>
                  <a:srgbClr val="002060"/>
                </a:solidFill>
                <a:latin typeface="Times New Roman" panose="02020603050405020304" pitchFamily="18" charset="0"/>
              </a:rPr>
              <a:t>”</a:t>
            </a:r>
            <a:endParaRPr lang="en-US" altLang="en-US" sz="3200" dirty="0">
              <a:solidFill>
                <a:srgbClr val="002060"/>
              </a:solidFill>
              <a:latin typeface="Times New Roman" panose="02020603050405020304" pitchFamily="18" charset="0"/>
            </a:endParaRPr>
          </a:p>
        </p:txBody>
      </p:sp>
      <p:sp>
        <p:nvSpPr>
          <p:cNvPr id="15" name="TextBox 14">
            <a:extLst>
              <a:ext uri="{FF2B5EF4-FFF2-40B4-BE49-F238E27FC236}">
                <a16:creationId xmlns:a16="http://schemas.microsoft.com/office/drawing/2014/main" id="{3E579070-4299-4B31-876A-813F065D2B69}"/>
              </a:ext>
            </a:extLst>
          </p:cNvPr>
          <p:cNvSpPr txBox="1"/>
          <p:nvPr/>
        </p:nvSpPr>
        <p:spPr>
          <a:xfrm>
            <a:off x="4389842" y="4198187"/>
            <a:ext cx="3640428" cy="523220"/>
          </a:xfrm>
          <a:prstGeom prst="rect">
            <a:avLst/>
          </a:prstGeom>
          <a:noFill/>
        </p:spPr>
        <p:txBody>
          <a:bodyPr wrap="square" rtlCol="0">
            <a:spAutoFit/>
          </a:bodyPr>
          <a:lstStyle/>
          <a:p>
            <a:pPr algn="ctr"/>
            <a:r>
              <a:rPr lang="en-US" sz="2800" b="1" dirty="0" err="1">
                <a:solidFill>
                  <a:schemeClr val="accent2">
                    <a:lumMod val="50000"/>
                  </a:schemeClr>
                </a:solidFill>
                <a:latin typeface="Times New Roman" panose="02020603050405020304" pitchFamily="18" charset="0"/>
                <a:cs typeface="Times New Roman" panose="02020603050405020304" pitchFamily="18" charset="0"/>
              </a:rPr>
              <a:t>Độ</a:t>
            </a:r>
            <a:r>
              <a:rPr 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50000"/>
                  </a:schemeClr>
                </a:solidFill>
                <a:latin typeface="Times New Roman" panose="02020603050405020304" pitchFamily="18" charset="0"/>
                <a:cs typeface="Times New Roman" panose="02020603050405020304" pitchFamily="18" charset="0"/>
              </a:rPr>
              <a:t>tuổi</a:t>
            </a:r>
            <a:r>
              <a:rPr lang="en-US" sz="2800" b="1" dirty="0">
                <a:solidFill>
                  <a:schemeClr val="accent2">
                    <a:lumMod val="50000"/>
                  </a:schemeClr>
                </a:solidFill>
                <a:latin typeface="Times New Roman" panose="02020603050405020304" pitchFamily="18" charset="0"/>
                <a:cs typeface="Times New Roman" panose="02020603050405020304" pitchFamily="18" charset="0"/>
              </a:rPr>
              <a:t>: 4 -5  </a:t>
            </a:r>
            <a:r>
              <a:rPr lang="en-US" sz="2800" b="1" dirty="0" err="1">
                <a:solidFill>
                  <a:schemeClr val="accent2">
                    <a:lumMod val="50000"/>
                  </a:schemeClr>
                </a:solidFill>
                <a:latin typeface="Times New Roman" panose="02020603050405020304" pitchFamily="18" charset="0"/>
                <a:cs typeface="Times New Roman" panose="02020603050405020304" pitchFamily="18" charset="0"/>
              </a:rPr>
              <a:t>tuổi</a:t>
            </a:r>
            <a:endParaRPr lang="en-SG" sz="2800" b="1"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3" name="Picture 2" descr="A picture containing text, posing&#10;&#10;Description automatically generated">
            <a:extLst>
              <a:ext uri="{FF2B5EF4-FFF2-40B4-BE49-F238E27FC236}">
                <a16:creationId xmlns:a16="http://schemas.microsoft.com/office/drawing/2014/main" id="{7F376434-5142-40CD-8014-703B7CB8E9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09" y="-38995"/>
            <a:ext cx="826199" cy="74680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 presetClass="entr" presetSubtype="2" fill="hold" nodeType="withEffect">
                                  <p:stCondLst>
                                    <p:cond delay="0"/>
                                  </p:stCondLst>
                                  <p:childTnLst>
                                    <p:set>
                                      <p:cBhvr>
                                        <p:cTn id="8" dur="1" fill="hold">
                                          <p:stCondLst>
                                            <p:cond delay="0"/>
                                          </p:stCondLst>
                                        </p:cTn>
                                        <p:tgtEl>
                                          <p:spTgt spid="2078"/>
                                        </p:tgtEl>
                                        <p:attrNameLst>
                                          <p:attrName>style.visibility</p:attrName>
                                        </p:attrNameLst>
                                      </p:cBhvr>
                                      <p:to>
                                        <p:strVal val="visible"/>
                                      </p:to>
                                    </p:set>
                                    <p:anim calcmode="lin" valueType="num">
                                      <p:cBhvr additive="base">
                                        <p:cTn id="9" dur="500" fill="hold"/>
                                        <p:tgtEl>
                                          <p:spTgt spid="2078"/>
                                        </p:tgtEl>
                                        <p:attrNameLst>
                                          <p:attrName>ppt_x</p:attrName>
                                        </p:attrNameLst>
                                      </p:cBhvr>
                                      <p:tavLst>
                                        <p:tav tm="0">
                                          <p:val>
                                            <p:strVal val="1+#ppt_w/2"/>
                                          </p:val>
                                        </p:tav>
                                        <p:tav tm="100000">
                                          <p:val>
                                            <p:strVal val="#ppt_x"/>
                                          </p:val>
                                        </p:tav>
                                      </p:tavLst>
                                    </p:anim>
                                    <p:anim calcmode="lin" valueType="num">
                                      <p:cBhvr additive="base">
                                        <p:cTn id="10" dur="500" fill="hold"/>
                                        <p:tgtEl>
                                          <p:spTgt spid="2078"/>
                                        </p:tgtEl>
                                        <p:attrNameLst>
                                          <p:attrName>ppt_y</p:attrName>
                                        </p:attrNameLst>
                                      </p:cBhvr>
                                      <p:tavLst>
                                        <p:tav tm="0">
                                          <p:val>
                                            <p:strVal val="#ppt_y"/>
                                          </p:val>
                                        </p:tav>
                                        <p:tav tm="100000">
                                          <p:val>
                                            <p:strVal val="#ppt_y"/>
                                          </p:val>
                                        </p:tav>
                                      </p:tavLst>
                                    </p:anim>
                                  </p:childTnLst>
                                </p:cTn>
                              </p:par>
                              <p:par>
                                <p:cTn id="11" presetID="47" presetClass="entr" presetSubtype="0" fill="hold" nodeType="withEffect">
                                  <p:stCondLst>
                                    <p:cond delay="0"/>
                                  </p:stCondLst>
                                  <p:childTnLst>
                                    <p:set>
                                      <p:cBhvr>
                                        <p:cTn id="12" dur="1" fill="hold">
                                          <p:stCondLst>
                                            <p:cond delay="0"/>
                                          </p:stCondLst>
                                        </p:cTn>
                                        <p:tgtEl>
                                          <p:spTgt spid="2088"/>
                                        </p:tgtEl>
                                        <p:attrNameLst>
                                          <p:attrName>style.visibility</p:attrName>
                                        </p:attrNameLst>
                                      </p:cBhvr>
                                      <p:to>
                                        <p:strVal val="visible"/>
                                      </p:to>
                                    </p:set>
                                    <p:animEffect transition="in" filter="fade">
                                      <p:cBhvr>
                                        <p:cTn id="13" dur="1000"/>
                                        <p:tgtEl>
                                          <p:spTgt spid="2088"/>
                                        </p:tgtEl>
                                      </p:cBhvr>
                                    </p:animEffect>
                                    <p:anim calcmode="lin" valueType="num">
                                      <p:cBhvr>
                                        <p:cTn id="14" dur="1000" fill="hold"/>
                                        <p:tgtEl>
                                          <p:spTgt spid="2088"/>
                                        </p:tgtEl>
                                        <p:attrNameLst>
                                          <p:attrName>ppt_x</p:attrName>
                                        </p:attrNameLst>
                                      </p:cBhvr>
                                      <p:tavLst>
                                        <p:tav tm="0">
                                          <p:val>
                                            <p:strVal val="#ppt_x"/>
                                          </p:val>
                                        </p:tav>
                                        <p:tav tm="100000">
                                          <p:val>
                                            <p:strVal val="#ppt_x"/>
                                          </p:val>
                                        </p:tav>
                                      </p:tavLst>
                                    </p:anim>
                                    <p:anim calcmode="lin" valueType="num">
                                      <p:cBhvr>
                                        <p:cTn id="15" dur="1000" fill="hold"/>
                                        <p:tgtEl>
                                          <p:spTgt spid="2088"/>
                                        </p:tgtEl>
                                        <p:attrNameLst>
                                          <p:attrName>ppt_y</p:attrName>
                                        </p:attrNameLst>
                                      </p:cBhvr>
                                      <p:tavLst>
                                        <p:tav tm="0">
                                          <p:val>
                                            <p:strVal val="#ppt_y-.1"/>
                                          </p:val>
                                        </p:tav>
                                        <p:tav tm="100000">
                                          <p:val>
                                            <p:strVal val="#ppt_y"/>
                                          </p:val>
                                        </p:tav>
                                      </p:tavLst>
                                    </p:anim>
                                  </p:childTnLst>
                                </p:cTn>
                              </p:par>
                              <p:par>
                                <p:cTn id="16" presetID="8"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amond(in)">
                                      <p:cBhvr>
                                        <p:cTn id="18" dur="2000"/>
                                        <p:tgtEl>
                                          <p:spTgt spid="10"/>
                                        </p:tgtEl>
                                      </p:cBhvr>
                                    </p:animEffect>
                                  </p:childTnLst>
                                </p:cTn>
                              </p:par>
                              <p:par>
                                <p:cTn id="19" presetID="26" presetClass="entr" presetSubtype="0" fill="hold" grpId="0" nodeType="withEffect">
                                  <p:stCondLst>
                                    <p:cond delay="100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80">
                                          <p:stCondLst>
                                            <p:cond delay="0"/>
                                          </p:stCondLst>
                                        </p:cTn>
                                        <p:tgtEl>
                                          <p:spTgt spid="12"/>
                                        </p:tgtEl>
                                      </p:cBhvr>
                                    </p:animEffect>
                                    <p:anim calcmode="lin" valueType="num">
                                      <p:cBhvr>
                                        <p:cTn id="2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7" dur="26">
                                          <p:stCondLst>
                                            <p:cond delay="650"/>
                                          </p:stCondLst>
                                        </p:cTn>
                                        <p:tgtEl>
                                          <p:spTgt spid="12"/>
                                        </p:tgtEl>
                                      </p:cBhvr>
                                      <p:to x="100000" y="60000"/>
                                    </p:animScale>
                                    <p:animScale>
                                      <p:cBhvr>
                                        <p:cTn id="28" dur="166" decel="50000">
                                          <p:stCondLst>
                                            <p:cond delay="676"/>
                                          </p:stCondLst>
                                        </p:cTn>
                                        <p:tgtEl>
                                          <p:spTgt spid="12"/>
                                        </p:tgtEl>
                                      </p:cBhvr>
                                      <p:to x="100000" y="100000"/>
                                    </p:animScale>
                                    <p:animScale>
                                      <p:cBhvr>
                                        <p:cTn id="29" dur="26">
                                          <p:stCondLst>
                                            <p:cond delay="1312"/>
                                          </p:stCondLst>
                                        </p:cTn>
                                        <p:tgtEl>
                                          <p:spTgt spid="12"/>
                                        </p:tgtEl>
                                      </p:cBhvr>
                                      <p:to x="100000" y="80000"/>
                                    </p:animScale>
                                    <p:animScale>
                                      <p:cBhvr>
                                        <p:cTn id="30" dur="166" decel="50000">
                                          <p:stCondLst>
                                            <p:cond delay="1338"/>
                                          </p:stCondLst>
                                        </p:cTn>
                                        <p:tgtEl>
                                          <p:spTgt spid="12"/>
                                        </p:tgtEl>
                                      </p:cBhvr>
                                      <p:to x="100000" y="100000"/>
                                    </p:animScale>
                                    <p:animScale>
                                      <p:cBhvr>
                                        <p:cTn id="31" dur="26">
                                          <p:stCondLst>
                                            <p:cond delay="1642"/>
                                          </p:stCondLst>
                                        </p:cTn>
                                        <p:tgtEl>
                                          <p:spTgt spid="12"/>
                                        </p:tgtEl>
                                      </p:cBhvr>
                                      <p:to x="100000" y="90000"/>
                                    </p:animScale>
                                    <p:animScale>
                                      <p:cBhvr>
                                        <p:cTn id="32" dur="166" decel="50000">
                                          <p:stCondLst>
                                            <p:cond delay="1668"/>
                                          </p:stCondLst>
                                        </p:cTn>
                                        <p:tgtEl>
                                          <p:spTgt spid="12"/>
                                        </p:tgtEl>
                                      </p:cBhvr>
                                      <p:to x="100000" y="100000"/>
                                    </p:animScale>
                                    <p:animScale>
                                      <p:cBhvr>
                                        <p:cTn id="33" dur="26">
                                          <p:stCondLst>
                                            <p:cond delay="1808"/>
                                          </p:stCondLst>
                                        </p:cTn>
                                        <p:tgtEl>
                                          <p:spTgt spid="12"/>
                                        </p:tgtEl>
                                      </p:cBhvr>
                                      <p:to x="100000" y="95000"/>
                                    </p:animScale>
                                    <p:animScale>
                                      <p:cBhvr>
                                        <p:cTn id="34" dur="166" decel="50000">
                                          <p:stCondLst>
                                            <p:cond delay="1834"/>
                                          </p:stCondLst>
                                        </p:cTn>
                                        <p:tgtEl>
                                          <p:spTgt spid="12"/>
                                        </p:tgtEl>
                                      </p:cBhvr>
                                      <p:to x="100000" y="100000"/>
                                    </p:animScale>
                                  </p:childTnLst>
                                </p:cTn>
                              </p:par>
                              <p:par>
                                <p:cTn id="35" presetID="14" presetClass="entr" presetSubtype="10" fill="hold" grpId="0" nodeType="withEffect">
                                  <p:stCondLst>
                                    <p:cond delay="150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24E49250-9FFA-447E-9B51-73F876BB5F04}"/>
              </a:ext>
            </a:extLst>
          </p:cNvPr>
          <p:cNvSpPr/>
          <p:nvPr/>
        </p:nvSpPr>
        <p:spPr>
          <a:xfrm>
            <a:off x="0" y="5042373"/>
            <a:ext cx="12192000" cy="183814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Line 2">
            <a:extLst>
              <a:ext uri="{FF2B5EF4-FFF2-40B4-BE49-F238E27FC236}">
                <a16:creationId xmlns:a16="http://schemas.microsoft.com/office/drawing/2014/main" id="{0661DDC5-1948-45D2-A32B-EEC957D8F344}"/>
              </a:ext>
            </a:extLst>
          </p:cNvPr>
          <p:cNvSpPr>
            <a:spLocks noChangeShapeType="1"/>
          </p:cNvSpPr>
          <p:nvPr/>
        </p:nvSpPr>
        <p:spPr bwMode="auto">
          <a:xfrm>
            <a:off x="5943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39" name="Line 3">
            <a:extLst>
              <a:ext uri="{FF2B5EF4-FFF2-40B4-BE49-F238E27FC236}">
                <a16:creationId xmlns:a16="http://schemas.microsoft.com/office/drawing/2014/main" id="{D0E51979-4ECE-4659-A197-F24E493273DB}"/>
              </a:ext>
            </a:extLst>
          </p:cNvPr>
          <p:cNvSpPr>
            <a:spLocks noChangeShapeType="1"/>
          </p:cNvSpPr>
          <p:nvPr/>
        </p:nvSpPr>
        <p:spPr bwMode="auto">
          <a:xfrm flipH="1">
            <a:off x="3124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0" name="Line 4">
            <a:extLst>
              <a:ext uri="{FF2B5EF4-FFF2-40B4-BE49-F238E27FC236}">
                <a16:creationId xmlns:a16="http://schemas.microsoft.com/office/drawing/2014/main" id="{855E695E-268A-44A5-9753-FC336B005A42}"/>
              </a:ext>
            </a:extLst>
          </p:cNvPr>
          <p:cNvSpPr>
            <a:spLocks noChangeShapeType="1"/>
          </p:cNvSpPr>
          <p:nvPr/>
        </p:nvSpPr>
        <p:spPr bwMode="auto">
          <a:xfrm flipV="1">
            <a:off x="-1" y="2774052"/>
            <a:ext cx="12191999" cy="27251"/>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1" name="Line 5">
            <a:extLst>
              <a:ext uri="{FF2B5EF4-FFF2-40B4-BE49-F238E27FC236}">
                <a16:creationId xmlns:a16="http://schemas.microsoft.com/office/drawing/2014/main" id="{A34CB55E-CE46-4802-B16A-CF9FBFFB6600}"/>
              </a:ext>
            </a:extLst>
          </p:cNvPr>
          <p:cNvSpPr>
            <a:spLocks noChangeShapeType="1"/>
          </p:cNvSpPr>
          <p:nvPr/>
        </p:nvSpPr>
        <p:spPr bwMode="auto">
          <a:xfrm flipV="1">
            <a:off x="0" y="3188982"/>
            <a:ext cx="12191998" cy="67128"/>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2" name="Line 6">
            <a:extLst>
              <a:ext uri="{FF2B5EF4-FFF2-40B4-BE49-F238E27FC236}">
                <a16:creationId xmlns:a16="http://schemas.microsoft.com/office/drawing/2014/main" id="{A012A626-B9D0-408A-A01D-84D6BA0747E0}"/>
              </a:ext>
            </a:extLst>
          </p:cNvPr>
          <p:cNvSpPr>
            <a:spLocks noChangeShapeType="1"/>
          </p:cNvSpPr>
          <p:nvPr/>
        </p:nvSpPr>
        <p:spPr bwMode="auto">
          <a:xfrm flipH="1">
            <a:off x="213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3" name="Line 7">
            <a:extLst>
              <a:ext uri="{FF2B5EF4-FFF2-40B4-BE49-F238E27FC236}">
                <a16:creationId xmlns:a16="http://schemas.microsoft.com/office/drawing/2014/main" id="{34141AFE-5A09-4DF1-9B70-1BF96E7349C4}"/>
              </a:ext>
            </a:extLst>
          </p:cNvPr>
          <p:cNvSpPr>
            <a:spLocks noChangeShapeType="1"/>
          </p:cNvSpPr>
          <p:nvPr/>
        </p:nvSpPr>
        <p:spPr bwMode="auto">
          <a:xfrm flipH="1">
            <a:off x="243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4" name="Line 8">
            <a:extLst>
              <a:ext uri="{FF2B5EF4-FFF2-40B4-BE49-F238E27FC236}">
                <a16:creationId xmlns:a16="http://schemas.microsoft.com/office/drawing/2014/main" id="{FCD6C432-E503-4728-9C64-E587717845DD}"/>
              </a:ext>
            </a:extLst>
          </p:cNvPr>
          <p:cNvSpPr>
            <a:spLocks noChangeShapeType="1"/>
          </p:cNvSpPr>
          <p:nvPr/>
        </p:nvSpPr>
        <p:spPr bwMode="auto">
          <a:xfrm flipH="1">
            <a:off x="2819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5" name="Line 9">
            <a:extLst>
              <a:ext uri="{FF2B5EF4-FFF2-40B4-BE49-F238E27FC236}">
                <a16:creationId xmlns:a16="http://schemas.microsoft.com/office/drawing/2014/main" id="{65825D45-B779-4E59-9866-571CA2976D7B}"/>
              </a:ext>
            </a:extLst>
          </p:cNvPr>
          <p:cNvSpPr>
            <a:spLocks noChangeShapeType="1"/>
          </p:cNvSpPr>
          <p:nvPr/>
        </p:nvSpPr>
        <p:spPr bwMode="auto">
          <a:xfrm flipV="1">
            <a:off x="-1" y="2807981"/>
            <a:ext cx="12191997" cy="25393"/>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6" name="Line 10">
            <a:extLst>
              <a:ext uri="{FF2B5EF4-FFF2-40B4-BE49-F238E27FC236}">
                <a16:creationId xmlns:a16="http://schemas.microsoft.com/office/drawing/2014/main" id="{9A51325B-ADBA-468D-92A4-C68BC538F83D}"/>
              </a:ext>
            </a:extLst>
          </p:cNvPr>
          <p:cNvSpPr>
            <a:spLocks noChangeShapeType="1"/>
          </p:cNvSpPr>
          <p:nvPr/>
        </p:nvSpPr>
        <p:spPr bwMode="auto">
          <a:xfrm flipV="1">
            <a:off x="1" y="3217883"/>
            <a:ext cx="12258674" cy="23195"/>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7" name="Line 11">
            <a:extLst>
              <a:ext uri="{FF2B5EF4-FFF2-40B4-BE49-F238E27FC236}">
                <a16:creationId xmlns:a16="http://schemas.microsoft.com/office/drawing/2014/main" id="{6D06F032-8B89-412E-8791-27130E704B9F}"/>
              </a:ext>
            </a:extLst>
          </p:cNvPr>
          <p:cNvSpPr>
            <a:spLocks noChangeShapeType="1"/>
          </p:cNvSpPr>
          <p:nvPr/>
        </p:nvSpPr>
        <p:spPr bwMode="auto">
          <a:xfrm>
            <a:off x="6400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8" name="Rectangle 12">
            <a:extLst>
              <a:ext uri="{FF2B5EF4-FFF2-40B4-BE49-F238E27FC236}">
                <a16:creationId xmlns:a16="http://schemas.microsoft.com/office/drawing/2014/main" id="{0EBAF12C-E3A8-4C8C-A0C0-CCB3E7D91879}"/>
              </a:ext>
            </a:extLst>
          </p:cNvPr>
          <p:cNvSpPr>
            <a:spLocks noChangeArrowheads="1"/>
          </p:cNvSpPr>
          <p:nvPr/>
        </p:nvSpPr>
        <p:spPr bwMode="auto">
          <a:xfrm>
            <a:off x="1524000" y="1600200"/>
            <a:ext cx="91440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49" name="Line 13">
            <a:extLst>
              <a:ext uri="{FF2B5EF4-FFF2-40B4-BE49-F238E27FC236}">
                <a16:creationId xmlns:a16="http://schemas.microsoft.com/office/drawing/2014/main" id="{422F6C46-7E0E-4F50-AD37-7B38CC5943E5}"/>
              </a:ext>
            </a:extLst>
          </p:cNvPr>
          <p:cNvSpPr>
            <a:spLocks noChangeShapeType="1"/>
          </p:cNvSpPr>
          <p:nvPr/>
        </p:nvSpPr>
        <p:spPr bwMode="auto">
          <a:xfrm>
            <a:off x="1752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0" name="Line 14">
            <a:extLst>
              <a:ext uri="{FF2B5EF4-FFF2-40B4-BE49-F238E27FC236}">
                <a16:creationId xmlns:a16="http://schemas.microsoft.com/office/drawing/2014/main" id="{2C39CE86-BEA4-4BEF-99A8-3E1C168E6809}"/>
              </a:ext>
            </a:extLst>
          </p:cNvPr>
          <p:cNvSpPr>
            <a:spLocks noChangeShapeType="1"/>
          </p:cNvSpPr>
          <p:nvPr/>
        </p:nvSpPr>
        <p:spPr bwMode="auto">
          <a:xfrm>
            <a:off x="2133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1" name="Line 15">
            <a:extLst>
              <a:ext uri="{FF2B5EF4-FFF2-40B4-BE49-F238E27FC236}">
                <a16:creationId xmlns:a16="http://schemas.microsoft.com/office/drawing/2014/main" id="{FDBB399B-FFC2-4589-B8C3-84BDC66FF65D}"/>
              </a:ext>
            </a:extLst>
          </p:cNvPr>
          <p:cNvSpPr>
            <a:spLocks noChangeShapeType="1"/>
          </p:cNvSpPr>
          <p:nvPr/>
        </p:nvSpPr>
        <p:spPr bwMode="auto">
          <a:xfrm>
            <a:off x="2667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2" name="Line 16">
            <a:extLst>
              <a:ext uri="{FF2B5EF4-FFF2-40B4-BE49-F238E27FC236}">
                <a16:creationId xmlns:a16="http://schemas.microsoft.com/office/drawing/2014/main" id="{724FD3BD-7956-4D32-A9FC-12DFBA0F4FF2}"/>
              </a:ext>
            </a:extLst>
          </p:cNvPr>
          <p:cNvSpPr>
            <a:spLocks noChangeShapeType="1"/>
          </p:cNvSpPr>
          <p:nvPr/>
        </p:nvSpPr>
        <p:spPr bwMode="auto">
          <a:xfrm>
            <a:off x="3200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3" name="Line 17">
            <a:extLst>
              <a:ext uri="{FF2B5EF4-FFF2-40B4-BE49-F238E27FC236}">
                <a16:creationId xmlns:a16="http://schemas.microsoft.com/office/drawing/2014/main" id="{C570B046-7843-443F-AFC2-16A30EDCBA70}"/>
              </a:ext>
            </a:extLst>
          </p:cNvPr>
          <p:cNvSpPr>
            <a:spLocks noChangeShapeType="1"/>
          </p:cNvSpPr>
          <p:nvPr/>
        </p:nvSpPr>
        <p:spPr bwMode="auto">
          <a:xfrm>
            <a:off x="3657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4" name="Line 18">
            <a:extLst>
              <a:ext uri="{FF2B5EF4-FFF2-40B4-BE49-F238E27FC236}">
                <a16:creationId xmlns:a16="http://schemas.microsoft.com/office/drawing/2014/main" id="{F9D172CE-4871-4819-B966-4E6B43A6CE7C}"/>
              </a:ext>
            </a:extLst>
          </p:cNvPr>
          <p:cNvSpPr>
            <a:spLocks noChangeShapeType="1"/>
          </p:cNvSpPr>
          <p:nvPr/>
        </p:nvSpPr>
        <p:spPr bwMode="auto">
          <a:xfrm>
            <a:off x="4114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5" name="Line 19">
            <a:extLst>
              <a:ext uri="{FF2B5EF4-FFF2-40B4-BE49-F238E27FC236}">
                <a16:creationId xmlns:a16="http://schemas.microsoft.com/office/drawing/2014/main" id="{C169CCFB-C9AC-4703-ADD0-883F5432A1C3}"/>
              </a:ext>
            </a:extLst>
          </p:cNvPr>
          <p:cNvSpPr>
            <a:spLocks noChangeShapeType="1"/>
          </p:cNvSpPr>
          <p:nvPr/>
        </p:nvSpPr>
        <p:spPr bwMode="auto">
          <a:xfrm>
            <a:off x="4572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6" name="Line 20">
            <a:extLst>
              <a:ext uri="{FF2B5EF4-FFF2-40B4-BE49-F238E27FC236}">
                <a16:creationId xmlns:a16="http://schemas.microsoft.com/office/drawing/2014/main" id="{5073EF43-4FE9-4306-BA6F-1D41019DA6CE}"/>
              </a:ext>
            </a:extLst>
          </p:cNvPr>
          <p:cNvSpPr>
            <a:spLocks noChangeShapeType="1"/>
          </p:cNvSpPr>
          <p:nvPr/>
        </p:nvSpPr>
        <p:spPr bwMode="auto">
          <a:xfrm>
            <a:off x="50292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7" name="Line 21">
            <a:extLst>
              <a:ext uri="{FF2B5EF4-FFF2-40B4-BE49-F238E27FC236}">
                <a16:creationId xmlns:a16="http://schemas.microsoft.com/office/drawing/2014/main" id="{697C5669-5766-4C3F-A019-6F1EC20428B5}"/>
              </a:ext>
            </a:extLst>
          </p:cNvPr>
          <p:cNvSpPr>
            <a:spLocks noChangeShapeType="1"/>
          </p:cNvSpPr>
          <p:nvPr/>
        </p:nvSpPr>
        <p:spPr bwMode="auto">
          <a:xfrm>
            <a:off x="5486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8" name="Line 22">
            <a:extLst>
              <a:ext uri="{FF2B5EF4-FFF2-40B4-BE49-F238E27FC236}">
                <a16:creationId xmlns:a16="http://schemas.microsoft.com/office/drawing/2014/main" id="{0ECC55C4-4595-41B6-B62D-9F9C2E8FAC3E}"/>
              </a:ext>
            </a:extLst>
          </p:cNvPr>
          <p:cNvSpPr>
            <a:spLocks noChangeShapeType="1"/>
          </p:cNvSpPr>
          <p:nvPr/>
        </p:nvSpPr>
        <p:spPr bwMode="auto">
          <a:xfrm>
            <a:off x="6858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9" name="Line 23">
            <a:extLst>
              <a:ext uri="{FF2B5EF4-FFF2-40B4-BE49-F238E27FC236}">
                <a16:creationId xmlns:a16="http://schemas.microsoft.com/office/drawing/2014/main" id="{86C42D5A-6152-49BB-A256-886F57DF5DA9}"/>
              </a:ext>
            </a:extLst>
          </p:cNvPr>
          <p:cNvSpPr>
            <a:spLocks noChangeShapeType="1"/>
          </p:cNvSpPr>
          <p:nvPr/>
        </p:nvSpPr>
        <p:spPr bwMode="auto">
          <a:xfrm>
            <a:off x="73152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0" name="Line 24">
            <a:extLst>
              <a:ext uri="{FF2B5EF4-FFF2-40B4-BE49-F238E27FC236}">
                <a16:creationId xmlns:a16="http://schemas.microsoft.com/office/drawing/2014/main" id="{7B5C41D7-BD9F-4DAB-BDED-90E012CA38D9}"/>
              </a:ext>
            </a:extLst>
          </p:cNvPr>
          <p:cNvSpPr>
            <a:spLocks noChangeShapeType="1"/>
          </p:cNvSpPr>
          <p:nvPr/>
        </p:nvSpPr>
        <p:spPr bwMode="auto">
          <a:xfrm>
            <a:off x="7772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1" name="Line 25">
            <a:extLst>
              <a:ext uri="{FF2B5EF4-FFF2-40B4-BE49-F238E27FC236}">
                <a16:creationId xmlns:a16="http://schemas.microsoft.com/office/drawing/2014/main" id="{704EE9F0-9C7F-43FE-9448-A0B490FC093B}"/>
              </a:ext>
            </a:extLst>
          </p:cNvPr>
          <p:cNvSpPr>
            <a:spLocks noChangeShapeType="1"/>
          </p:cNvSpPr>
          <p:nvPr/>
        </p:nvSpPr>
        <p:spPr bwMode="auto">
          <a:xfrm>
            <a:off x="8153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2" name="Line 26">
            <a:extLst>
              <a:ext uri="{FF2B5EF4-FFF2-40B4-BE49-F238E27FC236}">
                <a16:creationId xmlns:a16="http://schemas.microsoft.com/office/drawing/2014/main" id="{66A8A4F0-4927-4ECE-BE4A-90FB96DABE25}"/>
              </a:ext>
            </a:extLst>
          </p:cNvPr>
          <p:cNvSpPr>
            <a:spLocks noChangeShapeType="1"/>
          </p:cNvSpPr>
          <p:nvPr/>
        </p:nvSpPr>
        <p:spPr bwMode="auto">
          <a:xfrm>
            <a:off x="8610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3" name="Line 27">
            <a:extLst>
              <a:ext uri="{FF2B5EF4-FFF2-40B4-BE49-F238E27FC236}">
                <a16:creationId xmlns:a16="http://schemas.microsoft.com/office/drawing/2014/main" id="{2F1F5FB8-C305-4AD5-A171-A9CC6E8BCC4D}"/>
              </a:ext>
            </a:extLst>
          </p:cNvPr>
          <p:cNvSpPr>
            <a:spLocks noChangeShapeType="1"/>
          </p:cNvSpPr>
          <p:nvPr/>
        </p:nvSpPr>
        <p:spPr bwMode="auto">
          <a:xfrm>
            <a:off x="9067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4" name="Line 28">
            <a:extLst>
              <a:ext uri="{FF2B5EF4-FFF2-40B4-BE49-F238E27FC236}">
                <a16:creationId xmlns:a16="http://schemas.microsoft.com/office/drawing/2014/main" id="{0F81A06D-6F9B-4FA1-B1C9-6AB522AA2F59}"/>
              </a:ext>
            </a:extLst>
          </p:cNvPr>
          <p:cNvSpPr>
            <a:spLocks noChangeShapeType="1"/>
          </p:cNvSpPr>
          <p:nvPr/>
        </p:nvSpPr>
        <p:spPr bwMode="auto">
          <a:xfrm>
            <a:off x="9525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5" name="Line 29">
            <a:extLst>
              <a:ext uri="{FF2B5EF4-FFF2-40B4-BE49-F238E27FC236}">
                <a16:creationId xmlns:a16="http://schemas.microsoft.com/office/drawing/2014/main" id="{945BD86F-7E3C-4436-A83B-C3C5E939FC49}"/>
              </a:ext>
            </a:extLst>
          </p:cNvPr>
          <p:cNvSpPr>
            <a:spLocks noChangeShapeType="1"/>
          </p:cNvSpPr>
          <p:nvPr/>
        </p:nvSpPr>
        <p:spPr bwMode="auto">
          <a:xfrm>
            <a:off x="9906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6" name="Line 30">
            <a:extLst>
              <a:ext uri="{FF2B5EF4-FFF2-40B4-BE49-F238E27FC236}">
                <a16:creationId xmlns:a16="http://schemas.microsoft.com/office/drawing/2014/main" id="{7F3A3D4A-978A-4A34-880C-BD948ED4AF46}"/>
              </a:ext>
            </a:extLst>
          </p:cNvPr>
          <p:cNvSpPr>
            <a:spLocks noChangeShapeType="1"/>
          </p:cNvSpPr>
          <p:nvPr/>
        </p:nvSpPr>
        <p:spPr bwMode="auto">
          <a:xfrm>
            <a:off x="10363200" y="685800"/>
            <a:ext cx="0" cy="8382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7" name="Line 31">
            <a:extLst>
              <a:ext uri="{FF2B5EF4-FFF2-40B4-BE49-F238E27FC236}">
                <a16:creationId xmlns:a16="http://schemas.microsoft.com/office/drawing/2014/main" id="{AD774B3B-B63D-4795-A3D7-EC972F5AE475}"/>
              </a:ext>
            </a:extLst>
          </p:cNvPr>
          <p:cNvSpPr>
            <a:spLocks noChangeShapeType="1"/>
          </p:cNvSpPr>
          <p:nvPr/>
        </p:nvSpPr>
        <p:spPr bwMode="auto">
          <a:xfrm>
            <a:off x="-57545" y="684044"/>
            <a:ext cx="12249546" cy="1755"/>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8" name="Line 32">
            <a:extLst>
              <a:ext uri="{FF2B5EF4-FFF2-40B4-BE49-F238E27FC236}">
                <a16:creationId xmlns:a16="http://schemas.microsoft.com/office/drawing/2014/main" id="{68BAAC3F-6053-405A-A4FC-8EB1BC3A13BA}"/>
              </a:ext>
            </a:extLst>
          </p:cNvPr>
          <p:cNvSpPr>
            <a:spLocks noChangeShapeType="1"/>
          </p:cNvSpPr>
          <p:nvPr/>
        </p:nvSpPr>
        <p:spPr bwMode="auto">
          <a:xfrm flipH="1">
            <a:off x="6324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9" name="Line 33">
            <a:extLst>
              <a:ext uri="{FF2B5EF4-FFF2-40B4-BE49-F238E27FC236}">
                <a16:creationId xmlns:a16="http://schemas.microsoft.com/office/drawing/2014/main" id="{6FF856FC-FD5E-49A7-8D83-3ABA57C6FF8E}"/>
              </a:ext>
            </a:extLst>
          </p:cNvPr>
          <p:cNvSpPr>
            <a:spLocks noChangeShapeType="1"/>
          </p:cNvSpPr>
          <p:nvPr/>
        </p:nvSpPr>
        <p:spPr bwMode="auto">
          <a:xfrm flipH="1">
            <a:off x="6781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0" name="Line 34">
            <a:extLst>
              <a:ext uri="{FF2B5EF4-FFF2-40B4-BE49-F238E27FC236}">
                <a16:creationId xmlns:a16="http://schemas.microsoft.com/office/drawing/2014/main" id="{19D47FAF-498B-4764-AEFA-4647D6C2BE30}"/>
              </a:ext>
            </a:extLst>
          </p:cNvPr>
          <p:cNvSpPr>
            <a:spLocks noChangeShapeType="1"/>
          </p:cNvSpPr>
          <p:nvPr/>
        </p:nvSpPr>
        <p:spPr bwMode="auto">
          <a:xfrm flipH="1">
            <a:off x="7162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1" name="Line 35">
            <a:extLst>
              <a:ext uri="{FF2B5EF4-FFF2-40B4-BE49-F238E27FC236}">
                <a16:creationId xmlns:a16="http://schemas.microsoft.com/office/drawing/2014/main" id="{ECE30A93-DEEC-40AB-AD4A-06071D3BEEDB}"/>
              </a:ext>
            </a:extLst>
          </p:cNvPr>
          <p:cNvSpPr>
            <a:spLocks noChangeShapeType="1"/>
          </p:cNvSpPr>
          <p:nvPr/>
        </p:nvSpPr>
        <p:spPr bwMode="auto">
          <a:xfrm flipH="1">
            <a:off x="7543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2" name="Line 36">
            <a:extLst>
              <a:ext uri="{FF2B5EF4-FFF2-40B4-BE49-F238E27FC236}">
                <a16:creationId xmlns:a16="http://schemas.microsoft.com/office/drawing/2014/main" id="{3E2CAAC9-0A99-4603-AE54-05B697C28B71}"/>
              </a:ext>
            </a:extLst>
          </p:cNvPr>
          <p:cNvSpPr>
            <a:spLocks noChangeShapeType="1"/>
          </p:cNvSpPr>
          <p:nvPr/>
        </p:nvSpPr>
        <p:spPr bwMode="auto">
          <a:xfrm flipH="1">
            <a:off x="7924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3" name="Line 37">
            <a:extLst>
              <a:ext uri="{FF2B5EF4-FFF2-40B4-BE49-F238E27FC236}">
                <a16:creationId xmlns:a16="http://schemas.microsoft.com/office/drawing/2014/main" id="{DD9ED0F2-1DF1-4883-B4DB-149292853B81}"/>
              </a:ext>
            </a:extLst>
          </p:cNvPr>
          <p:cNvSpPr>
            <a:spLocks noChangeShapeType="1"/>
          </p:cNvSpPr>
          <p:nvPr/>
        </p:nvSpPr>
        <p:spPr bwMode="auto">
          <a:xfrm flipH="1">
            <a:off x="8534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4" name="Line 38">
            <a:extLst>
              <a:ext uri="{FF2B5EF4-FFF2-40B4-BE49-F238E27FC236}">
                <a16:creationId xmlns:a16="http://schemas.microsoft.com/office/drawing/2014/main" id="{E736D714-FC2E-46DE-B194-5B4D9AB4D0EE}"/>
              </a:ext>
            </a:extLst>
          </p:cNvPr>
          <p:cNvSpPr>
            <a:spLocks noChangeShapeType="1"/>
          </p:cNvSpPr>
          <p:nvPr/>
        </p:nvSpPr>
        <p:spPr bwMode="auto">
          <a:xfrm flipH="1">
            <a:off x="8915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5" name="Line 39">
            <a:extLst>
              <a:ext uri="{FF2B5EF4-FFF2-40B4-BE49-F238E27FC236}">
                <a16:creationId xmlns:a16="http://schemas.microsoft.com/office/drawing/2014/main" id="{D1CE3673-8BC3-418A-8ABD-2BDB6FE71CAD}"/>
              </a:ext>
            </a:extLst>
          </p:cNvPr>
          <p:cNvSpPr>
            <a:spLocks noChangeShapeType="1"/>
          </p:cNvSpPr>
          <p:nvPr/>
        </p:nvSpPr>
        <p:spPr bwMode="auto">
          <a:xfrm flipH="1">
            <a:off x="9296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6" name="Line 40">
            <a:extLst>
              <a:ext uri="{FF2B5EF4-FFF2-40B4-BE49-F238E27FC236}">
                <a16:creationId xmlns:a16="http://schemas.microsoft.com/office/drawing/2014/main" id="{9295F3CA-88C8-4AA9-B322-0460DCE50E8F}"/>
              </a:ext>
            </a:extLst>
          </p:cNvPr>
          <p:cNvSpPr>
            <a:spLocks noChangeShapeType="1"/>
          </p:cNvSpPr>
          <p:nvPr/>
        </p:nvSpPr>
        <p:spPr bwMode="auto">
          <a:xfrm flipH="1">
            <a:off x="9677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7" name="Line 41">
            <a:extLst>
              <a:ext uri="{FF2B5EF4-FFF2-40B4-BE49-F238E27FC236}">
                <a16:creationId xmlns:a16="http://schemas.microsoft.com/office/drawing/2014/main" id="{69B24BAF-21AE-4B7B-8F88-E01BF6534B3F}"/>
              </a:ext>
            </a:extLst>
          </p:cNvPr>
          <p:cNvSpPr>
            <a:spLocks noChangeShapeType="1"/>
          </p:cNvSpPr>
          <p:nvPr/>
        </p:nvSpPr>
        <p:spPr bwMode="auto">
          <a:xfrm flipH="1">
            <a:off x="10449183" y="2801144"/>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8" name="Line 42">
            <a:extLst>
              <a:ext uri="{FF2B5EF4-FFF2-40B4-BE49-F238E27FC236}">
                <a16:creationId xmlns:a16="http://schemas.microsoft.com/office/drawing/2014/main" id="{EAD398DD-E315-4B5A-A889-A624A85D4421}"/>
              </a:ext>
            </a:extLst>
          </p:cNvPr>
          <p:cNvSpPr>
            <a:spLocks noChangeShapeType="1"/>
          </p:cNvSpPr>
          <p:nvPr/>
        </p:nvSpPr>
        <p:spPr bwMode="auto">
          <a:xfrm flipH="1">
            <a:off x="3962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9" name="Line 43">
            <a:extLst>
              <a:ext uri="{FF2B5EF4-FFF2-40B4-BE49-F238E27FC236}">
                <a16:creationId xmlns:a16="http://schemas.microsoft.com/office/drawing/2014/main" id="{29FDB369-EFEE-4AF5-B73F-AC1DA769BAC7}"/>
              </a:ext>
            </a:extLst>
          </p:cNvPr>
          <p:cNvSpPr>
            <a:spLocks noChangeShapeType="1"/>
          </p:cNvSpPr>
          <p:nvPr/>
        </p:nvSpPr>
        <p:spPr bwMode="auto">
          <a:xfrm flipH="1">
            <a:off x="4343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0" name="Line 44">
            <a:extLst>
              <a:ext uri="{FF2B5EF4-FFF2-40B4-BE49-F238E27FC236}">
                <a16:creationId xmlns:a16="http://schemas.microsoft.com/office/drawing/2014/main" id="{3C7C043F-2CCC-454D-839D-D407BCF53272}"/>
              </a:ext>
            </a:extLst>
          </p:cNvPr>
          <p:cNvSpPr>
            <a:spLocks noChangeShapeType="1"/>
          </p:cNvSpPr>
          <p:nvPr/>
        </p:nvSpPr>
        <p:spPr bwMode="auto">
          <a:xfrm flipH="1">
            <a:off x="4800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1" name="Line 45">
            <a:extLst>
              <a:ext uri="{FF2B5EF4-FFF2-40B4-BE49-F238E27FC236}">
                <a16:creationId xmlns:a16="http://schemas.microsoft.com/office/drawing/2014/main" id="{1E0C55AB-BF88-4CC5-93AD-E002C6BA73FB}"/>
              </a:ext>
            </a:extLst>
          </p:cNvPr>
          <p:cNvSpPr>
            <a:spLocks noChangeShapeType="1"/>
          </p:cNvSpPr>
          <p:nvPr/>
        </p:nvSpPr>
        <p:spPr bwMode="auto">
          <a:xfrm flipH="1">
            <a:off x="5181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2" name="Line 46">
            <a:extLst>
              <a:ext uri="{FF2B5EF4-FFF2-40B4-BE49-F238E27FC236}">
                <a16:creationId xmlns:a16="http://schemas.microsoft.com/office/drawing/2014/main" id="{4ECCB5AF-77CC-4E15-9165-73A4710B9E8A}"/>
              </a:ext>
            </a:extLst>
          </p:cNvPr>
          <p:cNvSpPr>
            <a:spLocks noChangeShapeType="1"/>
          </p:cNvSpPr>
          <p:nvPr/>
        </p:nvSpPr>
        <p:spPr bwMode="auto">
          <a:xfrm flipH="1">
            <a:off x="5562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3" name="Line 47">
            <a:extLst>
              <a:ext uri="{FF2B5EF4-FFF2-40B4-BE49-F238E27FC236}">
                <a16:creationId xmlns:a16="http://schemas.microsoft.com/office/drawing/2014/main" id="{9D8EA8F1-C06A-4DE2-A793-CE64B6FAA2BD}"/>
              </a:ext>
            </a:extLst>
          </p:cNvPr>
          <p:cNvSpPr>
            <a:spLocks noChangeShapeType="1"/>
          </p:cNvSpPr>
          <p:nvPr/>
        </p:nvSpPr>
        <p:spPr bwMode="auto">
          <a:xfrm flipH="1">
            <a:off x="594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4" name="Line 48">
            <a:extLst>
              <a:ext uri="{FF2B5EF4-FFF2-40B4-BE49-F238E27FC236}">
                <a16:creationId xmlns:a16="http://schemas.microsoft.com/office/drawing/2014/main" id="{D4914E4D-4688-4501-A818-094297FE48AF}"/>
              </a:ext>
            </a:extLst>
          </p:cNvPr>
          <p:cNvSpPr>
            <a:spLocks noChangeShapeType="1"/>
          </p:cNvSpPr>
          <p:nvPr/>
        </p:nvSpPr>
        <p:spPr bwMode="auto">
          <a:xfrm flipH="1">
            <a:off x="3505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5" name="Line 49">
            <a:extLst>
              <a:ext uri="{FF2B5EF4-FFF2-40B4-BE49-F238E27FC236}">
                <a16:creationId xmlns:a16="http://schemas.microsoft.com/office/drawing/2014/main" id="{6D66AC6B-5BC1-419D-80DB-E1006A4F07DF}"/>
              </a:ext>
            </a:extLst>
          </p:cNvPr>
          <p:cNvSpPr>
            <a:spLocks noChangeShapeType="1"/>
          </p:cNvSpPr>
          <p:nvPr/>
        </p:nvSpPr>
        <p:spPr bwMode="auto">
          <a:xfrm flipH="1">
            <a:off x="1005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6" name="Line 50">
            <a:extLst>
              <a:ext uri="{FF2B5EF4-FFF2-40B4-BE49-F238E27FC236}">
                <a16:creationId xmlns:a16="http://schemas.microsoft.com/office/drawing/2014/main" id="{16883342-06E6-4C4C-AF9C-EA238CC6760D}"/>
              </a:ext>
            </a:extLst>
          </p:cNvPr>
          <p:cNvSpPr>
            <a:spLocks noChangeShapeType="1"/>
          </p:cNvSpPr>
          <p:nvPr/>
        </p:nvSpPr>
        <p:spPr bwMode="auto">
          <a:xfrm flipH="1">
            <a:off x="1752600" y="281939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7" name="Line 51">
            <a:extLst>
              <a:ext uri="{FF2B5EF4-FFF2-40B4-BE49-F238E27FC236}">
                <a16:creationId xmlns:a16="http://schemas.microsoft.com/office/drawing/2014/main" id="{5E83E571-99F4-40F7-9D01-349A1278C507}"/>
              </a:ext>
            </a:extLst>
          </p:cNvPr>
          <p:cNvSpPr>
            <a:spLocks noChangeShapeType="1"/>
          </p:cNvSpPr>
          <p:nvPr/>
        </p:nvSpPr>
        <p:spPr bwMode="auto">
          <a:xfrm flipH="1">
            <a:off x="8229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8" name="Rectangle 52">
            <a:extLst>
              <a:ext uri="{FF2B5EF4-FFF2-40B4-BE49-F238E27FC236}">
                <a16:creationId xmlns:a16="http://schemas.microsoft.com/office/drawing/2014/main" id="{668804BB-B2B6-40D4-A5BC-4928AB7983F8}"/>
              </a:ext>
            </a:extLst>
          </p:cNvPr>
          <p:cNvSpPr>
            <a:spLocks noChangeArrowheads="1"/>
          </p:cNvSpPr>
          <p:nvPr/>
        </p:nvSpPr>
        <p:spPr bwMode="auto">
          <a:xfrm>
            <a:off x="0" y="4450898"/>
            <a:ext cx="12192000" cy="311591"/>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89" name="Rectangle 53">
            <a:extLst>
              <a:ext uri="{FF2B5EF4-FFF2-40B4-BE49-F238E27FC236}">
                <a16:creationId xmlns:a16="http://schemas.microsoft.com/office/drawing/2014/main" id="{B5FECB0D-56C3-4A01-B036-EB638EC262D0}"/>
              </a:ext>
            </a:extLst>
          </p:cNvPr>
          <p:cNvSpPr>
            <a:spLocks noChangeArrowheads="1"/>
          </p:cNvSpPr>
          <p:nvPr/>
        </p:nvSpPr>
        <p:spPr bwMode="auto">
          <a:xfrm>
            <a:off x="0" y="4762489"/>
            <a:ext cx="12258665" cy="26592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90" name="Line 54">
            <a:extLst>
              <a:ext uri="{FF2B5EF4-FFF2-40B4-BE49-F238E27FC236}">
                <a16:creationId xmlns:a16="http://schemas.microsoft.com/office/drawing/2014/main" id="{499AF782-54ED-4234-A2ED-84E874382E74}"/>
              </a:ext>
            </a:extLst>
          </p:cNvPr>
          <p:cNvSpPr>
            <a:spLocks noChangeShapeType="1"/>
          </p:cNvSpPr>
          <p:nvPr/>
        </p:nvSpPr>
        <p:spPr bwMode="auto">
          <a:xfrm>
            <a:off x="1752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1" name="Line 55">
            <a:extLst>
              <a:ext uri="{FF2B5EF4-FFF2-40B4-BE49-F238E27FC236}">
                <a16:creationId xmlns:a16="http://schemas.microsoft.com/office/drawing/2014/main" id="{7FAEEAD0-3177-4F54-8E1D-E9E0083F73B6}"/>
              </a:ext>
            </a:extLst>
          </p:cNvPr>
          <p:cNvSpPr>
            <a:spLocks noChangeShapeType="1"/>
          </p:cNvSpPr>
          <p:nvPr/>
        </p:nvSpPr>
        <p:spPr bwMode="auto">
          <a:xfrm>
            <a:off x="8382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2" name="Line 56">
            <a:extLst>
              <a:ext uri="{FF2B5EF4-FFF2-40B4-BE49-F238E27FC236}">
                <a16:creationId xmlns:a16="http://schemas.microsoft.com/office/drawing/2014/main" id="{7A11E16C-2843-41A3-AB5F-4C5AA1DF629D}"/>
              </a:ext>
            </a:extLst>
          </p:cNvPr>
          <p:cNvSpPr>
            <a:spLocks noChangeShapeType="1"/>
          </p:cNvSpPr>
          <p:nvPr/>
        </p:nvSpPr>
        <p:spPr bwMode="auto">
          <a:xfrm>
            <a:off x="2133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3" name="Line 57">
            <a:extLst>
              <a:ext uri="{FF2B5EF4-FFF2-40B4-BE49-F238E27FC236}">
                <a16:creationId xmlns:a16="http://schemas.microsoft.com/office/drawing/2014/main" id="{18FE7602-AB71-499B-B7BF-61C1DD6C78ED}"/>
              </a:ext>
            </a:extLst>
          </p:cNvPr>
          <p:cNvSpPr>
            <a:spLocks noChangeShapeType="1"/>
          </p:cNvSpPr>
          <p:nvPr/>
        </p:nvSpPr>
        <p:spPr bwMode="auto">
          <a:xfrm>
            <a:off x="2514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4" name="Line 58">
            <a:extLst>
              <a:ext uri="{FF2B5EF4-FFF2-40B4-BE49-F238E27FC236}">
                <a16:creationId xmlns:a16="http://schemas.microsoft.com/office/drawing/2014/main" id="{97BBC596-5D01-4987-A8E8-90B85C49FE31}"/>
              </a:ext>
            </a:extLst>
          </p:cNvPr>
          <p:cNvSpPr>
            <a:spLocks noChangeShapeType="1"/>
          </p:cNvSpPr>
          <p:nvPr/>
        </p:nvSpPr>
        <p:spPr bwMode="auto">
          <a:xfrm>
            <a:off x="2971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5" name="Line 59">
            <a:extLst>
              <a:ext uri="{FF2B5EF4-FFF2-40B4-BE49-F238E27FC236}">
                <a16:creationId xmlns:a16="http://schemas.microsoft.com/office/drawing/2014/main" id="{49830C58-3121-42CD-A41C-00E446262ECC}"/>
              </a:ext>
            </a:extLst>
          </p:cNvPr>
          <p:cNvSpPr>
            <a:spLocks noChangeShapeType="1"/>
          </p:cNvSpPr>
          <p:nvPr/>
        </p:nvSpPr>
        <p:spPr bwMode="auto">
          <a:xfrm>
            <a:off x="3352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6" name="Line 60">
            <a:extLst>
              <a:ext uri="{FF2B5EF4-FFF2-40B4-BE49-F238E27FC236}">
                <a16:creationId xmlns:a16="http://schemas.microsoft.com/office/drawing/2014/main" id="{1C089989-F5AB-4724-9B0D-5027D6ED361E}"/>
              </a:ext>
            </a:extLst>
          </p:cNvPr>
          <p:cNvSpPr>
            <a:spLocks noChangeShapeType="1"/>
          </p:cNvSpPr>
          <p:nvPr/>
        </p:nvSpPr>
        <p:spPr bwMode="auto">
          <a:xfrm>
            <a:off x="792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7" name="Line 61">
            <a:extLst>
              <a:ext uri="{FF2B5EF4-FFF2-40B4-BE49-F238E27FC236}">
                <a16:creationId xmlns:a16="http://schemas.microsoft.com/office/drawing/2014/main" id="{F091CD58-529D-4FBE-B894-734E9C9DC5C5}"/>
              </a:ext>
            </a:extLst>
          </p:cNvPr>
          <p:cNvSpPr>
            <a:spLocks noChangeShapeType="1"/>
          </p:cNvSpPr>
          <p:nvPr/>
        </p:nvSpPr>
        <p:spPr bwMode="auto">
          <a:xfrm>
            <a:off x="7467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8" name="Line 62">
            <a:extLst>
              <a:ext uri="{FF2B5EF4-FFF2-40B4-BE49-F238E27FC236}">
                <a16:creationId xmlns:a16="http://schemas.microsoft.com/office/drawing/2014/main" id="{95CDCF44-5B6E-44B2-A8DC-786CADDC36F5}"/>
              </a:ext>
            </a:extLst>
          </p:cNvPr>
          <p:cNvSpPr>
            <a:spLocks noChangeShapeType="1"/>
          </p:cNvSpPr>
          <p:nvPr/>
        </p:nvSpPr>
        <p:spPr bwMode="auto">
          <a:xfrm>
            <a:off x="70104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9" name="Line 63">
            <a:extLst>
              <a:ext uri="{FF2B5EF4-FFF2-40B4-BE49-F238E27FC236}">
                <a16:creationId xmlns:a16="http://schemas.microsoft.com/office/drawing/2014/main" id="{0FB6FF7B-22B6-4443-A675-1DFBED9787FC}"/>
              </a:ext>
            </a:extLst>
          </p:cNvPr>
          <p:cNvSpPr>
            <a:spLocks noChangeShapeType="1"/>
          </p:cNvSpPr>
          <p:nvPr/>
        </p:nvSpPr>
        <p:spPr bwMode="auto">
          <a:xfrm>
            <a:off x="3733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0" name="Line 64">
            <a:extLst>
              <a:ext uri="{FF2B5EF4-FFF2-40B4-BE49-F238E27FC236}">
                <a16:creationId xmlns:a16="http://schemas.microsoft.com/office/drawing/2014/main" id="{09ED1D5E-E687-40A5-A20B-06A42D476AD2}"/>
              </a:ext>
            </a:extLst>
          </p:cNvPr>
          <p:cNvSpPr>
            <a:spLocks noChangeShapeType="1"/>
          </p:cNvSpPr>
          <p:nvPr/>
        </p:nvSpPr>
        <p:spPr bwMode="auto">
          <a:xfrm>
            <a:off x="411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1" name="Line 65">
            <a:extLst>
              <a:ext uri="{FF2B5EF4-FFF2-40B4-BE49-F238E27FC236}">
                <a16:creationId xmlns:a16="http://schemas.microsoft.com/office/drawing/2014/main" id="{FA3E0609-44E3-40FD-A049-DB095F0291FA}"/>
              </a:ext>
            </a:extLst>
          </p:cNvPr>
          <p:cNvSpPr>
            <a:spLocks noChangeShapeType="1"/>
          </p:cNvSpPr>
          <p:nvPr/>
        </p:nvSpPr>
        <p:spPr bwMode="auto">
          <a:xfrm>
            <a:off x="4572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2" name="Line 66">
            <a:extLst>
              <a:ext uri="{FF2B5EF4-FFF2-40B4-BE49-F238E27FC236}">
                <a16:creationId xmlns:a16="http://schemas.microsoft.com/office/drawing/2014/main" id="{0ADF024D-89FA-4F1A-9AB4-7205AE2C0855}"/>
              </a:ext>
            </a:extLst>
          </p:cNvPr>
          <p:cNvSpPr>
            <a:spLocks noChangeShapeType="1"/>
          </p:cNvSpPr>
          <p:nvPr/>
        </p:nvSpPr>
        <p:spPr bwMode="auto">
          <a:xfrm>
            <a:off x="5029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3" name="Line 67">
            <a:extLst>
              <a:ext uri="{FF2B5EF4-FFF2-40B4-BE49-F238E27FC236}">
                <a16:creationId xmlns:a16="http://schemas.microsoft.com/office/drawing/2014/main" id="{988C5885-C065-431B-9587-543A44DD5C8B}"/>
              </a:ext>
            </a:extLst>
          </p:cNvPr>
          <p:cNvSpPr>
            <a:spLocks noChangeShapeType="1"/>
          </p:cNvSpPr>
          <p:nvPr/>
        </p:nvSpPr>
        <p:spPr bwMode="auto">
          <a:xfrm>
            <a:off x="5562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4" name="Line 68">
            <a:extLst>
              <a:ext uri="{FF2B5EF4-FFF2-40B4-BE49-F238E27FC236}">
                <a16:creationId xmlns:a16="http://schemas.microsoft.com/office/drawing/2014/main" id="{32F6D72D-4E04-4C29-924C-D7323F22FFE8}"/>
              </a:ext>
            </a:extLst>
          </p:cNvPr>
          <p:cNvSpPr>
            <a:spLocks noChangeShapeType="1"/>
          </p:cNvSpPr>
          <p:nvPr/>
        </p:nvSpPr>
        <p:spPr bwMode="auto">
          <a:xfrm>
            <a:off x="6096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5" name="Line 69">
            <a:extLst>
              <a:ext uri="{FF2B5EF4-FFF2-40B4-BE49-F238E27FC236}">
                <a16:creationId xmlns:a16="http://schemas.microsoft.com/office/drawing/2014/main" id="{8CE5A833-B60D-4DBE-9DEC-A272DD12BC12}"/>
              </a:ext>
            </a:extLst>
          </p:cNvPr>
          <p:cNvSpPr>
            <a:spLocks noChangeShapeType="1"/>
          </p:cNvSpPr>
          <p:nvPr/>
        </p:nvSpPr>
        <p:spPr bwMode="auto">
          <a:xfrm>
            <a:off x="6553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6" name="Line 70">
            <a:extLst>
              <a:ext uri="{FF2B5EF4-FFF2-40B4-BE49-F238E27FC236}">
                <a16:creationId xmlns:a16="http://schemas.microsoft.com/office/drawing/2014/main" id="{AD8D8A52-9368-41AD-993D-A25220FCE57D}"/>
              </a:ext>
            </a:extLst>
          </p:cNvPr>
          <p:cNvSpPr>
            <a:spLocks noChangeShapeType="1"/>
          </p:cNvSpPr>
          <p:nvPr/>
        </p:nvSpPr>
        <p:spPr bwMode="auto">
          <a:xfrm>
            <a:off x="10515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7" name="Line 71">
            <a:extLst>
              <a:ext uri="{FF2B5EF4-FFF2-40B4-BE49-F238E27FC236}">
                <a16:creationId xmlns:a16="http://schemas.microsoft.com/office/drawing/2014/main" id="{D4C5448A-1BF5-4745-A0DE-64F3B7F7F7E8}"/>
              </a:ext>
            </a:extLst>
          </p:cNvPr>
          <p:cNvSpPr>
            <a:spLocks noChangeShapeType="1"/>
          </p:cNvSpPr>
          <p:nvPr/>
        </p:nvSpPr>
        <p:spPr bwMode="auto">
          <a:xfrm>
            <a:off x="10134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8" name="Line 72">
            <a:extLst>
              <a:ext uri="{FF2B5EF4-FFF2-40B4-BE49-F238E27FC236}">
                <a16:creationId xmlns:a16="http://schemas.microsoft.com/office/drawing/2014/main" id="{CC0F19F9-02C4-435E-A98E-AF2D47954348}"/>
              </a:ext>
            </a:extLst>
          </p:cNvPr>
          <p:cNvSpPr>
            <a:spLocks noChangeShapeType="1"/>
          </p:cNvSpPr>
          <p:nvPr/>
        </p:nvSpPr>
        <p:spPr bwMode="auto">
          <a:xfrm>
            <a:off x="9753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9" name="Line 73">
            <a:extLst>
              <a:ext uri="{FF2B5EF4-FFF2-40B4-BE49-F238E27FC236}">
                <a16:creationId xmlns:a16="http://schemas.microsoft.com/office/drawing/2014/main" id="{81B7AD9B-5F75-4EC4-BE61-AF6B1A1D383F}"/>
              </a:ext>
            </a:extLst>
          </p:cNvPr>
          <p:cNvSpPr>
            <a:spLocks noChangeShapeType="1"/>
          </p:cNvSpPr>
          <p:nvPr/>
        </p:nvSpPr>
        <p:spPr bwMode="auto">
          <a:xfrm>
            <a:off x="92964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10" name="Line 74">
            <a:extLst>
              <a:ext uri="{FF2B5EF4-FFF2-40B4-BE49-F238E27FC236}">
                <a16:creationId xmlns:a16="http://schemas.microsoft.com/office/drawing/2014/main" id="{EF879939-913F-4F92-8592-FE2624376115}"/>
              </a:ext>
            </a:extLst>
          </p:cNvPr>
          <p:cNvSpPr>
            <a:spLocks noChangeShapeType="1"/>
          </p:cNvSpPr>
          <p:nvPr/>
        </p:nvSpPr>
        <p:spPr bwMode="auto">
          <a:xfrm>
            <a:off x="8839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4122" name="Picture 90">
            <a:extLst>
              <a:ext uri="{FF2B5EF4-FFF2-40B4-BE49-F238E27FC236}">
                <a16:creationId xmlns:a16="http://schemas.microsoft.com/office/drawing/2014/main" id="{70FE8BCC-314F-4B20-AAFE-74DB98966362}"/>
              </a:ext>
            </a:extLst>
          </p:cNvPr>
          <p:cNvPicPr>
            <a:picLocks noGrp="1" noChangeAspect="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a:xfrm>
            <a:off x="6629400" y="1295400"/>
            <a:ext cx="247650" cy="350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427" name="Rectangle 91">
            <a:extLst>
              <a:ext uri="{FF2B5EF4-FFF2-40B4-BE49-F238E27FC236}">
                <a16:creationId xmlns:a16="http://schemas.microsoft.com/office/drawing/2014/main" id="{F4E7300E-7DA5-40F7-9594-DB8D7ACBE700}"/>
              </a:ext>
            </a:extLst>
          </p:cNvPr>
          <p:cNvSpPr>
            <a:spLocks noChangeArrowheads="1"/>
          </p:cNvSpPr>
          <p:nvPr/>
        </p:nvSpPr>
        <p:spPr bwMode="auto">
          <a:xfrm>
            <a:off x="0" y="1219200"/>
            <a:ext cx="12170730" cy="3810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6" name="AutoShape 75">
            <a:extLst>
              <a:ext uri="{FF2B5EF4-FFF2-40B4-BE49-F238E27FC236}">
                <a16:creationId xmlns:a16="http://schemas.microsoft.com/office/drawing/2014/main" id="{715651D9-70AE-4C1F-8D6C-8A24ED6301E3}"/>
              </a:ext>
            </a:extLst>
          </p:cNvPr>
          <p:cNvSpPr>
            <a:spLocks noChangeArrowheads="1"/>
          </p:cNvSpPr>
          <p:nvPr/>
        </p:nvSpPr>
        <p:spPr bwMode="auto">
          <a:xfrm rot="1765781">
            <a:off x="8620399" y="4686299"/>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7" name="AutoShape 75">
            <a:extLst>
              <a:ext uri="{FF2B5EF4-FFF2-40B4-BE49-F238E27FC236}">
                <a16:creationId xmlns:a16="http://schemas.microsoft.com/office/drawing/2014/main" id="{A28E0CC5-2906-4263-A22B-4FEE227F2FFA}"/>
              </a:ext>
            </a:extLst>
          </p:cNvPr>
          <p:cNvSpPr>
            <a:spLocks noChangeArrowheads="1"/>
          </p:cNvSpPr>
          <p:nvPr/>
        </p:nvSpPr>
        <p:spPr bwMode="auto">
          <a:xfrm rot="1765781">
            <a:off x="3824436" y="4697717"/>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8" name="Rectangle 76">
            <a:extLst>
              <a:ext uri="{FF2B5EF4-FFF2-40B4-BE49-F238E27FC236}">
                <a16:creationId xmlns:a16="http://schemas.microsoft.com/office/drawing/2014/main" id="{FE266C78-BFD6-4AD9-A348-0FFF3D6D7C4D}"/>
              </a:ext>
            </a:extLst>
          </p:cNvPr>
          <p:cNvSpPr>
            <a:spLocks noChangeArrowheads="1"/>
          </p:cNvSpPr>
          <p:nvPr/>
        </p:nvSpPr>
        <p:spPr bwMode="auto">
          <a:xfrm>
            <a:off x="9088307" y="5311795"/>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9" name="Rectangle 76">
            <a:extLst>
              <a:ext uri="{FF2B5EF4-FFF2-40B4-BE49-F238E27FC236}">
                <a16:creationId xmlns:a16="http://schemas.microsoft.com/office/drawing/2014/main" id="{FDEC3A5B-8091-4DD7-A378-7B1C781D9996}"/>
              </a:ext>
            </a:extLst>
          </p:cNvPr>
          <p:cNvSpPr>
            <a:spLocks noChangeArrowheads="1"/>
          </p:cNvSpPr>
          <p:nvPr/>
        </p:nvSpPr>
        <p:spPr bwMode="auto">
          <a:xfrm>
            <a:off x="4267200" y="5334000"/>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pic>
        <p:nvPicPr>
          <p:cNvPr id="130" name="Picture 12" descr="Con cá vàng phim Hoạt hình Vẽ Clip nghệ thuật - cá png tải về - Miễn phí  trong suốt Cá png Tải về.">
            <a:extLst>
              <a:ext uri="{FF2B5EF4-FFF2-40B4-BE49-F238E27FC236}">
                <a16:creationId xmlns:a16="http://schemas.microsoft.com/office/drawing/2014/main" id="{844847A9-30CB-4166-93F6-A2FC9ED5B94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9786528" y="6053595"/>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2" descr="Con cá vàng phim Hoạt hình Vẽ Clip nghệ thuật - cá png tải về - Miễn phí  trong suốt Cá png Tải về.">
            <a:extLst>
              <a:ext uri="{FF2B5EF4-FFF2-40B4-BE49-F238E27FC236}">
                <a16:creationId xmlns:a16="http://schemas.microsoft.com/office/drawing/2014/main" id="{7E522D78-5D6A-4DF0-866D-715B0B1F4F8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7679955" y="5215395"/>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4" descr="Con Cá Bé Trước khi câu Đố học - phim hoạt hình cá png tải về - Miễn phí  trong suốt Màu Tím png Tải về.">
            <a:extLst>
              <a:ext uri="{FF2B5EF4-FFF2-40B4-BE49-F238E27FC236}">
                <a16:creationId xmlns:a16="http://schemas.microsoft.com/office/drawing/2014/main" id="{9B3833E9-CEA9-4B46-A33C-2065A0A74EF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167" l="10000" r="90000"/>
                    </a14:imgEffect>
                  </a14:imgLayer>
                </a14:imgProps>
              </a:ext>
              <a:ext uri="{28A0092B-C50C-407E-A947-70E740481C1C}">
                <a14:useLocalDpi xmlns:a14="http://schemas.microsoft.com/office/drawing/2010/main" val="0"/>
              </a:ext>
            </a:extLst>
          </a:blip>
          <a:srcRect/>
          <a:stretch>
            <a:fillRect/>
          </a:stretch>
        </p:blipFill>
        <p:spPr bwMode="auto">
          <a:xfrm>
            <a:off x="2336515" y="6059452"/>
            <a:ext cx="1276350" cy="768350"/>
          </a:xfrm>
          <a:prstGeom prst="rect">
            <a:avLst/>
          </a:prstGeom>
          <a:noFill/>
          <a:extLst>
            <a:ext uri="{909E8E84-426E-40DD-AFC4-6F175D3DCCD1}">
              <a14:hiddenFill xmlns:a14="http://schemas.microsoft.com/office/drawing/2010/main">
                <a:solidFill>
                  <a:srgbClr val="FFFFFF"/>
                </a:solidFill>
              </a14:hiddenFill>
            </a:ext>
          </a:extLst>
        </p:spPr>
      </p:pic>
      <p:sp>
        <p:nvSpPr>
          <p:cNvPr id="134" name="Freeform 83">
            <a:extLst>
              <a:ext uri="{FF2B5EF4-FFF2-40B4-BE49-F238E27FC236}">
                <a16:creationId xmlns:a16="http://schemas.microsoft.com/office/drawing/2014/main" id="{722EF390-1859-453A-8C19-44AAC17F62E4}"/>
              </a:ext>
            </a:extLst>
          </p:cNvPr>
          <p:cNvSpPr>
            <a:spLocks/>
          </p:cNvSpPr>
          <p:nvPr/>
        </p:nvSpPr>
        <p:spPr bwMode="auto">
          <a:xfrm>
            <a:off x="1451871" y="4775828"/>
            <a:ext cx="1066800" cy="1752600"/>
          </a:xfrm>
          <a:custGeom>
            <a:avLst/>
            <a:gdLst>
              <a:gd name="T0" fmla="*/ 1066800 w 768"/>
              <a:gd name="T1" fmla="*/ 0 h 1248"/>
              <a:gd name="T2" fmla="*/ 733425 w 768"/>
              <a:gd name="T3" fmla="*/ 202223 h 1248"/>
              <a:gd name="T4" fmla="*/ 666750 w 768"/>
              <a:gd name="T5" fmla="*/ 606669 h 1248"/>
              <a:gd name="T6" fmla="*/ 400050 w 768"/>
              <a:gd name="T7" fmla="*/ 741485 h 1248"/>
              <a:gd name="T8" fmla="*/ 333375 w 768"/>
              <a:gd name="T9" fmla="*/ 1078523 h 1248"/>
              <a:gd name="T10" fmla="*/ 466725 w 768"/>
              <a:gd name="T11" fmla="*/ 1348154 h 1248"/>
              <a:gd name="T12" fmla="*/ 0 w 768"/>
              <a:gd name="T13" fmla="*/ 1752600 h 12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1248">
                <a:moveTo>
                  <a:pt x="768" y="0"/>
                </a:moveTo>
                <a:cubicBezTo>
                  <a:pt x="672" y="36"/>
                  <a:pt x="576" y="72"/>
                  <a:pt x="528" y="144"/>
                </a:cubicBezTo>
                <a:cubicBezTo>
                  <a:pt x="480" y="216"/>
                  <a:pt x="520" y="368"/>
                  <a:pt x="480" y="432"/>
                </a:cubicBezTo>
                <a:cubicBezTo>
                  <a:pt x="440" y="496"/>
                  <a:pt x="328" y="472"/>
                  <a:pt x="288" y="528"/>
                </a:cubicBezTo>
                <a:cubicBezTo>
                  <a:pt x="248" y="584"/>
                  <a:pt x="232" y="696"/>
                  <a:pt x="240" y="768"/>
                </a:cubicBezTo>
                <a:cubicBezTo>
                  <a:pt x="248" y="840"/>
                  <a:pt x="376" y="880"/>
                  <a:pt x="336" y="960"/>
                </a:cubicBezTo>
                <a:cubicBezTo>
                  <a:pt x="296" y="1040"/>
                  <a:pt x="148" y="1144"/>
                  <a:pt x="0" y="1248"/>
                </a:cubicBezTo>
              </a:path>
            </a:pathLst>
          </a:custGeom>
          <a:noFill/>
          <a:ln w="952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 name="Line 84">
            <a:extLst>
              <a:ext uri="{FF2B5EF4-FFF2-40B4-BE49-F238E27FC236}">
                <a16:creationId xmlns:a16="http://schemas.microsoft.com/office/drawing/2014/main" id="{E3B350F9-C9B7-450F-B2E2-1C6141008D89}"/>
              </a:ext>
            </a:extLst>
          </p:cNvPr>
          <p:cNvSpPr>
            <a:spLocks noChangeShapeType="1"/>
          </p:cNvSpPr>
          <p:nvPr/>
        </p:nvSpPr>
        <p:spPr bwMode="auto">
          <a:xfrm>
            <a:off x="2430760" y="4812017"/>
            <a:ext cx="304800" cy="228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 name="Line 84">
            <a:extLst>
              <a:ext uri="{FF2B5EF4-FFF2-40B4-BE49-F238E27FC236}">
                <a16:creationId xmlns:a16="http://schemas.microsoft.com/office/drawing/2014/main" id="{39831527-AA68-4FF1-8C69-133A4539A6CF}"/>
              </a:ext>
            </a:extLst>
          </p:cNvPr>
          <p:cNvSpPr>
            <a:spLocks noChangeShapeType="1"/>
          </p:cNvSpPr>
          <p:nvPr/>
        </p:nvSpPr>
        <p:spPr bwMode="auto">
          <a:xfrm>
            <a:off x="2220082" y="5198572"/>
            <a:ext cx="393372" cy="269405"/>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 name="Line 84">
            <a:extLst>
              <a:ext uri="{FF2B5EF4-FFF2-40B4-BE49-F238E27FC236}">
                <a16:creationId xmlns:a16="http://schemas.microsoft.com/office/drawing/2014/main" id="{9665F946-CEDD-4CDE-953C-581C7B926585}"/>
              </a:ext>
            </a:extLst>
          </p:cNvPr>
          <p:cNvSpPr>
            <a:spLocks noChangeShapeType="1"/>
          </p:cNvSpPr>
          <p:nvPr/>
        </p:nvSpPr>
        <p:spPr bwMode="auto">
          <a:xfrm>
            <a:off x="1905000" y="5587597"/>
            <a:ext cx="409872" cy="269405"/>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 name="Freeform 82">
            <a:extLst>
              <a:ext uri="{FF2B5EF4-FFF2-40B4-BE49-F238E27FC236}">
                <a16:creationId xmlns:a16="http://schemas.microsoft.com/office/drawing/2014/main" id="{4DC35A1F-3F89-46E8-B9EF-8553E890CB11}"/>
              </a:ext>
            </a:extLst>
          </p:cNvPr>
          <p:cNvSpPr>
            <a:spLocks/>
          </p:cNvSpPr>
          <p:nvPr/>
        </p:nvSpPr>
        <p:spPr bwMode="auto">
          <a:xfrm>
            <a:off x="1980993" y="4861701"/>
            <a:ext cx="1066800" cy="1828800"/>
          </a:xfrm>
          <a:custGeom>
            <a:avLst/>
            <a:gdLst>
              <a:gd name="T0" fmla="*/ 1066800 w 768"/>
              <a:gd name="T1" fmla="*/ 0 h 1248"/>
              <a:gd name="T2" fmla="*/ 733425 w 768"/>
              <a:gd name="T3" fmla="*/ 211015 h 1248"/>
              <a:gd name="T4" fmla="*/ 666750 w 768"/>
              <a:gd name="T5" fmla="*/ 633046 h 1248"/>
              <a:gd name="T6" fmla="*/ 400050 w 768"/>
              <a:gd name="T7" fmla="*/ 773723 h 1248"/>
              <a:gd name="T8" fmla="*/ 333375 w 768"/>
              <a:gd name="T9" fmla="*/ 1125415 h 1248"/>
              <a:gd name="T10" fmla="*/ 466725 w 768"/>
              <a:gd name="T11" fmla="*/ 1406769 h 1248"/>
              <a:gd name="T12" fmla="*/ 0 w 768"/>
              <a:gd name="T13" fmla="*/ 1828800 h 12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1248">
                <a:moveTo>
                  <a:pt x="768" y="0"/>
                </a:moveTo>
                <a:cubicBezTo>
                  <a:pt x="672" y="36"/>
                  <a:pt x="576" y="72"/>
                  <a:pt x="528" y="144"/>
                </a:cubicBezTo>
                <a:cubicBezTo>
                  <a:pt x="480" y="216"/>
                  <a:pt x="520" y="368"/>
                  <a:pt x="480" y="432"/>
                </a:cubicBezTo>
                <a:cubicBezTo>
                  <a:pt x="440" y="496"/>
                  <a:pt x="328" y="472"/>
                  <a:pt x="288" y="528"/>
                </a:cubicBezTo>
                <a:cubicBezTo>
                  <a:pt x="248" y="584"/>
                  <a:pt x="232" y="696"/>
                  <a:pt x="240" y="768"/>
                </a:cubicBezTo>
                <a:cubicBezTo>
                  <a:pt x="248" y="840"/>
                  <a:pt x="376" y="880"/>
                  <a:pt x="336" y="960"/>
                </a:cubicBezTo>
                <a:cubicBezTo>
                  <a:pt x="296" y="1040"/>
                  <a:pt x="148" y="1144"/>
                  <a:pt x="0" y="1248"/>
                </a:cubicBezTo>
              </a:path>
            </a:pathLst>
          </a:custGeom>
          <a:noFill/>
          <a:ln w="952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 name="Line 85">
            <a:extLst>
              <a:ext uri="{FF2B5EF4-FFF2-40B4-BE49-F238E27FC236}">
                <a16:creationId xmlns:a16="http://schemas.microsoft.com/office/drawing/2014/main" id="{580DEF88-9DAE-4731-99DA-A65ED4C7CB5A}"/>
              </a:ext>
            </a:extLst>
          </p:cNvPr>
          <p:cNvSpPr>
            <a:spLocks noChangeShapeType="1"/>
          </p:cNvSpPr>
          <p:nvPr/>
        </p:nvSpPr>
        <p:spPr bwMode="auto">
          <a:xfrm>
            <a:off x="1930083" y="6156952"/>
            <a:ext cx="369684" cy="269404"/>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Rectangle 5">
            <a:extLst>
              <a:ext uri="{FF2B5EF4-FFF2-40B4-BE49-F238E27FC236}">
                <a16:creationId xmlns:a16="http://schemas.microsoft.com/office/drawing/2014/main" id="{1C9D9BA7-1294-417D-BA87-04261180B18F}"/>
              </a:ext>
            </a:extLst>
          </p:cNvPr>
          <p:cNvSpPr/>
          <p:nvPr/>
        </p:nvSpPr>
        <p:spPr>
          <a:xfrm>
            <a:off x="-1" y="3286272"/>
            <a:ext cx="12258675" cy="1154416"/>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ectangle 144">
            <a:extLst>
              <a:ext uri="{FF2B5EF4-FFF2-40B4-BE49-F238E27FC236}">
                <a16:creationId xmlns:a16="http://schemas.microsoft.com/office/drawing/2014/main" id="{8D3C1F9C-1F40-4F27-B59E-83E42A6EB7B3}"/>
              </a:ext>
            </a:extLst>
          </p:cNvPr>
          <p:cNvSpPr/>
          <p:nvPr/>
        </p:nvSpPr>
        <p:spPr>
          <a:xfrm>
            <a:off x="-6737" y="1598084"/>
            <a:ext cx="12191995" cy="1154416"/>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0E551D3-336D-49D2-A5FA-A08F53289F2A}"/>
              </a:ext>
            </a:extLst>
          </p:cNvPr>
          <p:cNvSpPr/>
          <p:nvPr/>
        </p:nvSpPr>
        <p:spPr>
          <a:xfrm>
            <a:off x="2152650" y="2057356"/>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91B762AA-E56A-408B-9DEC-DB98E98ECE72}"/>
              </a:ext>
            </a:extLst>
          </p:cNvPr>
          <p:cNvSpPr/>
          <p:nvPr/>
        </p:nvSpPr>
        <p:spPr>
          <a:xfrm>
            <a:off x="4879023" y="20997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2FC5CA59-9A29-4905-B631-758E733545DE}"/>
              </a:ext>
            </a:extLst>
          </p:cNvPr>
          <p:cNvSpPr/>
          <p:nvPr/>
        </p:nvSpPr>
        <p:spPr>
          <a:xfrm>
            <a:off x="8421163" y="2086153"/>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C030B4FD-CD37-4B9F-BDAF-256B8D7DD181}"/>
              </a:ext>
            </a:extLst>
          </p:cNvPr>
          <p:cNvSpPr/>
          <p:nvPr/>
        </p:nvSpPr>
        <p:spPr>
          <a:xfrm>
            <a:off x="2180520" y="3763660"/>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67D1CFA9-01A5-4C1D-9742-0386FBDF55BC}"/>
              </a:ext>
            </a:extLst>
          </p:cNvPr>
          <p:cNvSpPr/>
          <p:nvPr/>
        </p:nvSpPr>
        <p:spPr>
          <a:xfrm>
            <a:off x="4997409" y="3796995"/>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C7317D10-C2C2-4D97-8A5B-1844885C72B2}"/>
              </a:ext>
            </a:extLst>
          </p:cNvPr>
          <p:cNvSpPr/>
          <p:nvPr/>
        </p:nvSpPr>
        <p:spPr>
          <a:xfrm>
            <a:off x="8505825" y="37751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Picture 6" descr="Nhân Vật Hoạt Hình Vẽ Tay đi Chợ đôi Hình ảnh | Định dạng hình ảnh PSD  611462049| vn.lovepik.com">
            <a:extLst>
              <a:ext uri="{FF2B5EF4-FFF2-40B4-BE49-F238E27FC236}">
                <a16:creationId xmlns:a16="http://schemas.microsoft.com/office/drawing/2014/main" id="{AA6203E1-798D-458C-B7CF-9D3743976F6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41710" y="-213438"/>
            <a:ext cx="1752600" cy="1922067"/>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22" descr="Chiếc xe thể thao Toyota 2CV Clip nghệ thuật - xe hoạt hình png tải về -  Miễn phí trong suốt Xe png Tải về.">
            <a:extLst>
              <a:ext uri="{FF2B5EF4-FFF2-40B4-BE49-F238E27FC236}">
                <a16:creationId xmlns:a16="http://schemas.microsoft.com/office/drawing/2014/main" id="{BAF4389A-7780-4AE6-91F4-41534ECE725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98824" l="2667" r="96000"/>
                    </a14:imgEffect>
                  </a14:imgLayer>
                </a14:imgProps>
              </a:ext>
              <a:ext uri="{28A0092B-C50C-407E-A947-70E740481C1C}">
                <a14:useLocalDpi xmlns:a14="http://schemas.microsoft.com/office/drawing/2010/main" val="0"/>
              </a:ext>
            </a:extLst>
          </a:blip>
          <a:srcRect/>
          <a:stretch>
            <a:fillRect/>
          </a:stretch>
        </p:blipFill>
        <p:spPr bwMode="auto">
          <a:xfrm>
            <a:off x="12420529" y="1295400"/>
            <a:ext cx="3352939" cy="1123949"/>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12" descr="vẽ tay thời trang hoạt hình cô gái chạy psd">
            <a:extLst>
              <a:ext uri="{FF2B5EF4-FFF2-40B4-BE49-F238E27FC236}">
                <a16:creationId xmlns:a16="http://schemas.microsoft.com/office/drawing/2014/main" id="{6710FE2E-8F13-441B-8852-10E5D3C4589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667" b="98333" l="10000" r="90000"/>
                    </a14:imgEffect>
                  </a14:imgLayer>
                </a14:imgProps>
              </a:ext>
              <a:ext uri="{28A0092B-C50C-407E-A947-70E740481C1C}">
                <a14:useLocalDpi xmlns:a14="http://schemas.microsoft.com/office/drawing/2010/main" val="0"/>
              </a:ext>
            </a:extLst>
          </a:blip>
          <a:srcRect/>
          <a:stretch>
            <a:fillRect/>
          </a:stretch>
        </p:blipFill>
        <p:spPr bwMode="auto">
          <a:xfrm>
            <a:off x="11946328" y="3286273"/>
            <a:ext cx="1655370" cy="1640044"/>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14" descr="Con Cá Bé Trước khi câu Đố học - phim hoạt hình cá png tải về - Miễn phí  trong suốt Màu Tím png Tải về.">
            <a:extLst>
              <a:ext uri="{FF2B5EF4-FFF2-40B4-BE49-F238E27FC236}">
                <a16:creationId xmlns:a16="http://schemas.microsoft.com/office/drawing/2014/main" id="{A654C485-1B3D-4732-BB5F-DCA604B2DE1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167" l="10000" r="90000"/>
                    </a14:imgEffect>
                  </a14:imgLayer>
                </a14:imgProps>
              </a:ext>
              <a:ext uri="{28A0092B-C50C-407E-A947-70E740481C1C}">
                <a14:useLocalDpi xmlns:a14="http://schemas.microsoft.com/office/drawing/2010/main" val="0"/>
              </a:ext>
            </a:extLst>
          </a:blip>
          <a:srcRect/>
          <a:stretch>
            <a:fillRect/>
          </a:stretch>
        </p:blipFill>
        <p:spPr bwMode="auto">
          <a:xfrm>
            <a:off x="5071656" y="6059452"/>
            <a:ext cx="1276350" cy="76835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
            <a:extLst>
              <a:ext uri="{FF2B5EF4-FFF2-40B4-BE49-F238E27FC236}">
                <a16:creationId xmlns:a16="http://schemas.microsoft.com/office/drawing/2014/main" id="{25F44E21-28A8-4054-8E09-EADDF235A034}"/>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5490" b="89522" l="0" r="100000"/>
                    </a14:imgEffect>
                  </a14:imgLayer>
                </a14:imgProps>
              </a:ext>
              <a:ext uri="{28A0092B-C50C-407E-A947-70E740481C1C}">
                <a14:useLocalDpi xmlns:a14="http://schemas.microsoft.com/office/drawing/2010/main" val="0"/>
              </a:ext>
            </a:extLst>
          </a:blip>
          <a:srcRect/>
          <a:stretch>
            <a:fillRect/>
          </a:stretch>
        </p:blipFill>
        <p:spPr bwMode="auto">
          <a:xfrm>
            <a:off x="12658983" y="1295400"/>
            <a:ext cx="4405130" cy="3434906"/>
          </a:xfrm>
          <a:prstGeom prst="rect">
            <a:avLst/>
          </a:prstGeom>
          <a:noFill/>
          <a:extLst>
            <a:ext uri="{909E8E84-426E-40DD-AFC4-6F175D3DCCD1}">
              <a14:hiddenFill xmlns:a14="http://schemas.microsoft.com/office/drawing/2010/main">
                <a:solidFill>
                  <a:srgbClr val="FFFFFF"/>
                </a:solidFill>
              </a14:hiddenFill>
            </a:ext>
          </a:extLst>
        </p:spPr>
      </p:pic>
      <p:sp>
        <p:nvSpPr>
          <p:cNvPr id="110" name="Line 49">
            <a:extLst>
              <a:ext uri="{FF2B5EF4-FFF2-40B4-BE49-F238E27FC236}">
                <a16:creationId xmlns:a16="http://schemas.microsoft.com/office/drawing/2014/main" id="{02EBE01E-D56F-4F8C-AD1F-01F3B6BFC1E7}"/>
              </a:ext>
            </a:extLst>
          </p:cNvPr>
          <p:cNvSpPr>
            <a:spLocks noChangeShapeType="1"/>
          </p:cNvSpPr>
          <p:nvPr/>
        </p:nvSpPr>
        <p:spPr bwMode="auto">
          <a:xfrm flipH="1">
            <a:off x="10820400" y="2828141"/>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 name="Line 49">
            <a:extLst>
              <a:ext uri="{FF2B5EF4-FFF2-40B4-BE49-F238E27FC236}">
                <a16:creationId xmlns:a16="http://schemas.microsoft.com/office/drawing/2014/main" id="{B5890AF3-81F7-4E7E-B4E6-9507C1555FDA}"/>
              </a:ext>
            </a:extLst>
          </p:cNvPr>
          <p:cNvSpPr>
            <a:spLocks noChangeShapeType="1"/>
          </p:cNvSpPr>
          <p:nvPr/>
        </p:nvSpPr>
        <p:spPr bwMode="auto">
          <a:xfrm flipH="1">
            <a:off x="11237778" y="2811397"/>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 name="Line 42">
            <a:extLst>
              <a:ext uri="{FF2B5EF4-FFF2-40B4-BE49-F238E27FC236}">
                <a16:creationId xmlns:a16="http://schemas.microsoft.com/office/drawing/2014/main" id="{0A68F7E6-2063-407A-B616-D531D59CEBE6}"/>
              </a:ext>
            </a:extLst>
          </p:cNvPr>
          <p:cNvSpPr>
            <a:spLocks noChangeShapeType="1"/>
          </p:cNvSpPr>
          <p:nvPr/>
        </p:nvSpPr>
        <p:spPr bwMode="auto">
          <a:xfrm flipH="1">
            <a:off x="11734800" y="2828141"/>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 name="Line 42">
            <a:extLst>
              <a:ext uri="{FF2B5EF4-FFF2-40B4-BE49-F238E27FC236}">
                <a16:creationId xmlns:a16="http://schemas.microsoft.com/office/drawing/2014/main" id="{5B7A2977-7531-4FED-A253-76A0D53BED54}"/>
              </a:ext>
            </a:extLst>
          </p:cNvPr>
          <p:cNvSpPr>
            <a:spLocks noChangeShapeType="1"/>
          </p:cNvSpPr>
          <p:nvPr/>
        </p:nvSpPr>
        <p:spPr bwMode="auto">
          <a:xfrm flipH="1">
            <a:off x="1351689" y="281939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 name="Line 42">
            <a:extLst>
              <a:ext uri="{FF2B5EF4-FFF2-40B4-BE49-F238E27FC236}">
                <a16:creationId xmlns:a16="http://schemas.microsoft.com/office/drawing/2014/main" id="{8E5D3763-7C86-4649-8BE8-F0835900D213}"/>
              </a:ext>
            </a:extLst>
          </p:cNvPr>
          <p:cNvSpPr>
            <a:spLocks noChangeShapeType="1"/>
          </p:cNvSpPr>
          <p:nvPr/>
        </p:nvSpPr>
        <p:spPr bwMode="auto">
          <a:xfrm flipH="1">
            <a:off x="950778" y="281939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 name="Line 42">
            <a:extLst>
              <a:ext uri="{FF2B5EF4-FFF2-40B4-BE49-F238E27FC236}">
                <a16:creationId xmlns:a16="http://schemas.microsoft.com/office/drawing/2014/main" id="{A29516EA-9438-4A13-BCA0-38D67654084A}"/>
              </a:ext>
            </a:extLst>
          </p:cNvPr>
          <p:cNvSpPr>
            <a:spLocks noChangeShapeType="1"/>
          </p:cNvSpPr>
          <p:nvPr/>
        </p:nvSpPr>
        <p:spPr bwMode="auto">
          <a:xfrm flipH="1">
            <a:off x="504568" y="2837308"/>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 name="Line 42">
            <a:extLst>
              <a:ext uri="{FF2B5EF4-FFF2-40B4-BE49-F238E27FC236}">
                <a16:creationId xmlns:a16="http://schemas.microsoft.com/office/drawing/2014/main" id="{37B4765B-184C-421E-8287-F40655A72561}"/>
              </a:ext>
            </a:extLst>
          </p:cNvPr>
          <p:cNvSpPr>
            <a:spLocks noChangeShapeType="1"/>
          </p:cNvSpPr>
          <p:nvPr/>
        </p:nvSpPr>
        <p:spPr bwMode="auto">
          <a:xfrm flipH="1">
            <a:off x="66857" y="281939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 name="Rectangle 120">
            <a:extLst>
              <a:ext uri="{FF2B5EF4-FFF2-40B4-BE49-F238E27FC236}">
                <a16:creationId xmlns:a16="http://schemas.microsoft.com/office/drawing/2014/main" id="{A3EC45CE-9E22-4F48-8A66-F07836A56027}"/>
              </a:ext>
            </a:extLst>
          </p:cNvPr>
          <p:cNvSpPr/>
          <p:nvPr/>
        </p:nvSpPr>
        <p:spPr>
          <a:xfrm>
            <a:off x="10972800" y="2076127"/>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FDA5326E-B8A9-46E7-AF90-87711F4EDD51}"/>
              </a:ext>
            </a:extLst>
          </p:cNvPr>
          <p:cNvSpPr/>
          <p:nvPr/>
        </p:nvSpPr>
        <p:spPr>
          <a:xfrm>
            <a:off x="-674259" y="2085391"/>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A29D2A63-F3D0-4489-A2FF-759D2DFD77CE}"/>
              </a:ext>
            </a:extLst>
          </p:cNvPr>
          <p:cNvSpPr/>
          <p:nvPr/>
        </p:nvSpPr>
        <p:spPr>
          <a:xfrm>
            <a:off x="-636369" y="3724285"/>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B1A02BF0-CC08-4364-97E1-EF862AE92D8D}"/>
              </a:ext>
            </a:extLst>
          </p:cNvPr>
          <p:cNvSpPr/>
          <p:nvPr/>
        </p:nvSpPr>
        <p:spPr>
          <a:xfrm>
            <a:off x="11046780" y="3735661"/>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Line 54">
            <a:extLst>
              <a:ext uri="{FF2B5EF4-FFF2-40B4-BE49-F238E27FC236}">
                <a16:creationId xmlns:a16="http://schemas.microsoft.com/office/drawing/2014/main" id="{861B9AF5-636A-43DF-8D03-7B63C9AC329B}"/>
              </a:ext>
            </a:extLst>
          </p:cNvPr>
          <p:cNvSpPr>
            <a:spLocks noChangeShapeType="1"/>
          </p:cNvSpPr>
          <p:nvPr/>
        </p:nvSpPr>
        <p:spPr bwMode="auto">
          <a:xfrm>
            <a:off x="1351689" y="445089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 name="Line 54">
            <a:extLst>
              <a:ext uri="{FF2B5EF4-FFF2-40B4-BE49-F238E27FC236}">
                <a16:creationId xmlns:a16="http://schemas.microsoft.com/office/drawing/2014/main" id="{6F0A545F-6368-4443-B58D-4322A012C6B3}"/>
              </a:ext>
            </a:extLst>
          </p:cNvPr>
          <p:cNvSpPr>
            <a:spLocks noChangeShapeType="1"/>
          </p:cNvSpPr>
          <p:nvPr/>
        </p:nvSpPr>
        <p:spPr bwMode="auto">
          <a:xfrm>
            <a:off x="950778" y="4457065"/>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 name="Line 54">
            <a:extLst>
              <a:ext uri="{FF2B5EF4-FFF2-40B4-BE49-F238E27FC236}">
                <a16:creationId xmlns:a16="http://schemas.microsoft.com/office/drawing/2014/main" id="{1CE587B5-7FD3-4590-954C-DC8B66A5C1E1}"/>
              </a:ext>
            </a:extLst>
          </p:cNvPr>
          <p:cNvSpPr>
            <a:spLocks noChangeShapeType="1"/>
          </p:cNvSpPr>
          <p:nvPr/>
        </p:nvSpPr>
        <p:spPr bwMode="auto">
          <a:xfrm>
            <a:off x="523361" y="4457689"/>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p>
        </p:txBody>
      </p:sp>
      <p:sp>
        <p:nvSpPr>
          <p:cNvPr id="140" name="Line 54">
            <a:extLst>
              <a:ext uri="{FF2B5EF4-FFF2-40B4-BE49-F238E27FC236}">
                <a16:creationId xmlns:a16="http://schemas.microsoft.com/office/drawing/2014/main" id="{47BF8446-A144-419C-AF6C-08CC20578CB6}"/>
              </a:ext>
            </a:extLst>
          </p:cNvPr>
          <p:cNvSpPr>
            <a:spLocks noChangeShapeType="1"/>
          </p:cNvSpPr>
          <p:nvPr/>
        </p:nvSpPr>
        <p:spPr bwMode="auto">
          <a:xfrm>
            <a:off x="10972800" y="447102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 name="Line 54">
            <a:extLst>
              <a:ext uri="{FF2B5EF4-FFF2-40B4-BE49-F238E27FC236}">
                <a16:creationId xmlns:a16="http://schemas.microsoft.com/office/drawing/2014/main" id="{3CECB9E0-D0B3-47E0-B05E-2B07EC3ED249}"/>
              </a:ext>
            </a:extLst>
          </p:cNvPr>
          <p:cNvSpPr>
            <a:spLocks noChangeShapeType="1"/>
          </p:cNvSpPr>
          <p:nvPr/>
        </p:nvSpPr>
        <p:spPr bwMode="auto">
          <a:xfrm>
            <a:off x="11407506" y="447102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 name="Line 54">
            <a:extLst>
              <a:ext uri="{FF2B5EF4-FFF2-40B4-BE49-F238E27FC236}">
                <a16:creationId xmlns:a16="http://schemas.microsoft.com/office/drawing/2014/main" id="{894DCA45-F0EA-4F24-86AF-2755CD462858}"/>
              </a:ext>
            </a:extLst>
          </p:cNvPr>
          <p:cNvSpPr>
            <a:spLocks noChangeShapeType="1"/>
          </p:cNvSpPr>
          <p:nvPr/>
        </p:nvSpPr>
        <p:spPr bwMode="auto">
          <a:xfrm>
            <a:off x="11858625" y="445089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 name="Line 17">
            <a:extLst>
              <a:ext uri="{FF2B5EF4-FFF2-40B4-BE49-F238E27FC236}">
                <a16:creationId xmlns:a16="http://schemas.microsoft.com/office/drawing/2014/main" id="{0CB9DC26-50DD-4297-BA38-3E6A4001381A}"/>
              </a:ext>
            </a:extLst>
          </p:cNvPr>
          <p:cNvSpPr>
            <a:spLocks noChangeShapeType="1"/>
          </p:cNvSpPr>
          <p:nvPr/>
        </p:nvSpPr>
        <p:spPr bwMode="auto">
          <a:xfrm>
            <a:off x="1229123" y="678962"/>
            <a:ext cx="9127" cy="540238"/>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6" name="Line 17">
            <a:extLst>
              <a:ext uri="{FF2B5EF4-FFF2-40B4-BE49-F238E27FC236}">
                <a16:creationId xmlns:a16="http://schemas.microsoft.com/office/drawing/2014/main" id="{9AD02ACA-A3FB-4C54-8985-84DB762117DB}"/>
              </a:ext>
            </a:extLst>
          </p:cNvPr>
          <p:cNvSpPr>
            <a:spLocks noChangeShapeType="1"/>
          </p:cNvSpPr>
          <p:nvPr/>
        </p:nvSpPr>
        <p:spPr bwMode="auto">
          <a:xfrm flipH="1">
            <a:off x="717010" y="651857"/>
            <a:ext cx="9127" cy="574918"/>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 name="Line 17">
            <a:extLst>
              <a:ext uri="{FF2B5EF4-FFF2-40B4-BE49-F238E27FC236}">
                <a16:creationId xmlns:a16="http://schemas.microsoft.com/office/drawing/2014/main" id="{DE4C753D-B067-4EA6-A71D-5F5904253C7B}"/>
              </a:ext>
            </a:extLst>
          </p:cNvPr>
          <p:cNvSpPr>
            <a:spLocks noChangeShapeType="1"/>
          </p:cNvSpPr>
          <p:nvPr/>
        </p:nvSpPr>
        <p:spPr bwMode="auto">
          <a:xfrm>
            <a:off x="149748" y="682144"/>
            <a:ext cx="19267" cy="517768"/>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 name="Line 30">
            <a:extLst>
              <a:ext uri="{FF2B5EF4-FFF2-40B4-BE49-F238E27FC236}">
                <a16:creationId xmlns:a16="http://schemas.microsoft.com/office/drawing/2014/main" id="{C3C043B2-46FA-49DC-893B-367680E292B8}"/>
              </a:ext>
            </a:extLst>
          </p:cNvPr>
          <p:cNvSpPr>
            <a:spLocks noChangeShapeType="1"/>
          </p:cNvSpPr>
          <p:nvPr/>
        </p:nvSpPr>
        <p:spPr bwMode="auto">
          <a:xfrm flipH="1">
            <a:off x="10836925" y="697973"/>
            <a:ext cx="12803" cy="517293"/>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 name="Line 30">
            <a:extLst>
              <a:ext uri="{FF2B5EF4-FFF2-40B4-BE49-F238E27FC236}">
                <a16:creationId xmlns:a16="http://schemas.microsoft.com/office/drawing/2014/main" id="{4B2BF2AF-F5B7-4414-8AA4-FFB69A9178CE}"/>
              </a:ext>
            </a:extLst>
          </p:cNvPr>
          <p:cNvSpPr>
            <a:spLocks noChangeShapeType="1"/>
          </p:cNvSpPr>
          <p:nvPr/>
        </p:nvSpPr>
        <p:spPr bwMode="auto">
          <a:xfrm>
            <a:off x="11429524" y="668299"/>
            <a:ext cx="6080" cy="5509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 name="Line 30">
            <a:extLst>
              <a:ext uri="{FF2B5EF4-FFF2-40B4-BE49-F238E27FC236}">
                <a16:creationId xmlns:a16="http://schemas.microsoft.com/office/drawing/2014/main" id="{7A34DCC7-3D5D-4F3A-975D-99A142079AC5}"/>
              </a:ext>
            </a:extLst>
          </p:cNvPr>
          <p:cNvSpPr>
            <a:spLocks noChangeShapeType="1"/>
          </p:cNvSpPr>
          <p:nvPr/>
        </p:nvSpPr>
        <p:spPr bwMode="auto">
          <a:xfrm flipH="1">
            <a:off x="11987121" y="669679"/>
            <a:ext cx="6080" cy="545587"/>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62" name="Picture 6" descr="Cách vẽ một chiếc xe hoạt hình mới nhất 2021 - Vẽ.vn">
            <a:extLst>
              <a:ext uri="{FF2B5EF4-FFF2-40B4-BE49-F238E27FC236}">
                <a16:creationId xmlns:a16="http://schemas.microsoft.com/office/drawing/2014/main" id="{B9E82498-7FFD-4008-A9EF-27EB11DEE43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36281" y="2593703"/>
            <a:ext cx="1999887" cy="1623895"/>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2">
            <a:extLst>
              <a:ext uri="{FF2B5EF4-FFF2-40B4-BE49-F238E27FC236}">
                <a16:creationId xmlns:a16="http://schemas.microsoft.com/office/drawing/2014/main" id="{08B9649D-1E10-492B-B358-B43ECA774706}"/>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7333" b="96750" l="10000" r="90000"/>
                    </a14:imgEffect>
                  </a14:imgLayer>
                </a14:imgProps>
              </a:ext>
              <a:ext uri="{28A0092B-C50C-407E-A947-70E740481C1C}">
                <a14:useLocalDpi xmlns:a14="http://schemas.microsoft.com/office/drawing/2010/main" val="0"/>
              </a:ext>
            </a:extLst>
          </a:blip>
          <a:srcRect/>
          <a:stretch>
            <a:fillRect/>
          </a:stretch>
        </p:blipFill>
        <p:spPr bwMode="auto">
          <a:xfrm>
            <a:off x="8769246" y="-131006"/>
            <a:ext cx="1249586" cy="1769258"/>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30" descr="Hình ảnh Phim Hoạt Hình Học Sinh đi Xe đạp, Phim Hoạt Hình đi Xe đạp, Phim Hoạt  Hình Xe đạp, Phim Hoạt Hình đi Xe đạp để Giảm Cân miễn phí">
            <a:extLst>
              <a:ext uri="{FF2B5EF4-FFF2-40B4-BE49-F238E27FC236}">
                <a16:creationId xmlns:a16="http://schemas.microsoft.com/office/drawing/2014/main" id="{E951C311-E5D1-4F26-A2BE-7CBBB1A0AC30}"/>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9167" b="84000" l="10000" r="90000"/>
                    </a14:imgEffect>
                  </a14:imgLayer>
                </a14:imgProps>
              </a:ext>
              <a:ext uri="{28A0092B-C50C-407E-A947-70E740481C1C}">
                <a14:useLocalDpi xmlns:a14="http://schemas.microsoft.com/office/drawing/2010/main" val="0"/>
              </a:ext>
            </a:extLst>
          </a:blip>
          <a:srcRect/>
          <a:stretch>
            <a:fillRect/>
          </a:stretch>
        </p:blipFill>
        <p:spPr bwMode="auto">
          <a:xfrm>
            <a:off x="-1627899" y="2257272"/>
            <a:ext cx="1777647" cy="1799426"/>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a:extLst>
              <a:ext uri="{FF2B5EF4-FFF2-40B4-BE49-F238E27FC236}">
                <a16:creationId xmlns:a16="http://schemas.microsoft.com/office/drawing/2014/main" id="{3E28474E-0684-46E9-937C-55F558399920}"/>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404587" y="219255"/>
            <a:ext cx="1838144" cy="1838144"/>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4">
            <a:extLst>
              <a:ext uri="{FF2B5EF4-FFF2-40B4-BE49-F238E27FC236}">
                <a16:creationId xmlns:a16="http://schemas.microsoft.com/office/drawing/2014/main" id="{CF646521-A2C1-4F1D-AE2C-F247F41D8D35}"/>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07093" y="2999792"/>
            <a:ext cx="1768932" cy="1425393"/>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150" descr="A picture containing text, posing&#10;&#10;Description automatically generated">
            <a:extLst>
              <a:ext uri="{FF2B5EF4-FFF2-40B4-BE49-F238E27FC236}">
                <a16:creationId xmlns:a16="http://schemas.microsoft.com/office/drawing/2014/main" id="{B760F242-877A-4329-964A-6DE0916C70E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2137" y="-40031"/>
            <a:ext cx="826199" cy="746809"/>
          </a:xfrm>
          <a:prstGeom prst="rect">
            <a:avLst/>
          </a:prstGeom>
        </p:spPr>
      </p:pic>
    </p:spTree>
    <p:extLst>
      <p:ext uri="{BB962C8B-B14F-4D97-AF65-F5344CB8AC3E}">
        <p14:creationId xmlns:p14="http://schemas.microsoft.com/office/powerpoint/2010/main" val="27893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6054 0.00324 L -0.06054 0.00347 C -0.09726 -0.00162 -0.0638 0.00255 -0.15078 0.00255 C -0.17708 0.00255 -0.20338 0.00209 -0.22968 0.00185 C -0.24961 0.0007 -0.23971 0.00116 -0.25911 0.0007 C -0.26823 0.0007 -0.27747 0.0007 -0.28659 0.00093 C -0.28854 0.00116 -0.29036 0.00139 -0.29231 0.00139 C -0.29765 0.00185 -0.30312 0.00209 -0.30846 0.00255 C -0.3164 0.00278 -0.32435 0.00301 -0.33216 0.00324 C -0.33698 0.00347 -0.34166 0.00371 -0.34648 0.00371 C -0.34896 0.00394 -0.35156 0.00417 -0.35403 0.0044 L -0.38437 0.00579 C -0.39961 0.00648 -0.3901 0.00602 -0.41289 0.00718 C -0.4237 0.00672 -0.4233 0.00834 -0.4233 0.00625 " pathEditMode="relative" rAng="0" ptsTypes="AAAAAAAAAAAAAA">
                                      <p:cBhvr>
                                        <p:cTn id="6" dur="7000" fill="hold"/>
                                        <p:tgtEl>
                                          <p:spTgt spid="115"/>
                                        </p:tgtEl>
                                        <p:attrNameLst>
                                          <p:attrName>ppt_x</p:attrName>
                                          <p:attrName>ppt_y</p:attrName>
                                        </p:attrNameLst>
                                      </p:cBhvr>
                                      <p:rCtr x="-18151" y="69"/>
                                    </p:animMotion>
                                  </p:childTnLst>
                                </p:cTn>
                              </p:par>
                              <p:par>
                                <p:cTn id="7" presetID="0" presetClass="path" presetSubtype="0" accel="50000" decel="50000" fill="hold" nodeType="withEffect">
                                  <p:stCondLst>
                                    <p:cond delay="0"/>
                                  </p:stCondLst>
                                  <p:childTnLst>
                                    <p:animMotion origin="layout" path="M -0.0405 -0.00301 L -0.0405 -0.00278 C -0.05365 -0.00162 -0.05313 -0.00231 -0.0655 0.00139 C -0.06836 0.00208 -0.07109 0.0037 -0.07383 0.00417 C -0.09375 0.00787 -0.09662 0.00718 -0.11458 0.00718 " pathEditMode="relative" rAng="0" ptsTypes="AAAAA">
                                      <p:cBhvr>
                                        <p:cTn id="8" dur="7000" fill="hold"/>
                                        <p:tgtEl>
                                          <p:spTgt spid="130"/>
                                        </p:tgtEl>
                                        <p:attrNameLst>
                                          <p:attrName>ppt_x</p:attrName>
                                          <p:attrName>ppt_y</p:attrName>
                                        </p:attrNameLst>
                                      </p:cBhvr>
                                      <p:rCtr x="-3711" y="509"/>
                                    </p:animMotion>
                                  </p:childTnLst>
                                </p:cTn>
                              </p:par>
                              <p:par>
                                <p:cTn id="9" presetID="0" presetClass="path" presetSubtype="0" accel="50000" decel="50000" fill="hold" nodeType="withEffect">
                                  <p:stCondLst>
                                    <p:cond delay="0"/>
                                  </p:stCondLst>
                                  <p:childTnLst>
                                    <p:animMotion origin="layout" path="M -0.04049 -0.00301 L -0.04049 -0.00278 C -0.05364 -0.00162 -0.05312 -0.00232 -0.06549 0.00139 C -0.06836 0.00208 -0.07109 0.0037 -0.07383 0.00416 C -0.09375 0.00787 -0.09661 0.00717 -0.11458 0.00717 " pathEditMode="relative" rAng="0" ptsTypes="AAAAA">
                                      <p:cBhvr>
                                        <p:cTn id="10" dur="7000" fill="hold"/>
                                        <p:tgtEl>
                                          <p:spTgt spid="131"/>
                                        </p:tgtEl>
                                        <p:attrNameLst>
                                          <p:attrName>ppt_x</p:attrName>
                                          <p:attrName>ppt_y</p:attrName>
                                        </p:attrNameLst>
                                      </p:cBhvr>
                                      <p:rCtr x="-3711" y="509"/>
                                    </p:animMotion>
                                  </p:childTnLst>
                                </p:cTn>
                              </p:par>
                              <p:par>
                                <p:cTn id="11" presetID="0" presetClass="path" presetSubtype="0" accel="50000" decel="50000" fill="hold" nodeType="withEffect">
                                  <p:stCondLst>
                                    <p:cond delay="0"/>
                                  </p:stCondLst>
                                  <p:childTnLst>
                                    <p:animMotion origin="layout" path="M 0.06315 0.025 L 0.06315 0.02523 L 0.13229 0.025 " pathEditMode="relative" rAng="0" ptsTypes="AAA">
                                      <p:cBhvr>
                                        <p:cTn id="12" dur="7000" fill="hold"/>
                                        <p:tgtEl>
                                          <p:spTgt spid="133"/>
                                        </p:tgtEl>
                                        <p:attrNameLst>
                                          <p:attrName>ppt_x</p:attrName>
                                          <p:attrName>ppt_y</p:attrName>
                                        </p:attrNameLst>
                                      </p:cBhvr>
                                      <p:rCtr x="3451" y="0"/>
                                    </p:animMotion>
                                  </p:childTnLst>
                                </p:cTn>
                              </p:par>
                              <p:par>
                                <p:cTn id="13" presetID="0" presetClass="path" presetSubtype="0" accel="50000" decel="50000" fill="hold" nodeType="withEffect">
                                  <p:stCondLst>
                                    <p:cond delay="0"/>
                                  </p:stCondLst>
                                  <p:childTnLst>
                                    <p:animMotion origin="layout" path="M 0.07292 -0.02662 L 0.07292 -0.02639 C 0.12097 -0.03102 0.09454 -0.02916 0.1849 -0.02662 C 0.19284 -0.02639 0.20079 -0.02523 0.2086 -0.025 C 0.22006 -0.02453 0.23138 -0.025 0.24284 -0.025 L 0.24284 -0.02477 L 0.29219 -0.02153 C 0.29727 -0.02106 0.30235 -0.01967 0.30743 -0.01967 C 0.33529 -0.01967 0.39102 -0.02153 0.39102 -0.02129 " pathEditMode="relative" rAng="0" ptsTypes="AAAAAAAAA">
                                      <p:cBhvr>
                                        <p:cTn id="14" dur="7000" fill="hold"/>
                                        <p:tgtEl>
                                          <p:spTgt spid="158"/>
                                        </p:tgtEl>
                                        <p:attrNameLst>
                                          <p:attrName>ppt_x</p:attrName>
                                          <p:attrName>ppt_y</p:attrName>
                                        </p:attrNameLst>
                                      </p:cBhvr>
                                      <p:rCtr x="15898" y="208"/>
                                    </p:animMotion>
                                  </p:childTnLst>
                                </p:cTn>
                              </p:par>
                              <p:par>
                                <p:cTn id="15" presetID="0" presetClass="path" presetSubtype="0" accel="50000" decel="50000" fill="hold" nodeType="withEffect">
                                  <p:stCondLst>
                                    <p:cond delay="0"/>
                                  </p:stCondLst>
                                  <p:childTnLst>
                                    <p:animMotion origin="layout" path="M -0.04102 -0.02083 L -0.04102 -0.0206 L -0.11224 -0.02245 C -0.11381 -0.02245 -0.11537 -0.02407 -0.11693 -0.02407 C -0.12839 -0.02407 -0.14467 -0.02222 -0.1569 -0.02083 C -0.18295 -0.01296 -0.16433 -0.01736 -0.21276 -0.01736 " pathEditMode="relative" rAng="0" ptsTypes="AAAAAA">
                                      <p:cBhvr>
                                        <p:cTn id="16" dur="7000" fill="hold"/>
                                        <p:tgtEl>
                                          <p:spTgt spid="163"/>
                                        </p:tgtEl>
                                        <p:attrNameLst>
                                          <p:attrName>ppt_x</p:attrName>
                                          <p:attrName>ppt_y</p:attrName>
                                        </p:attrNameLst>
                                      </p:cBhvr>
                                      <p:rCtr x="-8594" y="69"/>
                                    </p:animMotion>
                                  </p:childTnLst>
                                </p:cTn>
                              </p:par>
                              <p:par>
                                <p:cTn id="17" presetID="0" presetClass="path" presetSubtype="0" accel="50000" decel="50000" fill="hold" nodeType="withEffect">
                                  <p:stCondLst>
                                    <p:cond delay="0"/>
                                  </p:stCondLst>
                                  <p:childTnLst>
                                    <p:animMotion origin="layout" path="M 0.11198 0.02338 L 0.11198 0.02384 C 0.15221 0.05 0.12344 0.03472 0.19883 0.03056 C 0.20482 0.02755 0.21172 0.02338 0.21758 0.02338 C 0.23737 0.02338 0.25703 0.02546 0.27669 0.02685 C 0.28047 0.02801 0.28411 0.02894 0.28789 0.03056 C 0.28945 0.03171 0.29114 0.03334 0.29271 0.03472 C 0.29414 0.03588 0.297 0.03843 0.297 0.03912 " pathEditMode="relative" rAng="0" ptsTypes="AAAAAAAA">
                                      <p:cBhvr>
                                        <p:cTn id="18" dur="7000" fill="hold"/>
                                        <p:tgtEl>
                                          <p:spTgt spid="161"/>
                                        </p:tgtEl>
                                        <p:attrNameLst>
                                          <p:attrName>ppt_x</p:attrName>
                                          <p:attrName>ppt_y</p:attrName>
                                        </p:attrNameLst>
                                      </p:cBhvr>
                                      <p:rCtr x="9245" y="787"/>
                                    </p:animMotion>
                                  </p:childTnLst>
                                </p:cTn>
                              </p:par>
                              <p:par>
                                <p:cTn id="19" presetID="0" presetClass="path" presetSubtype="0" accel="50000" decel="50000" fill="hold" nodeType="withEffect">
                                  <p:stCondLst>
                                    <p:cond delay="0"/>
                                  </p:stCondLst>
                                  <p:childTnLst>
                                    <p:animMotion origin="layout" path="M -0.30508 -0.03194 L -0.30508 -0.03171 C -0.31159 -0.03078 -0.32005 -0.02916 -0.32591 -0.02754 C -0.32904 -0.02685 -0.33203 -0.02523 -0.33516 -0.02477 C -0.34206 -0.02361 -0.34896 -0.02384 -0.35599 -0.02314 C -0.38229 -0.02083 -0.35534 -0.02268 -0.3793 -0.02014 C -0.38542 -0.01967 -0.39154 -0.01921 -0.39766 -0.01875 C -0.40117 -0.01782 -0.40482 -0.01666 -0.40846 -0.01574 C -0.41315 -0.01481 -0.42812 -0.01203 -0.43424 -0.01134 C -0.47865 -0.00671 -0.42148 -0.01412 -0.47344 -0.00694 C -0.4806 -0.00463 -0.48646 -0.00254 -0.49336 -0.00115 C -0.49596 -0.00046 -0.49844 0.00023 -0.50091 0.00047 C -0.50755 0.0007 -0.51419 0.00047 -0.52083 0.00047 " pathEditMode="relative" rAng="0" ptsTypes="AAAAAAAAAAAAA">
                                      <p:cBhvr>
                                        <p:cTn id="20" dur="7000" fill="hold"/>
                                        <p:tgtEl>
                                          <p:spTgt spid="159"/>
                                        </p:tgtEl>
                                        <p:attrNameLst>
                                          <p:attrName>ppt_x</p:attrName>
                                          <p:attrName>ppt_y</p:attrName>
                                        </p:attrNameLst>
                                      </p:cBhvr>
                                      <p:rCtr x="-10794" y="1620"/>
                                    </p:animMotion>
                                  </p:childTnLst>
                                </p:cTn>
                              </p:par>
                              <p:par>
                                <p:cTn id="21" presetID="0" presetClass="path" presetSubtype="0" accel="50000" decel="50000" fill="hold" nodeType="withEffect">
                                  <p:stCondLst>
                                    <p:cond delay="0"/>
                                  </p:stCondLst>
                                  <p:childTnLst>
                                    <p:animMotion origin="layout" path="M -0.12669 0.13542 L -0.12669 0.13565 L -0.17487 0.13449 C -0.1793 0.13426 -0.19024 0.1331 -0.19557 0.13218 C -0.19935 0.13148 -0.203 0.13079 -0.20677 0.13009 C -0.22409 0.13079 -0.22735 0.13009 -0.2405 0.13218 C -0.24987 0.1338 -0.25391 0.13588 -0.2655 0.13889 C -0.26758 0.13935 -0.26966 0.13959 -0.27175 0.14005 C -0.275 0.14144 -0.27539 0.14167 -0.2793 0.14213 C -0.28099 0.14236 -0.28268 0.14213 -0.28425 0.14213 " pathEditMode="relative" rAng="0" ptsTypes="AAAAAAAAAA">
                                      <p:cBhvr>
                                        <p:cTn id="22" dur="7000" fill="hold"/>
                                        <p:tgtEl>
                                          <p:spTgt spid="116"/>
                                        </p:tgtEl>
                                        <p:attrNameLst>
                                          <p:attrName>ppt_x</p:attrName>
                                          <p:attrName>ppt_y</p:attrName>
                                        </p:attrNameLst>
                                      </p:cBhvr>
                                      <p:rCtr x="-7878" y="69"/>
                                    </p:animMotion>
                                  </p:childTnLst>
                                </p:cTn>
                              </p:par>
                              <p:par>
                                <p:cTn id="23" presetID="0" presetClass="path" presetSubtype="0" accel="50000" decel="50000" fill="hold" nodeType="withEffect">
                                  <p:stCondLst>
                                    <p:cond delay="0"/>
                                  </p:stCondLst>
                                  <p:childTnLst>
                                    <p:animMotion origin="layout" path="M 0.20104 -0.01065 L 0.20104 -0.01042 C 0.21263 -0.01343 0.22435 -0.0169 0.23606 -0.01898 C 0.23932 -0.01945 0.24244 -0.02037 0.24557 -0.0206 C 0.25481 -0.02153 0.26393 -0.02176 0.27317 -0.02222 L 0.28646 -0.0206 C 0.29271 -0.01968 0.29909 -0.01806 0.30547 -0.01736 C 0.34166 -0.01273 0.34205 -0.01412 0.38138 -0.01227 L 0.40703 -0.01065 C 0.41901 -0.00949 0.43112 -0.00764 0.4431 -0.00718 L 0.48294 -0.00556 C 0.51289 -0.00903 0.49739 -0.00787 0.54843 -0.00556 C 0.55521 -0.00509 0.56172 -0.00417 0.56849 -0.00394 L 0.64349 -0.00208 C 0.65039 -0.00162 0.65742 -0.00139 0.66432 -0.00046 C 0.69179 0.00301 0.67617 0.00278 0.68528 0.00278 " pathEditMode="relative" rAng="0" ptsTypes="AAAAAAAAAAAAAAAA">
                                      <p:cBhvr>
                                        <p:cTn id="24" dur="7000" fill="hold"/>
                                        <p:tgtEl>
                                          <p:spTgt spid="162"/>
                                        </p:tgtEl>
                                        <p:attrNameLst>
                                          <p:attrName>ppt_x</p:attrName>
                                          <p:attrName>ppt_y</p:attrName>
                                        </p:attrNameLst>
                                      </p:cBhvr>
                                      <p:rCtr x="24206" y="93"/>
                                    </p:animMotion>
                                  </p:childTnLst>
                                </p:cTn>
                              </p:par>
                              <p:par>
                                <p:cTn id="25" presetID="0" presetClass="path" presetSubtype="0" accel="50000" decel="50000" fill="hold" nodeType="withEffect">
                                  <p:stCondLst>
                                    <p:cond delay="0"/>
                                  </p:stCondLst>
                                  <p:childTnLst>
                                    <p:animMotion origin="layout" path="M 0.05247 -0.00926 L 0.05247 -0.00902 L 0.12161 -0.00926 " pathEditMode="relative" rAng="0" ptsTypes="AAA">
                                      <p:cBhvr>
                                        <p:cTn id="26" dur="7000" fill="hold"/>
                                        <p:tgtEl>
                                          <p:spTgt spid="164"/>
                                        </p:tgtEl>
                                        <p:attrNameLst>
                                          <p:attrName>ppt_x</p:attrName>
                                          <p:attrName>ppt_y</p:attrName>
                                        </p:attrNameLst>
                                      </p:cBhvr>
                                      <p:rCtr x="3451" y="0"/>
                                    </p:animMotion>
                                  </p:childTnLst>
                                </p:cTn>
                              </p:par>
                              <p:par>
                                <p:cTn id="27" presetID="0" presetClass="path" presetSubtype="0" accel="50000" decel="50000" fill="hold" nodeType="withEffect">
                                  <p:stCondLst>
                                    <p:cond delay="0"/>
                                  </p:stCondLst>
                                  <p:childTnLst>
                                    <p:animMotion origin="layout" path="M -0.44193 -0.03217 L -0.44193 -0.03194 C -0.45325 -0.03102 -0.45378 -0.03079 -0.46641 -0.03009 L -0.48698 -0.02893 L -0.50508 -0.02778 L -0.52018 -0.02685 L -0.56133 -0.02569 C -0.57057 -0.0243 -0.57956 -0.02268 -0.58893 -0.02245 C -0.59492 -0.02222 -0.60104 -0.02315 -0.60703 -0.02338 C -0.62878 -0.02662 -0.62031 -0.02592 -0.66146 -0.02245 C -0.66706 -0.02176 -0.67266 -0.01944 -0.67825 -0.01898 C -0.69792 -0.01782 -0.71745 -0.01829 -0.73711 -0.01782 C -0.75352 -0.01875 -0.77005 -0.01875 -0.78646 -0.02014 C -0.78698 -0.02014 -0.80234 -0.02454 -0.80521 -0.02569 C -0.80651 -0.02616 -0.80768 -0.02731 -0.80898 -0.02778 C -0.81107 -0.0287 -0.81719 -0.02963 -0.81901 -0.03009 C -0.82122 -0.03079 -0.82357 -0.03148 -0.82578 -0.03217 C -0.83503 -0.03125 -0.84414 -0.03055 -0.85339 -0.02893 C -0.85833 -0.02801 -0.86328 -0.02569 -0.86836 -0.02454 C -0.87266 -0.02361 -0.87708 -0.02315 -0.88151 -0.02245 L -0.90964 -0.02338 C -0.91094 -0.02361 -0.91146 -0.02685 -0.91276 -0.02778 C -0.91393 -0.0287 -0.91523 -0.0287 -0.91641 -0.02893 C -0.92617 -0.03935 -0.91263 -0.02592 -0.92331 -0.03333 C -0.92604 -0.03518 -0.92578 -0.03889 -0.92578 -0.03565 " pathEditMode="relative" rAng="0" ptsTypes="AAAAAAAAAAAAAAAAAAAAAAAAA">
                                      <p:cBhvr>
                                        <p:cTn id="28" dur="7000" fill="hold"/>
                                        <p:tgtEl>
                                          <p:spTgt spid="113"/>
                                        </p:tgtEl>
                                        <p:attrNameLst>
                                          <p:attrName>ppt_x</p:attrName>
                                          <p:attrName>ppt_y</p:attrName>
                                        </p:attrNameLst>
                                      </p:cBhvr>
                                      <p:rCtr x="-24206" y="463"/>
                                    </p:animMotion>
                                  </p:childTnLst>
                                </p:cTn>
                              </p:par>
                              <p:par>
                                <p:cTn id="29" presetID="0" presetClass="path" presetSubtype="0" accel="50000" decel="50000" fill="hold" nodeType="withEffect">
                                  <p:stCondLst>
                                    <p:cond delay="0"/>
                                  </p:stCondLst>
                                  <p:childTnLst>
                                    <p:animMotion origin="layout" path="M 0.0694 0.09398 L 0.0694 0.09444 C 0.08528 0.09143 0.10156 0.09166 0.11719 0.08657 C 0.12226 0.08518 0.12708 0.08333 0.13216 0.08217 C 0.13776 0.08078 0.14362 0.08078 0.14909 0.07962 C 0.17799 0.07523 0.14635 0.07893 0.18971 0.07523 L 0.30911 0.07754 C 0.31185 0.07754 0.31458 0.07962 0.31758 0.07962 C 0.34114 0.08101 0.36432 0.08101 0.38776 0.08217 C 0.40794 0.08634 0.40156 0.08587 0.43138 0.08217 C 0.45625 0.07893 0.44687 0.06967 0.45612 0.07962 " pathEditMode="relative" rAng="0" ptsTypes="AAAAAAAAAAA">
                                      <p:cBhvr>
                                        <p:cTn id="30" dur="7000" fill="hold"/>
                                        <p:tgtEl>
                                          <p:spTgt spid="109"/>
                                        </p:tgtEl>
                                        <p:attrNameLst>
                                          <p:attrName>ppt_x</p:attrName>
                                          <p:attrName>ppt_y</p:attrName>
                                        </p:attrNameLst>
                                      </p:cBhvr>
                                      <p:rCtr x="19336" y="-9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20630-1375-40ED-B46E-D42ACC2BD0FF}"/>
              </a:ext>
            </a:extLst>
          </p:cNvPr>
          <p:cNvSpPr>
            <a:spLocks noGrp="1"/>
          </p:cNvSpPr>
          <p:nvPr>
            <p:ph type="title"/>
          </p:nvPr>
        </p:nvSpPr>
        <p:spPr/>
        <p:txBody>
          <a:bodyPr/>
          <a:lstStyle/>
          <a:p>
            <a:endParaRPr lang="en-SG"/>
          </a:p>
        </p:txBody>
      </p:sp>
      <p:pic>
        <p:nvPicPr>
          <p:cNvPr id="5" name="Content Placeholder 4">
            <a:extLst>
              <a:ext uri="{FF2B5EF4-FFF2-40B4-BE49-F238E27FC236}">
                <a16:creationId xmlns:a16="http://schemas.microsoft.com/office/drawing/2014/main" id="{EBFADE6B-F0FE-48B3-AE6C-26E47BAC6F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5">
            <a:extLst>
              <a:ext uri="{FF2B5EF4-FFF2-40B4-BE49-F238E27FC236}">
                <a16:creationId xmlns:a16="http://schemas.microsoft.com/office/drawing/2014/main" id="{1ED9B13C-3C65-478D-9D80-EC6180C91E7B}"/>
              </a:ext>
            </a:extLst>
          </p:cNvPr>
          <p:cNvSpPr/>
          <p:nvPr/>
        </p:nvSpPr>
        <p:spPr>
          <a:xfrm>
            <a:off x="1888635" y="1746718"/>
            <a:ext cx="7920383" cy="1938992"/>
          </a:xfrm>
          <a:prstGeom prst="rect">
            <a:avLst/>
          </a:prstGeom>
          <a:noFill/>
        </p:spPr>
        <p:txBody>
          <a:bodyPr wrap="square" lIns="91440" tIns="45720" rIns="91440" bIns="45720">
            <a:spAutoFit/>
          </a:bodyPr>
          <a:lstStyle/>
          <a:p>
            <a:pPr algn="ctr"/>
            <a:r>
              <a:rPr lang="en-US" sz="6000" b="1" dirty="0" err="1">
                <a:ln w="13462">
                  <a:solidFill>
                    <a:schemeClr val="bg1"/>
                  </a:solidFill>
                  <a:prstDash val="solid"/>
                </a:ln>
                <a:solidFill>
                  <a:srgbClr val="ED085B"/>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Đàm</a:t>
            </a:r>
            <a:r>
              <a:rPr lang="en-US" sz="6000" b="1" dirty="0">
                <a:ln w="13462">
                  <a:solidFill>
                    <a:schemeClr val="bg1"/>
                  </a:solidFill>
                  <a:prstDash val="solid"/>
                </a:ln>
                <a:solidFill>
                  <a:srgbClr val="ED085B"/>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6000" b="1" dirty="0" err="1">
                <a:ln w="13462">
                  <a:solidFill>
                    <a:schemeClr val="bg1"/>
                  </a:solidFill>
                  <a:prstDash val="solid"/>
                </a:ln>
                <a:solidFill>
                  <a:srgbClr val="ED085B"/>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thoại</a:t>
            </a:r>
            <a:r>
              <a:rPr lang="en-US" sz="6000" b="1" dirty="0">
                <a:ln w="13462">
                  <a:solidFill>
                    <a:schemeClr val="bg1"/>
                  </a:solidFill>
                  <a:prstDash val="solid"/>
                </a:ln>
                <a:solidFill>
                  <a:srgbClr val="ED085B"/>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6000" b="1" dirty="0" err="1">
                <a:ln w="13462">
                  <a:solidFill>
                    <a:schemeClr val="bg1"/>
                  </a:solidFill>
                  <a:prstDash val="solid"/>
                </a:ln>
                <a:solidFill>
                  <a:srgbClr val="ED085B"/>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giảng</a:t>
            </a:r>
            <a:r>
              <a:rPr lang="en-US" sz="6000" b="1" dirty="0">
                <a:ln w="13462">
                  <a:solidFill>
                    <a:schemeClr val="bg1"/>
                  </a:solidFill>
                  <a:prstDash val="solid"/>
                </a:ln>
                <a:solidFill>
                  <a:srgbClr val="ED085B"/>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6000" b="1" dirty="0" err="1">
                <a:ln w="13462">
                  <a:solidFill>
                    <a:schemeClr val="bg1"/>
                  </a:solidFill>
                  <a:prstDash val="solid"/>
                </a:ln>
                <a:solidFill>
                  <a:srgbClr val="ED085B"/>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giải</a:t>
            </a:r>
            <a:r>
              <a:rPr lang="en-US" sz="6000" b="1" dirty="0">
                <a:ln w="13462">
                  <a:solidFill>
                    <a:schemeClr val="bg1"/>
                  </a:solidFill>
                  <a:prstDash val="solid"/>
                </a:ln>
                <a:solidFill>
                  <a:srgbClr val="ED085B"/>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6000" b="1" dirty="0" err="1">
                <a:ln w="13462">
                  <a:solidFill>
                    <a:schemeClr val="bg1"/>
                  </a:solidFill>
                  <a:prstDash val="solid"/>
                </a:ln>
                <a:solidFill>
                  <a:srgbClr val="ED085B"/>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trích</a:t>
            </a:r>
            <a:r>
              <a:rPr lang="en-US" sz="6000" b="1" dirty="0">
                <a:ln w="13462">
                  <a:solidFill>
                    <a:schemeClr val="bg1"/>
                  </a:solidFill>
                  <a:prstDash val="solid"/>
                </a:ln>
                <a:solidFill>
                  <a:srgbClr val="ED085B"/>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6000" b="1" dirty="0" err="1">
                <a:ln w="13462">
                  <a:solidFill>
                    <a:schemeClr val="bg1"/>
                  </a:solidFill>
                  <a:prstDash val="solid"/>
                </a:ln>
                <a:solidFill>
                  <a:srgbClr val="ED085B"/>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dẫn</a:t>
            </a:r>
            <a:endParaRPr lang="en-US" sz="5400" b="1" cap="none" spc="0" dirty="0">
              <a:ln w="13462">
                <a:solidFill>
                  <a:schemeClr val="bg1"/>
                </a:solidFill>
                <a:prstDash val="solid"/>
              </a:ln>
              <a:solidFill>
                <a:srgbClr val="ED085B"/>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D5A90D6-3AF8-435E-8F51-001CF3866F5B}"/>
              </a:ext>
            </a:extLst>
          </p:cNvPr>
          <p:cNvSpPr txBox="1"/>
          <p:nvPr/>
        </p:nvSpPr>
        <p:spPr>
          <a:xfrm>
            <a:off x="2848131" y="3705201"/>
            <a:ext cx="5426440" cy="954107"/>
          </a:xfrm>
          <a:prstGeom prst="rect">
            <a:avLst/>
          </a:prstGeom>
          <a:noFill/>
        </p:spPr>
        <p:txBody>
          <a:bodyPr wrap="square" rtlCol="0">
            <a:spAutoFit/>
          </a:bodyPr>
          <a:lstStyle/>
          <a:p>
            <a:pPr algn="just"/>
            <a:r>
              <a:rPr lang="en-US" sz="2800" b="1" dirty="0">
                <a:solidFill>
                  <a:srgbClr val="706E57"/>
                </a:solidFill>
              </a:rPr>
              <a:t>- </a:t>
            </a:r>
            <a:r>
              <a:rPr lang="en-US" sz="2800" b="1" dirty="0" err="1">
                <a:solidFill>
                  <a:srgbClr val="706E57"/>
                </a:solidFill>
              </a:rPr>
              <a:t>Cô</a:t>
            </a:r>
            <a:r>
              <a:rPr lang="en-US" sz="2800" b="1" dirty="0">
                <a:solidFill>
                  <a:srgbClr val="706E57"/>
                </a:solidFill>
              </a:rPr>
              <a:t> </a:t>
            </a:r>
            <a:r>
              <a:rPr lang="en-US" sz="2800" b="1" dirty="0" err="1">
                <a:solidFill>
                  <a:srgbClr val="706E57"/>
                </a:solidFill>
              </a:rPr>
              <a:t>vừa</a:t>
            </a:r>
            <a:r>
              <a:rPr lang="en-US" sz="2800" b="1" dirty="0">
                <a:solidFill>
                  <a:srgbClr val="706E57"/>
                </a:solidFill>
              </a:rPr>
              <a:t> </a:t>
            </a:r>
            <a:r>
              <a:rPr lang="en-US" sz="2800" b="1" dirty="0" err="1">
                <a:solidFill>
                  <a:srgbClr val="706E57"/>
                </a:solidFill>
              </a:rPr>
              <a:t>đọc</a:t>
            </a:r>
            <a:r>
              <a:rPr lang="en-US" sz="2800" b="1" dirty="0">
                <a:solidFill>
                  <a:srgbClr val="706E57"/>
                </a:solidFill>
              </a:rPr>
              <a:t> </a:t>
            </a:r>
            <a:r>
              <a:rPr lang="en-US" sz="2800" b="1" dirty="0" err="1">
                <a:solidFill>
                  <a:srgbClr val="706E57"/>
                </a:solidFill>
              </a:rPr>
              <a:t>xong</a:t>
            </a:r>
            <a:r>
              <a:rPr lang="en-US" sz="2800" b="1" dirty="0">
                <a:solidFill>
                  <a:srgbClr val="706E57"/>
                </a:solidFill>
              </a:rPr>
              <a:t> </a:t>
            </a:r>
            <a:r>
              <a:rPr lang="en-US" sz="2800" b="1" dirty="0" err="1">
                <a:solidFill>
                  <a:srgbClr val="706E57"/>
                </a:solidFill>
              </a:rPr>
              <a:t>bài</a:t>
            </a:r>
            <a:r>
              <a:rPr lang="en-US" sz="2800" b="1" dirty="0">
                <a:solidFill>
                  <a:srgbClr val="706E57"/>
                </a:solidFill>
              </a:rPr>
              <a:t> </a:t>
            </a:r>
            <a:r>
              <a:rPr lang="en-US" sz="2800" b="1" dirty="0" err="1">
                <a:solidFill>
                  <a:srgbClr val="706E57"/>
                </a:solidFill>
              </a:rPr>
              <a:t>thơ</a:t>
            </a:r>
            <a:r>
              <a:rPr lang="en-US" sz="2800" b="1" dirty="0">
                <a:solidFill>
                  <a:srgbClr val="706E57"/>
                </a:solidFill>
              </a:rPr>
              <a:t> </a:t>
            </a:r>
            <a:r>
              <a:rPr lang="en-US" sz="2800" b="1" dirty="0" err="1">
                <a:solidFill>
                  <a:srgbClr val="706E57"/>
                </a:solidFill>
              </a:rPr>
              <a:t>gì</a:t>
            </a:r>
            <a:r>
              <a:rPr lang="en-US" sz="2800" b="1" dirty="0">
                <a:solidFill>
                  <a:srgbClr val="706E57"/>
                </a:solidFill>
              </a:rPr>
              <a:t>? </a:t>
            </a:r>
            <a:r>
              <a:rPr lang="en-US" sz="2800" b="1" dirty="0" err="1">
                <a:solidFill>
                  <a:srgbClr val="706E57"/>
                </a:solidFill>
              </a:rPr>
              <a:t>Bài</a:t>
            </a:r>
            <a:r>
              <a:rPr lang="en-US" sz="2800" b="1" dirty="0">
                <a:solidFill>
                  <a:srgbClr val="706E57"/>
                </a:solidFill>
              </a:rPr>
              <a:t> </a:t>
            </a:r>
            <a:r>
              <a:rPr lang="en-US" sz="2800" b="1" dirty="0" err="1">
                <a:solidFill>
                  <a:srgbClr val="706E57"/>
                </a:solidFill>
              </a:rPr>
              <a:t>thơ</a:t>
            </a:r>
            <a:r>
              <a:rPr lang="en-US" sz="2800" b="1" dirty="0">
                <a:solidFill>
                  <a:srgbClr val="706E57"/>
                </a:solidFill>
              </a:rPr>
              <a:t> </a:t>
            </a:r>
            <a:r>
              <a:rPr lang="en-US" sz="2800" b="1" dirty="0" err="1">
                <a:solidFill>
                  <a:srgbClr val="706E57"/>
                </a:solidFill>
              </a:rPr>
              <a:t>của</a:t>
            </a:r>
            <a:r>
              <a:rPr lang="en-US" sz="2800" b="1" dirty="0">
                <a:solidFill>
                  <a:srgbClr val="706E57"/>
                </a:solidFill>
              </a:rPr>
              <a:t> </a:t>
            </a:r>
            <a:r>
              <a:rPr lang="en-US" sz="2800" b="1" dirty="0" err="1">
                <a:solidFill>
                  <a:srgbClr val="706E57"/>
                </a:solidFill>
              </a:rPr>
              <a:t>tác</a:t>
            </a:r>
            <a:r>
              <a:rPr lang="en-US" sz="2800" b="1" dirty="0">
                <a:solidFill>
                  <a:srgbClr val="706E57"/>
                </a:solidFill>
              </a:rPr>
              <a:t> </a:t>
            </a:r>
            <a:r>
              <a:rPr lang="en-US" sz="2800" b="1" dirty="0" err="1">
                <a:solidFill>
                  <a:srgbClr val="706E57"/>
                </a:solidFill>
              </a:rPr>
              <a:t>giả</a:t>
            </a:r>
            <a:r>
              <a:rPr lang="en-US" sz="2800" b="1" dirty="0">
                <a:solidFill>
                  <a:srgbClr val="706E57"/>
                </a:solidFill>
              </a:rPr>
              <a:t> </a:t>
            </a:r>
            <a:r>
              <a:rPr lang="en-US" sz="2800" b="1" dirty="0" err="1">
                <a:solidFill>
                  <a:srgbClr val="706E57"/>
                </a:solidFill>
              </a:rPr>
              <a:t>nào</a:t>
            </a:r>
            <a:r>
              <a:rPr lang="en-US" sz="2800" b="1" dirty="0">
                <a:solidFill>
                  <a:srgbClr val="706E57"/>
                </a:solidFill>
              </a:rPr>
              <a:t>?</a:t>
            </a:r>
            <a:endParaRPr lang="en-SG" sz="2800" b="1" dirty="0">
              <a:solidFill>
                <a:srgbClr val="706E57"/>
              </a:solidFill>
            </a:endParaRPr>
          </a:p>
        </p:txBody>
      </p:sp>
      <p:pic>
        <p:nvPicPr>
          <p:cNvPr id="7" name="Picture 6" descr="A picture containing text, posing&#10;&#10;Description automatically generated">
            <a:extLst>
              <a:ext uri="{FF2B5EF4-FFF2-40B4-BE49-F238E27FC236}">
                <a16:creationId xmlns:a16="http://schemas.microsoft.com/office/drawing/2014/main" id="{AB525916-D35B-4EFA-97FA-BF50E03BDC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09" y="-38995"/>
            <a:ext cx="826199" cy="746809"/>
          </a:xfrm>
          <a:prstGeom prst="rect">
            <a:avLst/>
          </a:prstGeom>
        </p:spPr>
      </p:pic>
    </p:spTree>
    <p:extLst>
      <p:ext uri="{BB962C8B-B14F-4D97-AF65-F5344CB8AC3E}">
        <p14:creationId xmlns:p14="http://schemas.microsoft.com/office/powerpoint/2010/main" val="229535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47792-6943-44A9-8C8B-FA40B9DD99F9}"/>
              </a:ext>
            </a:extLst>
          </p:cNvPr>
          <p:cNvSpPr>
            <a:spLocks noGrp="1"/>
          </p:cNvSpPr>
          <p:nvPr>
            <p:ph type="title"/>
          </p:nvPr>
        </p:nvSpPr>
        <p:spPr/>
        <p:txBody>
          <a:bodyPr/>
          <a:lstStyle/>
          <a:p>
            <a:endParaRPr lang="en-SG"/>
          </a:p>
        </p:txBody>
      </p:sp>
      <p:pic>
        <p:nvPicPr>
          <p:cNvPr id="5" name="Content Placeholder 4">
            <a:extLst>
              <a:ext uri="{FF2B5EF4-FFF2-40B4-BE49-F238E27FC236}">
                <a16:creationId xmlns:a16="http://schemas.microsoft.com/office/drawing/2014/main" id="{485BB690-B7E9-42CF-8144-7462AE7632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pic>
        <p:nvPicPr>
          <p:cNvPr id="15" name="Picture 2">
            <a:extLst>
              <a:ext uri="{FF2B5EF4-FFF2-40B4-BE49-F238E27FC236}">
                <a16:creationId xmlns:a16="http://schemas.microsoft.com/office/drawing/2014/main" id="{5557B979-3744-4D61-94F0-5CC71D613AB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4000" r="95833"/>
                    </a14:imgEffect>
                  </a14:imgLayer>
                </a14:imgProps>
              </a:ext>
              <a:ext uri="{28A0092B-C50C-407E-A947-70E740481C1C}">
                <a14:useLocalDpi xmlns:a14="http://schemas.microsoft.com/office/drawing/2010/main" val="0"/>
              </a:ext>
            </a:extLst>
          </a:blip>
          <a:srcRect/>
          <a:stretch>
            <a:fillRect/>
          </a:stretch>
        </p:blipFill>
        <p:spPr bwMode="auto">
          <a:xfrm>
            <a:off x="-1417320" y="2084832"/>
            <a:ext cx="1597152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AF59AE7-FE8B-4740-BA0C-14C3467F158F}"/>
              </a:ext>
            </a:extLst>
          </p:cNvPr>
          <p:cNvSpPr txBox="1"/>
          <p:nvPr/>
        </p:nvSpPr>
        <p:spPr>
          <a:xfrm>
            <a:off x="734568" y="1103376"/>
            <a:ext cx="6199632" cy="830997"/>
          </a:xfrm>
          <a:prstGeom prst="rect">
            <a:avLst/>
          </a:prstGeom>
          <a:noFill/>
        </p:spPr>
        <p:txBody>
          <a:bodyPr wrap="square" rtlCol="0">
            <a:spAutoFit/>
          </a:bodyPr>
          <a:lstStyle/>
          <a:p>
            <a:r>
              <a:rPr lang="en-US" sz="4800" dirty="0" err="1">
                <a:solidFill>
                  <a:srgbClr val="FF0000"/>
                </a:solidFill>
                <a:latin typeface="Times New Roman" panose="02020603050405020304" pitchFamily="18" charset="0"/>
                <a:cs typeface="Times New Roman" panose="02020603050405020304" pitchFamily="18" charset="0"/>
              </a:rPr>
              <a:t>Bài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thơ</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nói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về</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điều</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gì</a:t>
            </a:r>
            <a:r>
              <a:rPr lang="en-US" sz="4800" dirty="0">
                <a:solidFill>
                  <a:srgbClr val="FF0000"/>
                </a:solidFill>
                <a:latin typeface="Times New Roman" panose="02020603050405020304" pitchFamily="18" charset="0"/>
                <a:cs typeface="Times New Roman" panose="02020603050405020304" pitchFamily="18" charset="0"/>
              </a:rPr>
              <a:t>? </a:t>
            </a:r>
          </a:p>
        </p:txBody>
      </p:sp>
      <p:pic>
        <p:nvPicPr>
          <p:cNvPr id="7" name="Picture 6" descr="A picture containing text, posing&#10;&#10;Description automatically generated">
            <a:extLst>
              <a:ext uri="{FF2B5EF4-FFF2-40B4-BE49-F238E27FC236}">
                <a16:creationId xmlns:a16="http://schemas.microsoft.com/office/drawing/2014/main" id="{318FAB7C-B816-4226-A1F0-F6B7460821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09" y="-38995"/>
            <a:ext cx="826199" cy="746809"/>
          </a:xfrm>
          <a:prstGeom prst="rect">
            <a:avLst/>
          </a:prstGeom>
        </p:spPr>
      </p:pic>
    </p:spTree>
    <p:extLst>
      <p:ext uri="{BB962C8B-B14F-4D97-AF65-F5344CB8AC3E}">
        <p14:creationId xmlns:p14="http://schemas.microsoft.com/office/powerpoint/2010/main" val="19466111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9424C-86DA-47D4-91C2-BB2DA7EBEE0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6BC532E-C20F-45ED-8CC0-45FDFC84BDCB}"/>
              </a:ext>
            </a:extLst>
          </p:cNvPr>
          <p:cNvSpPr>
            <a:spLocks noGrp="1"/>
          </p:cNvSpPr>
          <p:nvPr>
            <p:ph idx="1"/>
          </p:nvPr>
        </p:nvSpPr>
        <p:spPr/>
        <p:txBody>
          <a:bodyPr/>
          <a:lstStyle/>
          <a:p>
            <a:endParaRPr lang="en-US" dirty="0"/>
          </a:p>
        </p:txBody>
      </p:sp>
      <p:pic>
        <p:nvPicPr>
          <p:cNvPr id="5" name="Content Placeholder 4">
            <a:extLst>
              <a:ext uri="{FF2B5EF4-FFF2-40B4-BE49-F238E27FC236}">
                <a16:creationId xmlns:a16="http://schemas.microsoft.com/office/drawing/2014/main" id="{44F0492E-D2C1-4660-BBEB-AF437FBC50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6" name="Picture 2">
            <a:extLst>
              <a:ext uri="{FF2B5EF4-FFF2-40B4-BE49-F238E27FC236}">
                <a16:creationId xmlns:a16="http://schemas.microsoft.com/office/drawing/2014/main" id="{C1F5597A-94D5-4812-9FBF-7876CB7EEBF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4000" r="95833"/>
                    </a14:imgEffect>
                  </a14:imgLayer>
                </a14:imgProps>
              </a:ext>
              <a:ext uri="{28A0092B-C50C-407E-A947-70E740481C1C}">
                <a14:useLocalDpi xmlns:a14="http://schemas.microsoft.com/office/drawing/2010/main" val="0"/>
              </a:ext>
            </a:extLst>
          </a:blip>
          <a:srcRect/>
          <a:stretch>
            <a:fillRect/>
          </a:stretch>
        </p:blipFill>
        <p:spPr bwMode="auto">
          <a:xfrm>
            <a:off x="-1395549" y="1986861"/>
            <a:ext cx="1597152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5B2476C-BD17-4593-8485-80788B62E8AE}"/>
              </a:ext>
            </a:extLst>
          </p:cNvPr>
          <p:cNvSpPr txBox="1"/>
          <p:nvPr/>
        </p:nvSpPr>
        <p:spPr>
          <a:xfrm>
            <a:off x="530679" y="638282"/>
            <a:ext cx="8180614" cy="1446550"/>
          </a:xfrm>
          <a:prstGeom prst="rect">
            <a:avLst/>
          </a:prstGeom>
          <a:noFill/>
        </p:spPr>
        <p:txBody>
          <a:bodyPr wrap="square">
            <a:spAutoFit/>
          </a:bodyPr>
          <a:lstStyle/>
          <a:p>
            <a:r>
              <a:rPr lang="vi-VN" sz="4400" b="1" i="0" dirty="0">
                <a:solidFill>
                  <a:srgbClr val="002060"/>
                </a:solidFill>
                <a:effectLst/>
                <a:latin typeface="Times New Roman" panose="02020603050405020304" pitchFamily="18" charset="0"/>
                <a:cs typeface="Times New Roman" panose="02020603050405020304" pitchFamily="18" charset="0"/>
              </a:rPr>
              <a:t>Trên dòng sông trắng</a:t>
            </a:r>
            <a:br>
              <a:rPr lang="vi-VN" sz="4400" b="1" i="0" dirty="0">
                <a:solidFill>
                  <a:srgbClr val="002060"/>
                </a:solidFill>
                <a:effectLst/>
                <a:latin typeface="Times New Roman" panose="02020603050405020304" pitchFamily="18" charset="0"/>
                <a:cs typeface="Times New Roman" panose="02020603050405020304" pitchFamily="18" charset="0"/>
              </a:rPr>
            </a:br>
            <a:r>
              <a:rPr lang="vi-VN" sz="4400" b="1" i="0" dirty="0">
                <a:solidFill>
                  <a:srgbClr val="002060"/>
                </a:solidFill>
                <a:effectLst/>
                <a:latin typeface="Times New Roman" panose="02020603050405020304" pitchFamily="18" charset="0"/>
                <a:cs typeface="Times New Roman" panose="02020603050405020304" pitchFamily="18" charset="0"/>
              </a:rPr>
              <a:t>Cầu mới dựng lên</a:t>
            </a:r>
            <a:endParaRPr lang="en-US" sz="4400" dirty="0"/>
          </a:p>
        </p:txBody>
      </p:sp>
      <p:pic>
        <p:nvPicPr>
          <p:cNvPr id="7" name="Picture 6" descr="A picture containing text, posing&#10;&#10;Description automatically generated">
            <a:extLst>
              <a:ext uri="{FF2B5EF4-FFF2-40B4-BE49-F238E27FC236}">
                <a16:creationId xmlns:a16="http://schemas.microsoft.com/office/drawing/2014/main" id="{303A235D-A4DD-461A-92E5-2A39D9BF09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09" y="-38995"/>
            <a:ext cx="826199" cy="746809"/>
          </a:xfrm>
          <a:prstGeom prst="rect">
            <a:avLst/>
          </a:prstGeom>
        </p:spPr>
      </p:pic>
    </p:spTree>
    <p:extLst>
      <p:ext uri="{BB962C8B-B14F-4D97-AF65-F5344CB8AC3E}">
        <p14:creationId xmlns:p14="http://schemas.microsoft.com/office/powerpoint/2010/main" val="2610900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24E49250-9FFA-447E-9B51-73F876BB5F04}"/>
              </a:ext>
            </a:extLst>
          </p:cNvPr>
          <p:cNvSpPr/>
          <p:nvPr/>
        </p:nvSpPr>
        <p:spPr>
          <a:xfrm>
            <a:off x="-257165" y="5042373"/>
            <a:ext cx="12661751" cy="183814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Line 2">
            <a:extLst>
              <a:ext uri="{FF2B5EF4-FFF2-40B4-BE49-F238E27FC236}">
                <a16:creationId xmlns:a16="http://schemas.microsoft.com/office/drawing/2014/main" id="{0661DDC5-1948-45D2-A32B-EEC957D8F344}"/>
              </a:ext>
            </a:extLst>
          </p:cNvPr>
          <p:cNvSpPr>
            <a:spLocks noChangeShapeType="1"/>
          </p:cNvSpPr>
          <p:nvPr/>
        </p:nvSpPr>
        <p:spPr bwMode="auto">
          <a:xfrm>
            <a:off x="5943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39" name="Line 3">
            <a:extLst>
              <a:ext uri="{FF2B5EF4-FFF2-40B4-BE49-F238E27FC236}">
                <a16:creationId xmlns:a16="http://schemas.microsoft.com/office/drawing/2014/main" id="{D0E51979-4ECE-4659-A197-F24E493273DB}"/>
              </a:ext>
            </a:extLst>
          </p:cNvPr>
          <p:cNvSpPr>
            <a:spLocks noChangeShapeType="1"/>
          </p:cNvSpPr>
          <p:nvPr/>
        </p:nvSpPr>
        <p:spPr bwMode="auto">
          <a:xfrm flipH="1">
            <a:off x="3124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0" name="Line 4">
            <a:extLst>
              <a:ext uri="{FF2B5EF4-FFF2-40B4-BE49-F238E27FC236}">
                <a16:creationId xmlns:a16="http://schemas.microsoft.com/office/drawing/2014/main" id="{855E695E-268A-44A5-9753-FC336B005A42}"/>
              </a:ext>
            </a:extLst>
          </p:cNvPr>
          <p:cNvSpPr>
            <a:spLocks noChangeShapeType="1"/>
          </p:cNvSpPr>
          <p:nvPr/>
        </p:nvSpPr>
        <p:spPr bwMode="auto">
          <a:xfrm>
            <a:off x="-78182" y="2771776"/>
            <a:ext cx="12618093" cy="20326"/>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1" name="Line 5">
            <a:extLst>
              <a:ext uri="{FF2B5EF4-FFF2-40B4-BE49-F238E27FC236}">
                <a16:creationId xmlns:a16="http://schemas.microsoft.com/office/drawing/2014/main" id="{A34CB55E-CE46-4802-B16A-CF9FBFFB6600}"/>
              </a:ext>
            </a:extLst>
          </p:cNvPr>
          <p:cNvSpPr>
            <a:spLocks noChangeShapeType="1"/>
          </p:cNvSpPr>
          <p:nvPr/>
        </p:nvSpPr>
        <p:spPr bwMode="auto">
          <a:xfrm flipV="1">
            <a:off x="-78182" y="3207655"/>
            <a:ext cx="12383124" cy="46851"/>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2" name="Line 6">
            <a:extLst>
              <a:ext uri="{FF2B5EF4-FFF2-40B4-BE49-F238E27FC236}">
                <a16:creationId xmlns:a16="http://schemas.microsoft.com/office/drawing/2014/main" id="{A012A626-B9D0-408A-A01D-84D6BA0747E0}"/>
              </a:ext>
            </a:extLst>
          </p:cNvPr>
          <p:cNvSpPr>
            <a:spLocks noChangeShapeType="1"/>
          </p:cNvSpPr>
          <p:nvPr/>
        </p:nvSpPr>
        <p:spPr bwMode="auto">
          <a:xfrm flipH="1">
            <a:off x="213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3" name="Line 7">
            <a:extLst>
              <a:ext uri="{FF2B5EF4-FFF2-40B4-BE49-F238E27FC236}">
                <a16:creationId xmlns:a16="http://schemas.microsoft.com/office/drawing/2014/main" id="{34141AFE-5A09-4DF1-9B70-1BF96E7349C4}"/>
              </a:ext>
            </a:extLst>
          </p:cNvPr>
          <p:cNvSpPr>
            <a:spLocks noChangeShapeType="1"/>
          </p:cNvSpPr>
          <p:nvPr/>
        </p:nvSpPr>
        <p:spPr bwMode="auto">
          <a:xfrm flipH="1">
            <a:off x="243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4" name="Line 8">
            <a:extLst>
              <a:ext uri="{FF2B5EF4-FFF2-40B4-BE49-F238E27FC236}">
                <a16:creationId xmlns:a16="http://schemas.microsoft.com/office/drawing/2014/main" id="{FCD6C432-E503-4728-9C64-E587717845DD}"/>
              </a:ext>
            </a:extLst>
          </p:cNvPr>
          <p:cNvSpPr>
            <a:spLocks noChangeShapeType="1"/>
          </p:cNvSpPr>
          <p:nvPr/>
        </p:nvSpPr>
        <p:spPr bwMode="auto">
          <a:xfrm flipH="1">
            <a:off x="2819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5" name="Line 9">
            <a:extLst>
              <a:ext uri="{FF2B5EF4-FFF2-40B4-BE49-F238E27FC236}">
                <a16:creationId xmlns:a16="http://schemas.microsoft.com/office/drawing/2014/main" id="{65825D45-B779-4E59-9866-571CA2976D7B}"/>
              </a:ext>
            </a:extLst>
          </p:cNvPr>
          <p:cNvSpPr>
            <a:spLocks noChangeShapeType="1"/>
          </p:cNvSpPr>
          <p:nvPr/>
        </p:nvSpPr>
        <p:spPr bwMode="auto">
          <a:xfrm>
            <a:off x="-56718" y="2775472"/>
            <a:ext cx="12618092" cy="6759"/>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4346" name="Line 10">
            <a:extLst>
              <a:ext uri="{FF2B5EF4-FFF2-40B4-BE49-F238E27FC236}">
                <a16:creationId xmlns:a16="http://schemas.microsoft.com/office/drawing/2014/main" id="{9A51325B-ADBA-468D-92A4-C68BC538F83D}"/>
              </a:ext>
            </a:extLst>
          </p:cNvPr>
          <p:cNvSpPr>
            <a:spLocks noChangeShapeType="1"/>
          </p:cNvSpPr>
          <p:nvPr/>
        </p:nvSpPr>
        <p:spPr bwMode="auto">
          <a:xfrm>
            <a:off x="-59402" y="3234908"/>
            <a:ext cx="12482769" cy="22518"/>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7" name="Line 11">
            <a:extLst>
              <a:ext uri="{FF2B5EF4-FFF2-40B4-BE49-F238E27FC236}">
                <a16:creationId xmlns:a16="http://schemas.microsoft.com/office/drawing/2014/main" id="{6D06F032-8B89-412E-8791-27130E704B9F}"/>
              </a:ext>
            </a:extLst>
          </p:cNvPr>
          <p:cNvSpPr>
            <a:spLocks noChangeShapeType="1"/>
          </p:cNvSpPr>
          <p:nvPr/>
        </p:nvSpPr>
        <p:spPr bwMode="auto">
          <a:xfrm>
            <a:off x="6400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8" name="Rectangle 12">
            <a:extLst>
              <a:ext uri="{FF2B5EF4-FFF2-40B4-BE49-F238E27FC236}">
                <a16:creationId xmlns:a16="http://schemas.microsoft.com/office/drawing/2014/main" id="{0EBAF12C-E3A8-4C8C-A0C0-CCB3E7D91879}"/>
              </a:ext>
            </a:extLst>
          </p:cNvPr>
          <p:cNvSpPr>
            <a:spLocks noChangeArrowheads="1"/>
          </p:cNvSpPr>
          <p:nvPr/>
        </p:nvSpPr>
        <p:spPr bwMode="auto">
          <a:xfrm>
            <a:off x="1524000" y="1600200"/>
            <a:ext cx="91440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49" name="Line 13">
            <a:extLst>
              <a:ext uri="{FF2B5EF4-FFF2-40B4-BE49-F238E27FC236}">
                <a16:creationId xmlns:a16="http://schemas.microsoft.com/office/drawing/2014/main" id="{422F6C46-7E0E-4F50-AD37-7B38CC5943E5}"/>
              </a:ext>
            </a:extLst>
          </p:cNvPr>
          <p:cNvSpPr>
            <a:spLocks noChangeShapeType="1"/>
          </p:cNvSpPr>
          <p:nvPr/>
        </p:nvSpPr>
        <p:spPr bwMode="auto">
          <a:xfrm>
            <a:off x="1752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0" name="Line 14">
            <a:extLst>
              <a:ext uri="{FF2B5EF4-FFF2-40B4-BE49-F238E27FC236}">
                <a16:creationId xmlns:a16="http://schemas.microsoft.com/office/drawing/2014/main" id="{2C39CE86-BEA4-4BEF-99A8-3E1C168E6809}"/>
              </a:ext>
            </a:extLst>
          </p:cNvPr>
          <p:cNvSpPr>
            <a:spLocks noChangeShapeType="1"/>
          </p:cNvSpPr>
          <p:nvPr/>
        </p:nvSpPr>
        <p:spPr bwMode="auto">
          <a:xfrm>
            <a:off x="2133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1" name="Line 15">
            <a:extLst>
              <a:ext uri="{FF2B5EF4-FFF2-40B4-BE49-F238E27FC236}">
                <a16:creationId xmlns:a16="http://schemas.microsoft.com/office/drawing/2014/main" id="{FDBB399B-FFC2-4589-B8C3-84BDC66FF65D}"/>
              </a:ext>
            </a:extLst>
          </p:cNvPr>
          <p:cNvSpPr>
            <a:spLocks noChangeShapeType="1"/>
          </p:cNvSpPr>
          <p:nvPr/>
        </p:nvSpPr>
        <p:spPr bwMode="auto">
          <a:xfrm>
            <a:off x="2667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2" name="Line 16">
            <a:extLst>
              <a:ext uri="{FF2B5EF4-FFF2-40B4-BE49-F238E27FC236}">
                <a16:creationId xmlns:a16="http://schemas.microsoft.com/office/drawing/2014/main" id="{724FD3BD-7956-4D32-A9FC-12DFBA0F4FF2}"/>
              </a:ext>
            </a:extLst>
          </p:cNvPr>
          <p:cNvSpPr>
            <a:spLocks noChangeShapeType="1"/>
          </p:cNvSpPr>
          <p:nvPr/>
        </p:nvSpPr>
        <p:spPr bwMode="auto">
          <a:xfrm>
            <a:off x="3200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3" name="Line 17">
            <a:extLst>
              <a:ext uri="{FF2B5EF4-FFF2-40B4-BE49-F238E27FC236}">
                <a16:creationId xmlns:a16="http://schemas.microsoft.com/office/drawing/2014/main" id="{C570B046-7843-443F-AFC2-16A30EDCBA70}"/>
              </a:ext>
            </a:extLst>
          </p:cNvPr>
          <p:cNvSpPr>
            <a:spLocks noChangeShapeType="1"/>
          </p:cNvSpPr>
          <p:nvPr/>
        </p:nvSpPr>
        <p:spPr bwMode="auto">
          <a:xfrm>
            <a:off x="3657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4" name="Line 18">
            <a:extLst>
              <a:ext uri="{FF2B5EF4-FFF2-40B4-BE49-F238E27FC236}">
                <a16:creationId xmlns:a16="http://schemas.microsoft.com/office/drawing/2014/main" id="{F9D172CE-4871-4819-B966-4E6B43A6CE7C}"/>
              </a:ext>
            </a:extLst>
          </p:cNvPr>
          <p:cNvSpPr>
            <a:spLocks noChangeShapeType="1"/>
          </p:cNvSpPr>
          <p:nvPr/>
        </p:nvSpPr>
        <p:spPr bwMode="auto">
          <a:xfrm>
            <a:off x="4114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5" name="Line 19">
            <a:extLst>
              <a:ext uri="{FF2B5EF4-FFF2-40B4-BE49-F238E27FC236}">
                <a16:creationId xmlns:a16="http://schemas.microsoft.com/office/drawing/2014/main" id="{C169CCFB-C9AC-4703-ADD0-883F5432A1C3}"/>
              </a:ext>
            </a:extLst>
          </p:cNvPr>
          <p:cNvSpPr>
            <a:spLocks noChangeShapeType="1"/>
          </p:cNvSpPr>
          <p:nvPr/>
        </p:nvSpPr>
        <p:spPr bwMode="auto">
          <a:xfrm>
            <a:off x="4572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6" name="Line 20">
            <a:extLst>
              <a:ext uri="{FF2B5EF4-FFF2-40B4-BE49-F238E27FC236}">
                <a16:creationId xmlns:a16="http://schemas.microsoft.com/office/drawing/2014/main" id="{5073EF43-4FE9-4306-BA6F-1D41019DA6CE}"/>
              </a:ext>
            </a:extLst>
          </p:cNvPr>
          <p:cNvSpPr>
            <a:spLocks noChangeShapeType="1"/>
          </p:cNvSpPr>
          <p:nvPr/>
        </p:nvSpPr>
        <p:spPr bwMode="auto">
          <a:xfrm>
            <a:off x="50292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7" name="Line 21">
            <a:extLst>
              <a:ext uri="{FF2B5EF4-FFF2-40B4-BE49-F238E27FC236}">
                <a16:creationId xmlns:a16="http://schemas.microsoft.com/office/drawing/2014/main" id="{697C5669-5766-4C3F-A019-6F1EC20428B5}"/>
              </a:ext>
            </a:extLst>
          </p:cNvPr>
          <p:cNvSpPr>
            <a:spLocks noChangeShapeType="1"/>
          </p:cNvSpPr>
          <p:nvPr/>
        </p:nvSpPr>
        <p:spPr bwMode="auto">
          <a:xfrm>
            <a:off x="5486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8" name="Line 22">
            <a:extLst>
              <a:ext uri="{FF2B5EF4-FFF2-40B4-BE49-F238E27FC236}">
                <a16:creationId xmlns:a16="http://schemas.microsoft.com/office/drawing/2014/main" id="{0ECC55C4-4595-41B6-B62D-9F9C2E8FAC3E}"/>
              </a:ext>
            </a:extLst>
          </p:cNvPr>
          <p:cNvSpPr>
            <a:spLocks noChangeShapeType="1"/>
          </p:cNvSpPr>
          <p:nvPr/>
        </p:nvSpPr>
        <p:spPr bwMode="auto">
          <a:xfrm>
            <a:off x="6858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9" name="Line 23">
            <a:extLst>
              <a:ext uri="{FF2B5EF4-FFF2-40B4-BE49-F238E27FC236}">
                <a16:creationId xmlns:a16="http://schemas.microsoft.com/office/drawing/2014/main" id="{86C42D5A-6152-49BB-A256-886F57DF5DA9}"/>
              </a:ext>
            </a:extLst>
          </p:cNvPr>
          <p:cNvSpPr>
            <a:spLocks noChangeShapeType="1"/>
          </p:cNvSpPr>
          <p:nvPr/>
        </p:nvSpPr>
        <p:spPr bwMode="auto">
          <a:xfrm>
            <a:off x="73152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0" name="Line 24">
            <a:extLst>
              <a:ext uri="{FF2B5EF4-FFF2-40B4-BE49-F238E27FC236}">
                <a16:creationId xmlns:a16="http://schemas.microsoft.com/office/drawing/2014/main" id="{7B5C41D7-BD9F-4DAB-BDED-90E012CA38D9}"/>
              </a:ext>
            </a:extLst>
          </p:cNvPr>
          <p:cNvSpPr>
            <a:spLocks noChangeShapeType="1"/>
          </p:cNvSpPr>
          <p:nvPr/>
        </p:nvSpPr>
        <p:spPr bwMode="auto">
          <a:xfrm>
            <a:off x="7772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1" name="Line 25">
            <a:extLst>
              <a:ext uri="{FF2B5EF4-FFF2-40B4-BE49-F238E27FC236}">
                <a16:creationId xmlns:a16="http://schemas.microsoft.com/office/drawing/2014/main" id="{704EE9F0-9C7F-43FE-9448-A0B490FC093B}"/>
              </a:ext>
            </a:extLst>
          </p:cNvPr>
          <p:cNvSpPr>
            <a:spLocks noChangeShapeType="1"/>
          </p:cNvSpPr>
          <p:nvPr/>
        </p:nvSpPr>
        <p:spPr bwMode="auto">
          <a:xfrm>
            <a:off x="8153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2" name="Line 26">
            <a:extLst>
              <a:ext uri="{FF2B5EF4-FFF2-40B4-BE49-F238E27FC236}">
                <a16:creationId xmlns:a16="http://schemas.microsoft.com/office/drawing/2014/main" id="{66A8A4F0-4927-4ECE-BE4A-90FB96DABE25}"/>
              </a:ext>
            </a:extLst>
          </p:cNvPr>
          <p:cNvSpPr>
            <a:spLocks noChangeShapeType="1"/>
          </p:cNvSpPr>
          <p:nvPr/>
        </p:nvSpPr>
        <p:spPr bwMode="auto">
          <a:xfrm>
            <a:off x="8610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3" name="Line 27">
            <a:extLst>
              <a:ext uri="{FF2B5EF4-FFF2-40B4-BE49-F238E27FC236}">
                <a16:creationId xmlns:a16="http://schemas.microsoft.com/office/drawing/2014/main" id="{2F1F5FB8-C305-4AD5-A171-A9CC6E8BCC4D}"/>
              </a:ext>
            </a:extLst>
          </p:cNvPr>
          <p:cNvSpPr>
            <a:spLocks noChangeShapeType="1"/>
          </p:cNvSpPr>
          <p:nvPr/>
        </p:nvSpPr>
        <p:spPr bwMode="auto">
          <a:xfrm>
            <a:off x="9067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4" name="Line 28">
            <a:extLst>
              <a:ext uri="{FF2B5EF4-FFF2-40B4-BE49-F238E27FC236}">
                <a16:creationId xmlns:a16="http://schemas.microsoft.com/office/drawing/2014/main" id="{0F81A06D-6F9B-4FA1-B1C9-6AB522AA2F59}"/>
              </a:ext>
            </a:extLst>
          </p:cNvPr>
          <p:cNvSpPr>
            <a:spLocks noChangeShapeType="1"/>
          </p:cNvSpPr>
          <p:nvPr/>
        </p:nvSpPr>
        <p:spPr bwMode="auto">
          <a:xfrm>
            <a:off x="9525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5" name="Line 29">
            <a:extLst>
              <a:ext uri="{FF2B5EF4-FFF2-40B4-BE49-F238E27FC236}">
                <a16:creationId xmlns:a16="http://schemas.microsoft.com/office/drawing/2014/main" id="{945BD86F-7E3C-4436-A83B-C3C5E939FC49}"/>
              </a:ext>
            </a:extLst>
          </p:cNvPr>
          <p:cNvSpPr>
            <a:spLocks noChangeShapeType="1"/>
          </p:cNvSpPr>
          <p:nvPr/>
        </p:nvSpPr>
        <p:spPr bwMode="auto">
          <a:xfrm>
            <a:off x="9906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6" name="Line 30">
            <a:extLst>
              <a:ext uri="{FF2B5EF4-FFF2-40B4-BE49-F238E27FC236}">
                <a16:creationId xmlns:a16="http://schemas.microsoft.com/office/drawing/2014/main" id="{7F3A3D4A-978A-4A34-880C-BD948ED4AF46}"/>
              </a:ext>
            </a:extLst>
          </p:cNvPr>
          <p:cNvSpPr>
            <a:spLocks noChangeShapeType="1"/>
          </p:cNvSpPr>
          <p:nvPr/>
        </p:nvSpPr>
        <p:spPr bwMode="auto">
          <a:xfrm>
            <a:off x="10363200" y="685800"/>
            <a:ext cx="0" cy="8382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7" name="Line 31">
            <a:extLst>
              <a:ext uri="{FF2B5EF4-FFF2-40B4-BE49-F238E27FC236}">
                <a16:creationId xmlns:a16="http://schemas.microsoft.com/office/drawing/2014/main" id="{AD774B3B-B63D-4795-A3D7-EC972F5AE475}"/>
              </a:ext>
            </a:extLst>
          </p:cNvPr>
          <p:cNvSpPr>
            <a:spLocks noChangeShapeType="1"/>
          </p:cNvSpPr>
          <p:nvPr/>
        </p:nvSpPr>
        <p:spPr bwMode="auto">
          <a:xfrm>
            <a:off x="-257165" y="693715"/>
            <a:ext cx="12515837" cy="31315"/>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8" name="Line 32">
            <a:extLst>
              <a:ext uri="{FF2B5EF4-FFF2-40B4-BE49-F238E27FC236}">
                <a16:creationId xmlns:a16="http://schemas.microsoft.com/office/drawing/2014/main" id="{68BAAC3F-6053-405A-A4FC-8EB1BC3A13BA}"/>
              </a:ext>
            </a:extLst>
          </p:cNvPr>
          <p:cNvSpPr>
            <a:spLocks noChangeShapeType="1"/>
          </p:cNvSpPr>
          <p:nvPr/>
        </p:nvSpPr>
        <p:spPr bwMode="auto">
          <a:xfrm flipH="1">
            <a:off x="6324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9" name="Line 33">
            <a:extLst>
              <a:ext uri="{FF2B5EF4-FFF2-40B4-BE49-F238E27FC236}">
                <a16:creationId xmlns:a16="http://schemas.microsoft.com/office/drawing/2014/main" id="{6FF856FC-FD5E-49A7-8D83-3ABA57C6FF8E}"/>
              </a:ext>
            </a:extLst>
          </p:cNvPr>
          <p:cNvSpPr>
            <a:spLocks noChangeShapeType="1"/>
          </p:cNvSpPr>
          <p:nvPr/>
        </p:nvSpPr>
        <p:spPr bwMode="auto">
          <a:xfrm flipH="1">
            <a:off x="6781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0" name="Line 34">
            <a:extLst>
              <a:ext uri="{FF2B5EF4-FFF2-40B4-BE49-F238E27FC236}">
                <a16:creationId xmlns:a16="http://schemas.microsoft.com/office/drawing/2014/main" id="{19D47FAF-498B-4764-AEFA-4647D6C2BE30}"/>
              </a:ext>
            </a:extLst>
          </p:cNvPr>
          <p:cNvSpPr>
            <a:spLocks noChangeShapeType="1"/>
          </p:cNvSpPr>
          <p:nvPr/>
        </p:nvSpPr>
        <p:spPr bwMode="auto">
          <a:xfrm flipH="1">
            <a:off x="7162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1" name="Line 35">
            <a:extLst>
              <a:ext uri="{FF2B5EF4-FFF2-40B4-BE49-F238E27FC236}">
                <a16:creationId xmlns:a16="http://schemas.microsoft.com/office/drawing/2014/main" id="{ECE30A93-DEEC-40AB-AD4A-06071D3BEEDB}"/>
              </a:ext>
            </a:extLst>
          </p:cNvPr>
          <p:cNvSpPr>
            <a:spLocks noChangeShapeType="1"/>
          </p:cNvSpPr>
          <p:nvPr/>
        </p:nvSpPr>
        <p:spPr bwMode="auto">
          <a:xfrm flipH="1">
            <a:off x="7543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2" name="Line 36">
            <a:extLst>
              <a:ext uri="{FF2B5EF4-FFF2-40B4-BE49-F238E27FC236}">
                <a16:creationId xmlns:a16="http://schemas.microsoft.com/office/drawing/2014/main" id="{3E2CAAC9-0A99-4603-AE54-05B697C28B71}"/>
              </a:ext>
            </a:extLst>
          </p:cNvPr>
          <p:cNvSpPr>
            <a:spLocks noChangeShapeType="1"/>
          </p:cNvSpPr>
          <p:nvPr/>
        </p:nvSpPr>
        <p:spPr bwMode="auto">
          <a:xfrm flipH="1">
            <a:off x="7924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3" name="Line 37">
            <a:extLst>
              <a:ext uri="{FF2B5EF4-FFF2-40B4-BE49-F238E27FC236}">
                <a16:creationId xmlns:a16="http://schemas.microsoft.com/office/drawing/2014/main" id="{DD9ED0F2-1DF1-4883-B4DB-149292853B81}"/>
              </a:ext>
            </a:extLst>
          </p:cNvPr>
          <p:cNvSpPr>
            <a:spLocks noChangeShapeType="1"/>
          </p:cNvSpPr>
          <p:nvPr/>
        </p:nvSpPr>
        <p:spPr bwMode="auto">
          <a:xfrm flipH="1">
            <a:off x="8534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4" name="Line 38">
            <a:extLst>
              <a:ext uri="{FF2B5EF4-FFF2-40B4-BE49-F238E27FC236}">
                <a16:creationId xmlns:a16="http://schemas.microsoft.com/office/drawing/2014/main" id="{E736D714-FC2E-46DE-B194-5B4D9AB4D0EE}"/>
              </a:ext>
            </a:extLst>
          </p:cNvPr>
          <p:cNvSpPr>
            <a:spLocks noChangeShapeType="1"/>
          </p:cNvSpPr>
          <p:nvPr/>
        </p:nvSpPr>
        <p:spPr bwMode="auto">
          <a:xfrm flipH="1">
            <a:off x="8915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5" name="Line 39">
            <a:extLst>
              <a:ext uri="{FF2B5EF4-FFF2-40B4-BE49-F238E27FC236}">
                <a16:creationId xmlns:a16="http://schemas.microsoft.com/office/drawing/2014/main" id="{D1CE3673-8BC3-418A-8ABD-2BDB6FE71CAD}"/>
              </a:ext>
            </a:extLst>
          </p:cNvPr>
          <p:cNvSpPr>
            <a:spLocks noChangeShapeType="1"/>
          </p:cNvSpPr>
          <p:nvPr/>
        </p:nvSpPr>
        <p:spPr bwMode="auto">
          <a:xfrm flipH="1">
            <a:off x="9296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6" name="Line 40">
            <a:extLst>
              <a:ext uri="{FF2B5EF4-FFF2-40B4-BE49-F238E27FC236}">
                <a16:creationId xmlns:a16="http://schemas.microsoft.com/office/drawing/2014/main" id="{9295F3CA-88C8-4AA9-B322-0460DCE50E8F}"/>
              </a:ext>
            </a:extLst>
          </p:cNvPr>
          <p:cNvSpPr>
            <a:spLocks noChangeShapeType="1"/>
          </p:cNvSpPr>
          <p:nvPr/>
        </p:nvSpPr>
        <p:spPr bwMode="auto">
          <a:xfrm flipH="1">
            <a:off x="9677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7" name="Line 41">
            <a:extLst>
              <a:ext uri="{FF2B5EF4-FFF2-40B4-BE49-F238E27FC236}">
                <a16:creationId xmlns:a16="http://schemas.microsoft.com/office/drawing/2014/main" id="{69B24BAF-21AE-4B7B-8F88-E01BF6534B3F}"/>
              </a:ext>
            </a:extLst>
          </p:cNvPr>
          <p:cNvSpPr>
            <a:spLocks noChangeShapeType="1"/>
          </p:cNvSpPr>
          <p:nvPr/>
        </p:nvSpPr>
        <p:spPr bwMode="auto">
          <a:xfrm flipH="1">
            <a:off x="10363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8" name="Line 42">
            <a:extLst>
              <a:ext uri="{FF2B5EF4-FFF2-40B4-BE49-F238E27FC236}">
                <a16:creationId xmlns:a16="http://schemas.microsoft.com/office/drawing/2014/main" id="{EAD398DD-E315-4B5A-A889-A624A85D4421}"/>
              </a:ext>
            </a:extLst>
          </p:cNvPr>
          <p:cNvSpPr>
            <a:spLocks noChangeShapeType="1"/>
          </p:cNvSpPr>
          <p:nvPr/>
        </p:nvSpPr>
        <p:spPr bwMode="auto">
          <a:xfrm flipH="1">
            <a:off x="3962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9" name="Line 43">
            <a:extLst>
              <a:ext uri="{FF2B5EF4-FFF2-40B4-BE49-F238E27FC236}">
                <a16:creationId xmlns:a16="http://schemas.microsoft.com/office/drawing/2014/main" id="{29FDB369-EFEE-4AF5-B73F-AC1DA769BAC7}"/>
              </a:ext>
            </a:extLst>
          </p:cNvPr>
          <p:cNvSpPr>
            <a:spLocks noChangeShapeType="1"/>
          </p:cNvSpPr>
          <p:nvPr/>
        </p:nvSpPr>
        <p:spPr bwMode="auto">
          <a:xfrm flipH="1">
            <a:off x="4343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0" name="Line 44">
            <a:extLst>
              <a:ext uri="{FF2B5EF4-FFF2-40B4-BE49-F238E27FC236}">
                <a16:creationId xmlns:a16="http://schemas.microsoft.com/office/drawing/2014/main" id="{3C7C043F-2CCC-454D-839D-D407BCF53272}"/>
              </a:ext>
            </a:extLst>
          </p:cNvPr>
          <p:cNvSpPr>
            <a:spLocks noChangeShapeType="1"/>
          </p:cNvSpPr>
          <p:nvPr/>
        </p:nvSpPr>
        <p:spPr bwMode="auto">
          <a:xfrm flipH="1">
            <a:off x="4800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1" name="Line 45">
            <a:extLst>
              <a:ext uri="{FF2B5EF4-FFF2-40B4-BE49-F238E27FC236}">
                <a16:creationId xmlns:a16="http://schemas.microsoft.com/office/drawing/2014/main" id="{1E0C55AB-BF88-4CC5-93AD-E002C6BA73FB}"/>
              </a:ext>
            </a:extLst>
          </p:cNvPr>
          <p:cNvSpPr>
            <a:spLocks noChangeShapeType="1"/>
          </p:cNvSpPr>
          <p:nvPr/>
        </p:nvSpPr>
        <p:spPr bwMode="auto">
          <a:xfrm flipH="1">
            <a:off x="5181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2" name="Line 46">
            <a:extLst>
              <a:ext uri="{FF2B5EF4-FFF2-40B4-BE49-F238E27FC236}">
                <a16:creationId xmlns:a16="http://schemas.microsoft.com/office/drawing/2014/main" id="{4ECCB5AF-77CC-4E15-9165-73A4710B9E8A}"/>
              </a:ext>
            </a:extLst>
          </p:cNvPr>
          <p:cNvSpPr>
            <a:spLocks noChangeShapeType="1"/>
          </p:cNvSpPr>
          <p:nvPr/>
        </p:nvSpPr>
        <p:spPr bwMode="auto">
          <a:xfrm flipH="1">
            <a:off x="5562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3" name="Line 47">
            <a:extLst>
              <a:ext uri="{FF2B5EF4-FFF2-40B4-BE49-F238E27FC236}">
                <a16:creationId xmlns:a16="http://schemas.microsoft.com/office/drawing/2014/main" id="{9D8EA8F1-C06A-4DE2-A793-CE64B6FAA2BD}"/>
              </a:ext>
            </a:extLst>
          </p:cNvPr>
          <p:cNvSpPr>
            <a:spLocks noChangeShapeType="1"/>
          </p:cNvSpPr>
          <p:nvPr/>
        </p:nvSpPr>
        <p:spPr bwMode="auto">
          <a:xfrm flipH="1">
            <a:off x="594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4" name="Line 48">
            <a:extLst>
              <a:ext uri="{FF2B5EF4-FFF2-40B4-BE49-F238E27FC236}">
                <a16:creationId xmlns:a16="http://schemas.microsoft.com/office/drawing/2014/main" id="{D4914E4D-4688-4501-A818-094297FE48AF}"/>
              </a:ext>
            </a:extLst>
          </p:cNvPr>
          <p:cNvSpPr>
            <a:spLocks noChangeShapeType="1"/>
          </p:cNvSpPr>
          <p:nvPr/>
        </p:nvSpPr>
        <p:spPr bwMode="auto">
          <a:xfrm flipH="1">
            <a:off x="3505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5" name="Line 49">
            <a:extLst>
              <a:ext uri="{FF2B5EF4-FFF2-40B4-BE49-F238E27FC236}">
                <a16:creationId xmlns:a16="http://schemas.microsoft.com/office/drawing/2014/main" id="{6D66AC6B-5BC1-419D-80DB-E1006A4F07DF}"/>
              </a:ext>
            </a:extLst>
          </p:cNvPr>
          <p:cNvSpPr>
            <a:spLocks noChangeShapeType="1"/>
          </p:cNvSpPr>
          <p:nvPr/>
        </p:nvSpPr>
        <p:spPr bwMode="auto">
          <a:xfrm flipH="1">
            <a:off x="1005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6" name="Line 50">
            <a:extLst>
              <a:ext uri="{FF2B5EF4-FFF2-40B4-BE49-F238E27FC236}">
                <a16:creationId xmlns:a16="http://schemas.microsoft.com/office/drawing/2014/main" id="{16883342-06E6-4C4C-AF9C-EA238CC6760D}"/>
              </a:ext>
            </a:extLst>
          </p:cNvPr>
          <p:cNvSpPr>
            <a:spLocks noChangeShapeType="1"/>
          </p:cNvSpPr>
          <p:nvPr/>
        </p:nvSpPr>
        <p:spPr bwMode="auto">
          <a:xfrm flipH="1">
            <a:off x="1752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7" name="Line 51">
            <a:extLst>
              <a:ext uri="{FF2B5EF4-FFF2-40B4-BE49-F238E27FC236}">
                <a16:creationId xmlns:a16="http://schemas.microsoft.com/office/drawing/2014/main" id="{5E83E571-99F4-40F7-9D01-349A1278C507}"/>
              </a:ext>
            </a:extLst>
          </p:cNvPr>
          <p:cNvSpPr>
            <a:spLocks noChangeShapeType="1"/>
          </p:cNvSpPr>
          <p:nvPr/>
        </p:nvSpPr>
        <p:spPr bwMode="auto">
          <a:xfrm flipH="1">
            <a:off x="8229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8" name="Rectangle 52">
            <a:extLst>
              <a:ext uri="{FF2B5EF4-FFF2-40B4-BE49-F238E27FC236}">
                <a16:creationId xmlns:a16="http://schemas.microsoft.com/office/drawing/2014/main" id="{668804BB-B2B6-40D4-A5BC-4928AB7983F8}"/>
              </a:ext>
            </a:extLst>
          </p:cNvPr>
          <p:cNvSpPr>
            <a:spLocks noChangeArrowheads="1"/>
          </p:cNvSpPr>
          <p:nvPr/>
        </p:nvSpPr>
        <p:spPr bwMode="auto">
          <a:xfrm>
            <a:off x="-68657" y="4440889"/>
            <a:ext cx="12384455" cy="337688"/>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89" name="Rectangle 53">
            <a:extLst>
              <a:ext uri="{FF2B5EF4-FFF2-40B4-BE49-F238E27FC236}">
                <a16:creationId xmlns:a16="http://schemas.microsoft.com/office/drawing/2014/main" id="{B5FECB0D-56C3-4A01-B036-EB638EC262D0}"/>
              </a:ext>
            </a:extLst>
          </p:cNvPr>
          <p:cNvSpPr>
            <a:spLocks noChangeArrowheads="1"/>
          </p:cNvSpPr>
          <p:nvPr/>
        </p:nvSpPr>
        <p:spPr bwMode="auto">
          <a:xfrm>
            <a:off x="-79515" y="4768686"/>
            <a:ext cx="12404861" cy="31797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90" name="Line 54">
            <a:extLst>
              <a:ext uri="{FF2B5EF4-FFF2-40B4-BE49-F238E27FC236}">
                <a16:creationId xmlns:a16="http://schemas.microsoft.com/office/drawing/2014/main" id="{499AF782-54ED-4234-A2ED-84E874382E74}"/>
              </a:ext>
            </a:extLst>
          </p:cNvPr>
          <p:cNvSpPr>
            <a:spLocks noChangeShapeType="1"/>
          </p:cNvSpPr>
          <p:nvPr/>
        </p:nvSpPr>
        <p:spPr bwMode="auto">
          <a:xfrm>
            <a:off x="1771650" y="4473777"/>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1" name="Line 55">
            <a:extLst>
              <a:ext uri="{FF2B5EF4-FFF2-40B4-BE49-F238E27FC236}">
                <a16:creationId xmlns:a16="http://schemas.microsoft.com/office/drawing/2014/main" id="{7FAEEAD0-3177-4F54-8E1D-E9E0083F73B6}"/>
              </a:ext>
            </a:extLst>
          </p:cNvPr>
          <p:cNvSpPr>
            <a:spLocks noChangeShapeType="1"/>
          </p:cNvSpPr>
          <p:nvPr/>
        </p:nvSpPr>
        <p:spPr bwMode="auto">
          <a:xfrm>
            <a:off x="8382000" y="446685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2" name="Line 56">
            <a:extLst>
              <a:ext uri="{FF2B5EF4-FFF2-40B4-BE49-F238E27FC236}">
                <a16:creationId xmlns:a16="http://schemas.microsoft.com/office/drawing/2014/main" id="{7A11E16C-2843-41A3-AB5F-4C5AA1DF629D}"/>
              </a:ext>
            </a:extLst>
          </p:cNvPr>
          <p:cNvSpPr>
            <a:spLocks noChangeShapeType="1"/>
          </p:cNvSpPr>
          <p:nvPr/>
        </p:nvSpPr>
        <p:spPr bwMode="auto">
          <a:xfrm>
            <a:off x="2152650" y="444780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3" name="Line 57">
            <a:extLst>
              <a:ext uri="{FF2B5EF4-FFF2-40B4-BE49-F238E27FC236}">
                <a16:creationId xmlns:a16="http://schemas.microsoft.com/office/drawing/2014/main" id="{18FE7602-AB71-499B-B7BF-61C1DD6C78ED}"/>
              </a:ext>
            </a:extLst>
          </p:cNvPr>
          <p:cNvSpPr>
            <a:spLocks noChangeShapeType="1"/>
          </p:cNvSpPr>
          <p:nvPr/>
        </p:nvSpPr>
        <p:spPr bwMode="auto">
          <a:xfrm>
            <a:off x="2571750" y="448590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4" name="Line 58">
            <a:extLst>
              <a:ext uri="{FF2B5EF4-FFF2-40B4-BE49-F238E27FC236}">
                <a16:creationId xmlns:a16="http://schemas.microsoft.com/office/drawing/2014/main" id="{97BBC596-5D01-4987-A8E8-90B85C49FE31}"/>
              </a:ext>
            </a:extLst>
          </p:cNvPr>
          <p:cNvSpPr>
            <a:spLocks noChangeShapeType="1"/>
          </p:cNvSpPr>
          <p:nvPr/>
        </p:nvSpPr>
        <p:spPr bwMode="auto">
          <a:xfrm>
            <a:off x="2971800" y="4482552"/>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5" name="Line 59">
            <a:extLst>
              <a:ext uri="{FF2B5EF4-FFF2-40B4-BE49-F238E27FC236}">
                <a16:creationId xmlns:a16="http://schemas.microsoft.com/office/drawing/2014/main" id="{49830C58-3121-42CD-A41C-00E446262ECC}"/>
              </a:ext>
            </a:extLst>
          </p:cNvPr>
          <p:cNvSpPr>
            <a:spLocks noChangeShapeType="1"/>
          </p:cNvSpPr>
          <p:nvPr/>
        </p:nvSpPr>
        <p:spPr bwMode="auto">
          <a:xfrm>
            <a:off x="3380670" y="4482552"/>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6" name="Line 60">
            <a:extLst>
              <a:ext uri="{FF2B5EF4-FFF2-40B4-BE49-F238E27FC236}">
                <a16:creationId xmlns:a16="http://schemas.microsoft.com/office/drawing/2014/main" id="{1C089989-F5AB-4724-9B0D-5027D6ED361E}"/>
              </a:ext>
            </a:extLst>
          </p:cNvPr>
          <p:cNvSpPr>
            <a:spLocks noChangeShapeType="1"/>
          </p:cNvSpPr>
          <p:nvPr/>
        </p:nvSpPr>
        <p:spPr bwMode="auto">
          <a:xfrm flipH="1">
            <a:off x="7915284" y="4466858"/>
            <a:ext cx="1" cy="330769"/>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7" name="Line 61">
            <a:extLst>
              <a:ext uri="{FF2B5EF4-FFF2-40B4-BE49-F238E27FC236}">
                <a16:creationId xmlns:a16="http://schemas.microsoft.com/office/drawing/2014/main" id="{F091CD58-529D-4FBE-B894-734E9C9DC5C5}"/>
              </a:ext>
            </a:extLst>
          </p:cNvPr>
          <p:cNvSpPr>
            <a:spLocks noChangeShapeType="1"/>
          </p:cNvSpPr>
          <p:nvPr/>
        </p:nvSpPr>
        <p:spPr bwMode="auto">
          <a:xfrm>
            <a:off x="7523240" y="4473777"/>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8" name="Line 62">
            <a:extLst>
              <a:ext uri="{FF2B5EF4-FFF2-40B4-BE49-F238E27FC236}">
                <a16:creationId xmlns:a16="http://schemas.microsoft.com/office/drawing/2014/main" id="{95CDCF44-5B6E-44B2-A8DC-786CADDC36F5}"/>
              </a:ext>
            </a:extLst>
          </p:cNvPr>
          <p:cNvSpPr>
            <a:spLocks noChangeShapeType="1"/>
          </p:cNvSpPr>
          <p:nvPr/>
        </p:nvSpPr>
        <p:spPr bwMode="auto">
          <a:xfrm>
            <a:off x="7029450" y="448590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9" name="Line 63">
            <a:extLst>
              <a:ext uri="{FF2B5EF4-FFF2-40B4-BE49-F238E27FC236}">
                <a16:creationId xmlns:a16="http://schemas.microsoft.com/office/drawing/2014/main" id="{0FB6FF7B-22B6-4443-A675-1DFBED9787FC}"/>
              </a:ext>
            </a:extLst>
          </p:cNvPr>
          <p:cNvSpPr>
            <a:spLocks noChangeShapeType="1"/>
          </p:cNvSpPr>
          <p:nvPr/>
        </p:nvSpPr>
        <p:spPr bwMode="auto">
          <a:xfrm>
            <a:off x="3734613" y="447675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0" name="Line 64">
            <a:extLst>
              <a:ext uri="{FF2B5EF4-FFF2-40B4-BE49-F238E27FC236}">
                <a16:creationId xmlns:a16="http://schemas.microsoft.com/office/drawing/2014/main" id="{09ED1D5E-E687-40A5-A20B-06A42D476AD2}"/>
              </a:ext>
            </a:extLst>
          </p:cNvPr>
          <p:cNvSpPr>
            <a:spLocks noChangeShapeType="1"/>
          </p:cNvSpPr>
          <p:nvPr/>
        </p:nvSpPr>
        <p:spPr bwMode="auto">
          <a:xfrm>
            <a:off x="411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1" name="Line 65">
            <a:extLst>
              <a:ext uri="{FF2B5EF4-FFF2-40B4-BE49-F238E27FC236}">
                <a16:creationId xmlns:a16="http://schemas.microsoft.com/office/drawing/2014/main" id="{FA3E0609-44E3-40FD-A049-DB095F0291FA}"/>
              </a:ext>
            </a:extLst>
          </p:cNvPr>
          <p:cNvSpPr>
            <a:spLocks noChangeShapeType="1"/>
          </p:cNvSpPr>
          <p:nvPr/>
        </p:nvSpPr>
        <p:spPr bwMode="auto">
          <a:xfrm>
            <a:off x="4572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2" name="Line 66">
            <a:extLst>
              <a:ext uri="{FF2B5EF4-FFF2-40B4-BE49-F238E27FC236}">
                <a16:creationId xmlns:a16="http://schemas.microsoft.com/office/drawing/2014/main" id="{0ADF024D-89FA-4F1A-9AB4-7205AE2C0855}"/>
              </a:ext>
            </a:extLst>
          </p:cNvPr>
          <p:cNvSpPr>
            <a:spLocks noChangeShapeType="1"/>
          </p:cNvSpPr>
          <p:nvPr/>
        </p:nvSpPr>
        <p:spPr bwMode="auto">
          <a:xfrm>
            <a:off x="5038725" y="4473777"/>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3" name="Line 67">
            <a:extLst>
              <a:ext uri="{FF2B5EF4-FFF2-40B4-BE49-F238E27FC236}">
                <a16:creationId xmlns:a16="http://schemas.microsoft.com/office/drawing/2014/main" id="{988C5885-C065-431B-9587-543A44DD5C8B}"/>
              </a:ext>
            </a:extLst>
          </p:cNvPr>
          <p:cNvSpPr>
            <a:spLocks noChangeShapeType="1"/>
          </p:cNvSpPr>
          <p:nvPr/>
        </p:nvSpPr>
        <p:spPr bwMode="auto">
          <a:xfrm>
            <a:off x="5562600" y="446685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4" name="Line 68">
            <a:extLst>
              <a:ext uri="{FF2B5EF4-FFF2-40B4-BE49-F238E27FC236}">
                <a16:creationId xmlns:a16="http://schemas.microsoft.com/office/drawing/2014/main" id="{32F6D72D-4E04-4C29-924C-D7323F22FFE8}"/>
              </a:ext>
            </a:extLst>
          </p:cNvPr>
          <p:cNvSpPr>
            <a:spLocks noChangeShapeType="1"/>
          </p:cNvSpPr>
          <p:nvPr/>
        </p:nvSpPr>
        <p:spPr bwMode="auto">
          <a:xfrm>
            <a:off x="6096000" y="4473777"/>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5" name="Line 69">
            <a:extLst>
              <a:ext uri="{FF2B5EF4-FFF2-40B4-BE49-F238E27FC236}">
                <a16:creationId xmlns:a16="http://schemas.microsoft.com/office/drawing/2014/main" id="{8CE5A833-B60D-4DBE-9DEC-A272DD12BC12}"/>
              </a:ext>
            </a:extLst>
          </p:cNvPr>
          <p:cNvSpPr>
            <a:spLocks noChangeShapeType="1"/>
          </p:cNvSpPr>
          <p:nvPr/>
        </p:nvSpPr>
        <p:spPr bwMode="auto">
          <a:xfrm>
            <a:off x="6505575" y="448590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6" name="Line 70">
            <a:extLst>
              <a:ext uri="{FF2B5EF4-FFF2-40B4-BE49-F238E27FC236}">
                <a16:creationId xmlns:a16="http://schemas.microsoft.com/office/drawing/2014/main" id="{AD8D8A52-9368-41AD-993D-A25220FCE57D}"/>
              </a:ext>
            </a:extLst>
          </p:cNvPr>
          <p:cNvSpPr>
            <a:spLocks noChangeShapeType="1"/>
          </p:cNvSpPr>
          <p:nvPr/>
        </p:nvSpPr>
        <p:spPr bwMode="auto">
          <a:xfrm>
            <a:off x="10515600" y="446685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7" name="Line 71">
            <a:extLst>
              <a:ext uri="{FF2B5EF4-FFF2-40B4-BE49-F238E27FC236}">
                <a16:creationId xmlns:a16="http://schemas.microsoft.com/office/drawing/2014/main" id="{D4C5448A-1BF5-4745-A0DE-64F3B7F7F7E8}"/>
              </a:ext>
            </a:extLst>
          </p:cNvPr>
          <p:cNvSpPr>
            <a:spLocks noChangeShapeType="1"/>
          </p:cNvSpPr>
          <p:nvPr/>
        </p:nvSpPr>
        <p:spPr bwMode="auto">
          <a:xfrm>
            <a:off x="10134600" y="448590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8" name="Line 72">
            <a:extLst>
              <a:ext uri="{FF2B5EF4-FFF2-40B4-BE49-F238E27FC236}">
                <a16:creationId xmlns:a16="http://schemas.microsoft.com/office/drawing/2014/main" id="{CC0F19F9-02C4-435E-A98E-AF2D47954348}"/>
              </a:ext>
            </a:extLst>
          </p:cNvPr>
          <p:cNvSpPr>
            <a:spLocks noChangeShapeType="1"/>
          </p:cNvSpPr>
          <p:nvPr/>
        </p:nvSpPr>
        <p:spPr bwMode="auto">
          <a:xfrm>
            <a:off x="9755057" y="448590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9" name="Line 73">
            <a:extLst>
              <a:ext uri="{FF2B5EF4-FFF2-40B4-BE49-F238E27FC236}">
                <a16:creationId xmlns:a16="http://schemas.microsoft.com/office/drawing/2014/main" id="{81B7AD9B-5F75-4EC4-BE61-AF6B1A1D383F}"/>
              </a:ext>
            </a:extLst>
          </p:cNvPr>
          <p:cNvSpPr>
            <a:spLocks noChangeShapeType="1"/>
          </p:cNvSpPr>
          <p:nvPr/>
        </p:nvSpPr>
        <p:spPr bwMode="auto">
          <a:xfrm>
            <a:off x="92964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10" name="Line 74">
            <a:extLst>
              <a:ext uri="{FF2B5EF4-FFF2-40B4-BE49-F238E27FC236}">
                <a16:creationId xmlns:a16="http://schemas.microsoft.com/office/drawing/2014/main" id="{EF879939-913F-4F92-8592-FE2624376115}"/>
              </a:ext>
            </a:extLst>
          </p:cNvPr>
          <p:cNvSpPr>
            <a:spLocks noChangeShapeType="1"/>
          </p:cNvSpPr>
          <p:nvPr/>
        </p:nvSpPr>
        <p:spPr bwMode="auto">
          <a:xfrm>
            <a:off x="8839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4122" name="Picture 90">
            <a:extLst>
              <a:ext uri="{FF2B5EF4-FFF2-40B4-BE49-F238E27FC236}">
                <a16:creationId xmlns:a16="http://schemas.microsoft.com/office/drawing/2014/main" id="{70FE8BCC-314F-4B20-AAFE-74DB98966362}"/>
              </a:ext>
            </a:extLst>
          </p:cNvPr>
          <p:cNvPicPr>
            <a:picLocks noGrp="1" noChangeAspect="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6629400" y="1295400"/>
            <a:ext cx="247650" cy="350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427" name="Rectangle 91">
            <a:extLst>
              <a:ext uri="{FF2B5EF4-FFF2-40B4-BE49-F238E27FC236}">
                <a16:creationId xmlns:a16="http://schemas.microsoft.com/office/drawing/2014/main" id="{F4E7300E-7DA5-40F7-9594-DB8D7ACBE700}"/>
              </a:ext>
            </a:extLst>
          </p:cNvPr>
          <p:cNvSpPr>
            <a:spLocks noChangeArrowheads="1"/>
          </p:cNvSpPr>
          <p:nvPr/>
        </p:nvSpPr>
        <p:spPr bwMode="auto">
          <a:xfrm>
            <a:off x="-78182" y="1219200"/>
            <a:ext cx="12292380" cy="3810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6" name="AutoShape 75">
            <a:extLst>
              <a:ext uri="{FF2B5EF4-FFF2-40B4-BE49-F238E27FC236}">
                <a16:creationId xmlns:a16="http://schemas.microsoft.com/office/drawing/2014/main" id="{715651D9-70AE-4C1F-8D6C-8A24ED6301E3}"/>
              </a:ext>
            </a:extLst>
          </p:cNvPr>
          <p:cNvSpPr>
            <a:spLocks noChangeArrowheads="1"/>
          </p:cNvSpPr>
          <p:nvPr/>
        </p:nvSpPr>
        <p:spPr bwMode="auto">
          <a:xfrm rot="1765781">
            <a:off x="8620399" y="4686299"/>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7" name="AutoShape 75">
            <a:extLst>
              <a:ext uri="{FF2B5EF4-FFF2-40B4-BE49-F238E27FC236}">
                <a16:creationId xmlns:a16="http://schemas.microsoft.com/office/drawing/2014/main" id="{A28E0CC5-2906-4263-A22B-4FEE227F2FFA}"/>
              </a:ext>
            </a:extLst>
          </p:cNvPr>
          <p:cNvSpPr>
            <a:spLocks noChangeArrowheads="1"/>
          </p:cNvSpPr>
          <p:nvPr/>
        </p:nvSpPr>
        <p:spPr bwMode="auto">
          <a:xfrm rot="1765781">
            <a:off x="3824436" y="4697717"/>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8" name="Rectangle 76">
            <a:extLst>
              <a:ext uri="{FF2B5EF4-FFF2-40B4-BE49-F238E27FC236}">
                <a16:creationId xmlns:a16="http://schemas.microsoft.com/office/drawing/2014/main" id="{FE266C78-BFD6-4AD9-A348-0FFF3D6D7C4D}"/>
              </a:ext>
            </a:extLst>
          </p:cNvPr>
          <p:cNvSpPr>
            <a:spLocks noChangeArrowheads="1"/>
          </p:cNvSpPr>
          <p:nvPr/>
        </p:nvSpPr>
        <p:spPr bwMode="auto">
          <a:xfrm>
            <a:off x="9088307" y="5311795"/>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9" name="Rectangle 76">
            <a:extLst>
              <a:ext uri="{FF2B5EF4-FFF2-40B4-BE49-F238E27FC236}">
                <a16:creationId xmlns:a16="http://schemas.microsoft.com/office/drawing/2014/main" id="{FDEC3A5B-8091-4DD7-A378-7B1C781D9996}"/>
              </a:ext>
            </a:extLst>
          </p:cNvPr>
          <p:cNvSpPr>
            <a:spLocks noChangeArrowheads="1"/>
          </p:cNvSpPr>
          <p:nvPr/>
        </p:nvSpPr>
        <p:spPr bwMode="auto">
          <a:xfrm>
            <a:off x="4267200" y="5334000"/>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pic>
        <p:nvPicPr>
          <p:cNvPr id="130" name="Picture 12" descr="Con cá vàng phim Hoạt hình Vẽ Clip nghệ thuật - cá png tải về - Miễn phí  trong suốt Cá png Tải về.">
            <a:extLst>
              <a:ext uri="{FF2B5EF4-FFF2-40B4-BE49-F238E27FC236}">
                <a16:creationId xmlns:a16="http://schemas.microsoft.com/office/drawing/2014/main" id="{844847A9-30CB-4166-93F6-A2FC9ED5B94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6685040" y="5905500"/>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2" descr="Con cá vàng phim Hoạt hình Vẽ Clip nghệ thuật - cá png tải về - Miễn phí  trong suốt Cá png Tải về.">
            <a:extLst>
              <a:ext uri="{FF2B5EF4-FFF2-40B4-BE49-F238E27FC236}">
                <a16:creationId xmlns:a16="http://schemas.microsoft.com/office/drawing/2014/main" id="{7E522D78-5D6A-4DF0-866D-715B0B1F4F8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10819042" y="5807095"/>
            <a:ext cx="838200" cy="838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C9D9BA7-1294-417D-BA87-04261180B18F}"/>
              </a:ext>
            </a:extLst>
          </p:cNvPr>
          <p:cNvSpPr/>
          <p:nvPr/>
        </p:nvSpPr>
        <p:spPr>
          <a:xfrm>
            <a:off x="-68657" y="3315386"/>
            <a:ext cx="12292380" cy="1154416"/>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ectangle 144">
            <a:extLst>
              <a:ext uri="{FF2B5EF4-FFF2-40B4-BE49-F238E27FC236}">
                <a16:creationId xmlns:a16="http://schemas.microsoft.com/office/drawing/2014/main" id="{8D3C1F9C-1F40-4F27-B59E-83E42A6EB7B3}"/>
              </a:ext>
            </a:extLst>
          </p:cNvPr>
          <p:cNvSpPr/>
          <p:nvPr/>
        </p:nvSpPr>
        <p:spPr>
          <a:xfrm>
            <a:off x="-17765" y="1608316"/>
            <a:ext cx="12322707" cy="1115870"/>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0E551D3-336D-49D2-A5FA-A08F53289F2A}"/>
              </a:ext>
            </a:extLst>
          </p:cNvPr>
          <p:cNvSpPr/>
          <p:nvPr/>
        </p:nvSpPr>
        <p:spPr>
          <a:xfrm>
            <a:off x="2152650" y="2057399"/>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91B762AA-E56A-408B-9DEC-DB98E98ECE72}"/>
              </a:ext>
            </a:extLst>
          </p:cNvPr>
          <p:cNvSpPr/>
          <p:nvPr/>
        </p:nvSpPr>
        <p:spPr>
          <a:xfrm>
            <a:off x="4879023" y="20997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2FC5CA59-9A29-4905-B631-758E733545DE}"/>
              </a:ext>
            </a:extLst>
          </p:cNvPr>
          <p:cNvSpPr/>
          <p:nvPr/>
        </p:nvSpPr>
        <p:spPr>
          <a:xfrm>
            <a:off x="8421163" y="2086153"/>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C030B4FD-CD37-4B9F-BDAF-256B8D7DD181}"/>
              </a:ext>
            </a:extLst>
          </p:cNvPr>
          <p:cNvSpPr/>
          <p:nvPr/>
        </p:nvSpPr>
        <p:spPr>
          <a:xfrm>
            <a:off x="2180520" y="3763660"/>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67D1CFA9-01A5-4C1D-9742-0386FBDF55BC}"/>
              </a:ext>
            </a:extLst>
          </p:cNvPr>
          <p:cNvSpPr/>
          <p:nvPr/>
        </p:nvSpPr>
        <p:spPr>
          <a:xfrm>
            <a:off x="4997409" y="3796995"/>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C7317D10-C2C2-4D97-8A5B-1844885C72B2}"/>
              </a:ext>
            </a:extLst>
          </p:cNvPr>
          <p:cNvSpPr/>
          <p:nvPr/>
        </p:nvSpPr>
        <p:spPr>
          <a:xfrm>
            <a:off x="8505825" y="37751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Picture 6" descr="Nhân Vật Hoạt Hình Vẽ Tay đi Chợ đôi Hình ảnh | Định dạng hình ảnh PSD  611462049| vn.lovepik.com">
            <a:extLst>
              <a:ext uri="{FF2B5EF4-FFF2-40B4-BE49-F238E27FC236}">
                <a16:creationId xmlns:a16="http://schemas.microsoft.com/office/drawing/2014/main" id="{AA6203E1-798D-458C-B7CF-9D3743976F6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60215" y="-97654"/>
            <a:ext cx="1752600" cy="1922067"/>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22" descr="Chiếc xe thể thao Toyota 2CV Clip nghệ thuật - xe hoạt hình png tải về -  Miễn phí trong suốt Xe png Tải về.">
            <a:extLst>
              <a:ext uri="{FF2B5EF4-FFF2-40B4-BE49-F238E27FC236}">
                <a16:creationId xmlns:a16="http://schemas.microsoft.com/office/drawing/2014/main" id="{BAF4389A-7780-4AE6-91F4-41534ECE725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8824" l="2667" r="96000"/>
                    </a14:imgEffect>
                  </a14:imgLayer>
                </a14:imgProps>
              </a:ext>
              <a:ext uri="{28A0092B-C50C-407E-A947-70E740481C1C}">
                <a14:useLocalDpi xmlns:a14="http://schemas.microsoft.com/office/drawing/2010/main" val="0"/>
              </a:ext>
            </a:extLst>
          </a:blip>
          <a:srcRect/>
          <a:stretch>
            <a:fillRect/>
          </a:stretch>
        </p:blipFill>
        <p:spPr bwMode="auto">
          <a:xfrm>
            <a:off x="12420529" y="1295400"/>
            <a:ext cx="3352939" cy="1123949"/>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12" descr="vẽ tay thời trang hoạt hình cô gái chạy psd">
            <a:extLst>
              <a:ext uri="{FF2B5EF4-FFF2-40B4-BE49-F238E27FC236}">
                <a16:creationId xmlns:a16="http://schemas.microsoft.com/office/drawing/2014/main" id="{6710FE2E-8F13-441B-8852-10E5D3C4589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667" b="98333" l="10000" r="90000"/>
                    </a14:imgEffect>
                  </a14:imgLayer>
                </a14:imgProps>
              </a:ext>
              <a:ext uri="{28A0092B-C50C-407E-A947-70E740481C1C}">
                <a14:useLocalDpi xmlns:a14="http://schemas.microsoft.com/office/drawing/2010/main" val="0"/>
              </a:ext>
            </a:extLst>
          </a:blip>
          <a:srcRect/>
          <a:stretch>
            <a:fillRect/>
          </a:stretch>
        </p:blipFill>
        <p:spPr bwMode="auto">
          <a:xfrm>
            <a:off x="11946588" y="3286273"/>
            <a:ext cx="1655370" cy="1640044"/>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
            <a:extLst>
              <a:ext uri="{FF2B5EF4-FFF2-40B4-BE49-F238E27FC236}">
                <a16:creationId xmlns:a16="http://schemas.microsoft.com/office/drawing/2014/main" id="{25F44E21-28A8-4054-8E09-EADDF235A034}"/>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5490" b="89522" l="0" r="100000"/>
                    </a14:imgEffect>
                  </a14:imgLayer>
                </a14:imgProps>
              </a:ext>
              <a:ext uri="{28A0092B-C50C-407E-A947-70E740481C1C}">
                <a14:useLocalDpi xmlns:a14="http://schemas.microsoft.com/office/drawing/2010/main" val="0"/>
              </a:ext>
            </a:extLst>
          </a:blip>
          <a:srcRect/>
          <a:stretch>
            <a:fillRect/>
          </a:stretch>
        </p:blipFill>
        <p:spPr bwMode="auto">
          <a:xfrm>
            <a:off x="12658983" y="1295400"/>
            <a:ext cx="4405130" cy="3434906"/>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a:extLst>
              <a:ext uri="{FF2B5EF4-FFF2-40B4-BE49-F238E27FC236}">
                <a16:creationId xmlns:a16="http://schemas.microsoft.com/office/drawing/2014/main" id="{3E28474E-0684-46E9-937C-55F558399920}"/>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404587" y="219255"/>
            <a:ext cx="1838144" cy="1838144"/>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30" descr="Hình ảnh Phim Hoạt Hình Học Sinh đi Xe đạp, Phim Hoạt Hình đi Xe đạp, Phim Hoạt  Hình Xe đạp, Phim Hoạt Hình đi Xe đạp để Giảm Cân miễn phí">
            <a:extLst>
              <a:ext uri="{FF2B5EF4-FFF2-40B4-BE49-F238E27FC236}">
                <a16:creationId xmlns:a16="http://schemas.microsoft.com/office/drawing/2014/main" id="{E951C311-E5D1-4F26-A2BE-7CBBB1A0AC30}"/>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9167" b="84000" l="10000" r="90000"/>
                    </a14:imgEffect>
                  </a14:imgLayer>
                </a14:imgProps>
              </a:ext>
              <a:ext uri="{28A0092B-C50C-407E-A947-70E740481C1C}">
                <a14:useLocalDpi xmlns:a14="http://schemas.microsoft.com/office/drawing/2010/main" val="0"/>
              </a:ext>
            </a:extLst>
          </a:blip>
          <a:srcRect/>
          <a:stretch>
            <a:fillRect/>
          </a:stretch>
        </p:blipFill>
        <p:spPr bwMode="auto">
          <a:xfrm>
            <a:off x="-1777647" y="2174866"/>
            <a:ext cx="1777647" cy="17994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355034B-399C-4CC4-8100-C899B1323B9E}"/>
              </a:ext>
            </a:extLst>
          </p:cNvPr>
          <p:cNvSpPr txBox="1"/>
          <p:nvPr/>
        </p:nvSpPr>
        <p:spPr>
          <a:xfrm>
            <a:off x="127030" y="5341257"/>
            <a:ext cx="4389558" cy="1446550"/>
          </a:xfrm>
          <a:prstGeom prst="rect">
            <a:avLst/>
          </a:prstGeom>
          <a:noFill/>
        </p:spPr>
        <p:txBody>
          <a:bodyPr wrap="square" rtlCol="0">
            <a:spAutoFit/>
          </a:bodyPr>
          <a:lstStyle/>
          <a:p>
            <a:r>
              <a:rPr lang="vi-VN" sz="4400" b="1" dirty="0">
                <a:solidFill>
                  <a:srgbClr val="002060"/>
                </a:solidFill>
                <a:latin typeface="Times New Roman" panose="02020603050405020304" pitchFamily="18" charset="0"/>
                <a:cs typeface="Times New Roman" panose="02020603050405020304" pitchFamily="18" charset="0"/>
              </a:rPr>
              <a:t>Nhân dân đi bên</a:t>
            </a:r>
            <a:br>
              <a:rPr lang="vi-VN" sz="4400" b="1" dirty="0">
                <a:solidFill>
                  <a:srgbClr val="002060"/>
                </a:solidFill>
                <a:latin typeface="Times New Roman" panose="02020603050405020304" pitchFamily="18" charset="0"/>
                <a:cs typeface="Times New Roman" panose="02020603050405020304" pitchFamily="18" charset="0"/>
              </a:rPr>
            </a:br>
            <a:r>
              <a:rPr lang="vi-VN" sz="4400" b="1" dirty="0">
                <a:solidFill>
                  <a:srgbClr val="002060"/>
                </a:solidFill>
                <a:latin typeface="Times New Roman" panose="02020603050405020304" pitchFamily="18" charset="0"/>
                <a:cs typeface="Times New Roman" panose="02020603050405020304" pitchFamily="18" charset="0"/>
              </a:rPr>
              <a:t>Tàu xe chạy giữa</a:t>
            </a:r>
            <a:endParaRPr lang="en-US" sz="4400" dirty="0">
              <a:solidFill>
                <a:schemeClr val="accent2">
                  <a:lumMod val="50000"/>
                </a:schemeClr>
              </a:solidFill>
            </a:endParaRPr>
          </a:p>
        </p:txBody>
      </p:sp>
      <p:pic>
        <p:nvPicPr>
          <p:cNvPr id="111" name="Picture 2">
            <a:extLst>
              <a:ext uri="{FF2B5EF4-FFF2-40B4-BE49-F238E27FC236}">
                <a16:creationId xmlns:a16="http://schemas.microsoft.com/office/drawing/2014/main" id="{5CDA2DEF-108A-415B-929E-9C7BF0789A8A}"/>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7333" b="96750" l="10000" r="90000"/>
                    </a14:imgEffect>
                  </a14:imgLayer>
                </a14:imgProps>
              </a:ext>
              <a:ext uri="{28A0092B-C50C-407E-A947-70E740481C1C}">
                <a14:useLocalDpi xmlns:a14="http://schemas.microsoft.com/office/drawing/2010/main" val="0"/>
              </a:ext>
            </a:extLst>
          </a:blip>
          <a:srcRect/>
          <a:stretch>
            <a:fillRect/>
          </a:stretch>
        </p:blipFill>
        <p:spPr bwMode="auto">
          <a:xfrm>
            <a:off x="9488903" y="-297114"/>
            <a:ext cx="1249586" cy="1769258"/>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6" descr="Cách vẽ một chiếc xe hoạt hình mới nhất 2021 - Vẽ.vn">
            <a:extLst>
              <a:ext uri="{FF2B5EF4-FFF2-40B4-BE49-F238E27FC236}">
                <a16:creationId xmlns:a16="http://schemas.microsoft.com/office/drawing/2014/main" id="{B9E82498-7FFD-4008-A9EF-27EB11DEE43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033594" y="2477186"/>
            <a:ext cx="1999887" cy="1623895"/>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4">
            <a:extLst>
              <a:ext uri="{FF2B5EF4-FFF2-40B4-BE49-F238E27FC236}">
                <a16:creationId xmlns:a16="http://schemas.microsoft.com/office/drawing/2014/main" id="{CF646521-A2C1-4F1D-AE2C-F247F41D8D35}"/>
              </a:ext>
            </a:extLst>
          </p:cNvPr>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49860" y="3228976"/>
            <a:ext cx="1768932" cy="1425393"/>
          </a:xfrm>
          <a:prstGeom prst="rect">
            <a:avLst/>
          </a:prstGeom>
          <a:noFill/>
          <a:extLst>
            <a:ext uri="{909E8E84-426E-40DD-AFC4-6F175D3DCCD1}">
              <a14:hiddenFill xmlns:a14="http://schemas.microsoft.com/office/drawing/2010/main">
                <a:solidFill>
                  <a:srgbClr val="FFFFFF"/>
                </a:solidFill>
              </a14:hiddenFill>
            </a:ext>
          </a:extLst>
        </p:spPr>
      </p:pic>
      <p:sp>
        <p:nvSpPr>
          <p:cNvPr id="102" name="Line 41">
            <a:extLst>
              <a:ext uri="{FF2B5EF4-FFF2-40B4-BE49-F238E27FC236}">
                <a16:creationId xmlns:a16="http://schemas.microsoft.com/office/drawing/2014/main" id="{4D479BC0-CCCB-4D09-AEC2-4942AF1BE1CE}"/>
              </a:ext>
            </a:extLst>
          </p:cNvPr>
          <p:cNvSpPr>
            <a:spLocks noChangeShapeType="1"/>
          </p:cNvSpPr>
          <p:nvPr/>
        </p:nvSpPr>
        <p:spPr bwMode="auto">
          <a:xfrm flipH="1">
            <a:off x="10800671" y="2829338"/>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 name="Line 41">
            <a:extLst>
              <a:ext uri="{FF2B5EF4-FFF2-40B4-BE49-F238E27FC236}">
                <a16:creationId xmlns:a16="http://schemas.microsoft.com/office/drawing/2014/main" id="{A0F8E5F9-7F5D-4DA5-A9C3-C6B23FC35D32}"/>
              </a:ext>
            </a:extLst>
          </p:cNvPr>
          <p:cNvSpPr>
            <a:spLocks noChangeShapeType="1"/>
          </p:cNvSpPr>
          <p:nvPr/>
        </p:nvSpPr>
        <p:spPr bwMode="auto">
          <a:xfrm flipH="1">
            <a:off x="11238142"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 name="Line 41">
            <a:extLst>
              <a:ext uri="{FF2B5EF4-FFF2-40B4-BE49-F238E27FC236}">
                <a16:creationId xmlns:a16="http://schemas.microsoft.com/office/drawing/2014/main" id="{D3D576FB-30F2-448B-AF68-17B54D8D72D5}"/>
              </a:ext>
            </a:extLst>
          </p:cNvPr>
          <p:cNvSpPr>
            <a:spLocks noChangeShapeType="1"/>
          </p:cNvSpPr>
          <p:nvPr/>
        </p:nvSpPr>
        <p:spPr bwMode="auto">
          <a:xfrm flipH="1">
            <a:off x="11684459" y="2828276"/>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 name="Line 41">
            <a:extLst>
              <a:ext uri="{FF2B5EF4-FFF2-40B4-BE49-F238E27FC236}">
                <a16:creationId xmlns:a16="http://schemas.microsoft.com/office/drawing/2014/main" id="{86CF590C-8A14-40C7-A47E-343605D70923}"/>
              </a:ext>
            </a:extLst>
          </p:cNvPr>
          <p:cNvSpPr>
            <a:spLocks noChangeShapeType="1"/>
          </p:cNvSpPr>
          <p:nvPr/>
        </p:nvSpPr>
        <p:spPr bwMode="auto">
          <a:xfrm flipH="1">
            <a:off x="12145312"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 name="Line 50">
            <a:extLst>
              <a:ext uri="{FF2B5EF4-FFF2-40B4-BE49-F238E27FC236}">
                <a16:creationId xmlns:a16="http://schemas.microsoft.com/office/drawing/2014/main" id="{4B5E15E0-79C8-48A5-8EF2-F7654428C832}"/>
              </a:ext>
            </a:extLst>
          </p:cNvPr>
          <p:cNvSpPr>
            <a:spLocks noChangeShapeType="1"/>
          </p:cNvSpPr>
          <p:nvPr/>
        </p:nvSpPr>
        <p:spPr bwMode="auto">
          <a:xfrm flipH="1">
            <a:off x="1371659"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 name="Line 50">
            <a:extLst>
              <a:ext uri="{FF2B5EF4-FFF2-40B4-BE49-F238E27FC236}">
                <a16:creationId xmlns:a16="http://schemas.microsoft.com/office/drawing/2014/main" id="{35924A18-0140-4617-8DBC-200C893FE9D2}"/>
              </a:ext>
            </a:extLst>
          </p:cNvPr>
          <p:cNvSpPr>
            <a:spLocks noChangeShapeType="1"/>
          </p:cNvSpPr>
          <p:nvPr/>
        </p:nvSpPr>
        <p:spPr bwMode="auto">
          <a:xfrm flipH="1">
            <a:off x="914950" y="281070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 name="Line 50">
            <a:extLst>
              <a:ext uri="{FF2B5EF4-FFF2-40B4-BE49-F238E27FC236}">
                <a16:creationId xmlns:a16="http://schemas.microsoft.com/office/drawing/2014/main" id="{3EF1B8E6-520D-4927-B99A-F02604D4DDAA}"/>
              </a:ext>
            </a:extLst>
          </p:cNvPr>
          <p:cNvSpPr>
            <a:spLocks noChangeShapeType="1"/>
          </p:cNvSpPr>
          <p:nvPr/>
        </p:nvSpPr>
        <p:spPr bwMode="auto">
          <a:xfrm flipH="1">
            <a:off x="476611" y="279859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 name="Line 50">
            <a:extLst>
              <a:ext uri="{FF2B5EF4-FFF2-40B4-BE49-F238E27FC236}">
                <a16:creationId xmlns:a16="http://schemas.microsoft.com/office/drawing/2014/main" id="{DDA1962F-37D9-435D-8528-70F834066D5F}"/>
              </a:ext>
            </a:extLst>
          </p:cNvPr>
          <p:cNvSpPr>
            <a:spLocks noChangeShapeType="1"/>
          </p:cNvSpPr>
          <p:nvPr/>
        </p:nvSpPr>
        <p:spPr bwMode="auto">
          <a:xfrm flipH="1">
            <a:off x="9165" y="281912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 name="Line 54">
            <a:extLst>
              <a:ext uri="{FF2B5EF4-FFF2-40B4-BE49-F238E27FC236}">
                <a16:creationId xmlns:a16="http://schemas.microsoft.com/office/drawing/2014/main" id="{2CEA7E71-289B-46CA-AF68-2D6665684AC1}"/>
              </a:ext>
            </a:extLst>
          </p:cNvPr>
          <p:cNvSpPr>
            <a:spLocks noChangeShapeType="1"/>
          </p:cNvSpPr>
          <p:nvPr/>
        </p:nvSpPr>
        <p:spPr bwMode="auto">
          <a:xfrm>
            <a:off x="1371659" y="4473777"/>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 name="Line 54">
            <a:extLst>
              <a:ext uri="{FF2B5EF4-FFF2-40B4-BE49-F238E27FC236}">
                <a16:creationId xmlns:a16="http://schemas.microsoft.com/office/drawing/2014/main" id="{66C7A1D8-A24D-465B-AB22-EF9E1475F30F}"/>
              </a:ext>
            </a:extLst>
          </p:cNvPr>
          <p:cNvSpPr>
            <a:spLocks noChangeShapeType="1"/>
          </p:cNvSpPr>
          <p:nvPr/>
        </p:nvSpPr>
        <p:spPr bwMode="auto">
          <a:xfrm>
            <a:off x="934000" y="4469802"/>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 name="Line 54">
            <a:extLst>
              <a:ext uri="{FF2B5EF4-FFF2-40B4-BE49-F238E27FC236}">
                <a16:creationId xmlns:a16="http://schemas.microsoft.com/office/drawing/2014/main" id="{E6F063CF-BEE4-473B-85BD-4FA630C2ED11}"/>
              </a:ext>
            </a:extLst>
          </p:cNvPr>
          <p:cNvSpPr>
            <a:spLocks noChangeShapeType="1"/>
          </p:cNvSpPr>
          <p:nvPr/>
        </p:nvSpPr>
        <p:spPr bwMode="auto">
          <a:xfrm>
            <a:off x="552811" y="4469802"/>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20" name="Line 54">
            <a:extLst>
              <a:ext uri="{FF2B5EF4-FFF2-40B4-BE49-F238E27FC236}">
                <a16:creationId xmlns:a16="http://schemas.microsoft.com/office/drawing/2014/main" id="{013BA1AA-A6DE-4B9E-BC11-D0A5A4BC1CAC}"/>
              </a:ext>
            </a:extLst>
          </p:cNvPr>
          <p:cNvSpPr>
            <a:spLocks noChangeShapeType="1"/>
          </p:cNvSpPr>
          <p:nvPr/>
        </p:nvSpPr>
        <p:spPr bwMode="auto">
          <a:xfrm>
            <a:off x="165130" y="448590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 name="Line 54">
            <a:extLst>
              <a:ext uri="{FF2B5EF4-FFF2-40B4-BE49-F238E27FC236}">
                <a16:creationId xmlns:a16="http://schemas.microsoft.com/office/drawing/2014/main" id="{2E596A06-1CA5-44C6-B99E-3DDC6F17F5D4}"/>
              </a:ext>
            </a:extLst>
          </p:cNvPr>
          <p:cNvSpPr>
            <a:spLocks noChangeShapeType="1"/>
          </p:cNvSpPr>
          <p:nvPr/>
        </p:nvSpPr>
        <p:spPr bwMode="auto">
          <a:xfrm>
            <a:off x="10876871" y="4469802"/>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 name="Line 54">
            <a:extLst>
              <a:ext uri="{FF2B5EF4-FFF2-40B4-BE49-F238E27FC236}">
                <a16:creationId xmlns:a16="http://schemas.microsoft.com/office/drawing/2014/main" id="{8BD94CA7-5A60-4D65-A60B-0670FD8A4D76}"/>
              </a:ext>
            </a:extLst>
          </p:cNvPr>
          <p:cNvSpPr>
            <a:spLocks noChangeShapeType="1"/>
          </p:cNvSpPr>
          <p:nvPr/>
        </p:nvSpPr>
        <p:spPr bwMode="auto">
          <a:xfrm>
            <a:off x="11314342" y="4469802"/>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 name="Line 54">
            <a:extLst>
              <a:ext uri="{FF2B5EF4-FFF2-40B4-BE49-F238E27FC236}">
                <a16:creationId xmlns:a16="http://schemas.microsoft.com/office/drawing/2014/main" id="{8194B372-3FA2-4916-8F08-33E1ED7F40E3}"/>
              </a:ext>
            </a:extLst>
          </p:cNvPr>
          <p:cNvSpPr>
            <a:spLocks noChangeShapeType="1"/>
          </p:cNvSpPr>
          <p:nvPr/>
        </p:nvSpPr>
        <p:spPr bwMode="auto">
          <a:xfrm>
            <a:off x="12068175" y="446685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 name="Line 54">
            <a:extLst>
              <a:ext uri="{FF2B5EF4-FFF2-40B4-BE49-F238E27FC236}">
                <a16:creationId xmlns:a16="http://schemas.microsoft.com/office/drawing/2014/main" id="{2AF70DB1-846D-4AB3-85E2-8FE0F6DFEC70}"/>
              </a:ext>
            </a:extLst>
          </p:cNvPr>
          <p:cNvSpPr>
            <a:spLocks noChangeShapeType="1"/>
          </p:cNvSpPr>
          <p:nvPr/>
        </p:nvSpPr>
        <p:spPr bwMode="auto">
          <a:xfrm>
            <a:off x="11684459" y="4469802"/>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23" name="Picture 122" descr="A picture containing text, posing&#10;&#10;Description automatically generated">
            <a:extLst>
              <a:ext uri="{FF2B5EF4-FFF2-40B4-BE49-F238E27FC236}">
                <a16:creationId xmlns:a16="http://schemas.microsoft.com/office/drawing/2014/main" id="{B9021890-152D-4ECE-A26A-870CD89DB1C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7709" y="-38995"/>
            <a:ext cx="826199" cy="746809"/>
          </a:xfrm>
          <a:prstGeom prst="rect">
            <a:avLst/>
          </a:prstGeom>
        </p:spPr>
      </p:pic>
    </p:spTree>
    <p:extLst>
      <p:ext uri="{BB962C8B-B14F-4D97-AF65-F5344CB8AC3E}">
        <p14:creationId xmlns:p14="http://schemas.microsoft.com/office/powerpoint/2010/main" val="1883837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6068 0.02199 L -0.06068 0.02222 C -0.0974 0.0044 -0.06394 0.01875 -0.15091 0.01875 C -0.17722 0.01875 -0.20352 0.01759 -0.22982 0.0169 C -0.24974 0.0125 -0.23985 0.01412 -0.25925 0.01204 C -0.26836 0.0125 -0.27761 0.01273 -0.28672 0.01366 C -0.28867 0.01389 -0.2905 0.01481 -0.29245 0.01528 C -0.29779 0.01643 -0.30326 0.01782 -0.3086 0.01875 C -0.31654 0.01991 -0.32448 0.02106 -0.33229 0.02199 C -0.33711 0.02268 -0.3418 0.02291 -0.34662 0.02361 C -0.34909 0.02407 -0.3517 0.025 -0.35417 0.02546 L -0.38451 0.03055 C -0.39974 0.03333 -0.39024 0.03171 -0.41302 0.03541 C -0.42383 0.03379 -0.42344 0.04004 -0.42344 0.03217 " pathEditMode="relative" rAng="0" ptsTypes="AAAAAAAAAAAAAA">
                                      <p:cBhvr>
                                        <p:cTn id="6" dur="7000" fill="hold"/>
                                        <p:tgtEl>
                                          <p:spTgt spid="111"/>
                                        </p:tgtEl>
                                        <p:attrNameLst>
                                          <p:attrName>ppt_x</p:attrName>
                                          <p:attrName>ppt_y</p:attrName>
                                        </p:attrNameLst>
                                      </p:cBhvr>
                                      <p:rCtr x="-18151" y="208"/>
                                    </p:animMotion>
                                  </p:childTnLst>
                                </p:cTn>
                              </p:par>
                              <p:par>
                                <p:cTn id="7" presetID="0" presetClass="path" presetSubtype="0" accel="50000" decel="50000" fill="hold" nodeType="withEffect">
                                  <p:stCondLst>
                                    <p:cond delay="0"/>
                                  </p:stCondLst>
                                  <p:childTnLst>
                                    <p:animMotion origin="layout" path="M -0.04049 -0.00301 L -0.04049 -0.00278 C -0.05364 -0.00162 -0.05312 -0.00231 -0.06549 0.00139 C -0.06836 0.00209 -0.07109 0.00371 -0.07383 0.00417 C -0.09375 0.00787 -0.09661 0.00718 -0.11458 0.00718 " pathEditMode="relative" rAng="0" ptsTypes="AAAAA">
                                      <p:cBhvr>
                                        <p:cTn id="8" dur="7000" fill="hold"/>
                                        <p:tgtEl>
                                          <p:spTgt spid="130"/>
                                        </p:tgtEl>
                                        <p:attrNameLst>
                                          <p:attrName>ppt_x</p:attrName>
                                          <p:attrName>ppt_y</p:attrName>
                                        </p:attrNameLst>
                                      </p:cBhvr>
                                      <p:rCtr x="-3711" y="509"/>
                                    </p:animMotion>
                                  </p:childTnLst>
                                </p:cTn>
                              </p:par>
                              <p:par>
                                <p:cTn id="9" presetID="0" presetClass="path" presetSubtype="0" accel="50000" decel="50000" fill="hold" nodeType="withEffect">
                                  <p:stCondLst>
                                    <p:cond delay="0"/>
                                  </p:stCondLst>
                                  <p:childTnLst>
                                    <p:animMotion origin="layout" path="M -0.04049 -0.00301 L -0.04049 -0.00278 C -0.05364 -0.00162 -0.05312 -0.00231 -0.06549 0.00139 C -0.06835 0.00208 -0.07109 0.0037 -0.07382 0.00417 C -0.09375 0.00787 -0.09661 0.00718 -0.11458 0.00718 " pathEditMode="relative" rAng="0" ptsTypes="AAAAA">
                                      <p:cBhvr>
                                        <p:cTn id="10" dur="7000" fill="hold"/>
                                        <p:tgtEl>
                                          <p:spTgt spid="131"/>
                                        </p:tgtEl>
                                        <p:attrNameLst>
                                          <p:attrName>ppt_x</p:attrName>
                                          <p:attrName>ppt_y</p:attrName>
                                        </p:attrNameLst>
                                      </p:cBhvr>
                                      <p:rCtr x="-3711" y="509"/>
                                    </p:animMotion>
                                  </p:childTnLst>
                                </p:cTn>
                              </p:par>
                              <p:par>
                                <p:cTn id="11" presetID="0" presetClass="path" presetSubtype="0" accel="50000" decel="50000" fill="hold" nodeType="withEffect">
                                  <p:stCondLst>
                                    <p:cond delay="0"/>
                                  </p:stCondLst>
                                  <p:childTnLst>
                                    <p:animMotion origin="layout" path="M 0.07291 -0.02662 L 0.07291 -0.02638 C 0.12096 -0.03101 0.09453 -0.02916 0.18489 -0.02662 C 0.19284 -0.02638 0.20078 -0.02523 0.20859 -0.025 C 0.22005 -0.02453 0.23138 -0.025 0.24284 -0.025 L 0.24284 -0.02476 L 0.29218 -0.02152 C 0.29726 -0.02106 0.30234 -0.01967 0.30742 -0.01967 C 0.33528 -0.01967 0.39101 -0.02152 0.39101 -0.02129 " pathEditMode="relative" rAng="0" ptsTypes="AAAAAAAAA">
                                      <p:cBhvr>
                                        <p:cTn id="12" dur="7000" fill="hold"/>
                                        <p:tgtEl>
                                          <p:spTgt spid="158"/>
                                        </p:tgtEl>
                                        <p:attrNameLst>
                                          <p:attrName>ppt_x</p:attrName>
                                          <p:attrName>ppt_y</p:attrName>
                                        </p:attrNameLst>
                                      </p:cBhvr>
                                      <p:rCtr x="15898" y="208"/>
                                    </p:animMotion>
                                  </p:childTnLst>
                                </p:cTn>
                              </p:par>
                              <p:par>
                                <p:cTn id="13" presetID="0" presetClass="path" presetSubtype="0" accel="50000" decel="50000" fill="hold" nodeType="withEffect">
                                  <p:stCondLst>
                                    <p:cond delay="0"/>
                                  </p:stCondLst>
                                  <p:childTnLst>
                                    <p:animMotion origin="layout" path="M -0.04102 -0.02083 L -0.04102 -0.0206 L -0.11224 -0.02245 C -0.11381 -0.02245 -0.11537 -0.02407 -0.11693 -0.02407 C -0.12839 -0.02407 -0.14467 -0.02222 -0.1569 -0.02083 C -0.18295 -0.01296 -0.16433 -0.01736 -0.21276 -0.01736 " pathEditMode="relative" rAng="0" ptsTypes="AAAAAA">
                                      <p:cBhvr>
                                        <p:cTn id="14" dur="7000" fill="hold"/>
                                        <p:tgtEl>
                                          <p:spTgt spid="163"/>
                                        </p:tgtEl>
                                        <p:attrNameLst>
                                          <p:attrName>ppt_x</p:attrName>
                                          <p:attrName>ppt_y</p:attrName>
                                        </p:attrNameLst>
                                      </p:cBhvr>
                                      <p:rCtr x="-8594" y="69"/>
                                    </p:animMotion>
                                  </p:childTnLst>
                                </p:cTn>
                              </p:par>
                              <p:par>
                                <p:cTn id="15" presetID="0" presetClass="path" presetSubtype="0" accel="50000" decel="50000" fill="hold" nodeType="withEffect">
                                  <p:stCondLst>
                                    <p:cond delay="0"/>
                                  </p:stCondLst>
                                  <p:childTnLst>
                                    <p:animMotion origin="layout" path="M 0.11198 0.02338 L 0.11198 0.02384 C 0.15221 0.05 0.12344 0.03472 0.19883 0.03055 C 0.20482 0.02754 0.21172 0.02338 0.21758 0.02338 C 0.23737 0.02338 0.25703 0.02546 0.27669 0.02685 C 0.28047 0.02801 0.28411 0.02893 0.28789 0.03055 C 0.28945 0.03171 0.29115 0.03333 0.29271 0.03472 C 0.29414 0.03588 0.297 0.03842 0.297 0.03912 " pathEditMode="relative" rAng="0" ptsTypes="AAAAAAAA">
                                      <p:cBhvr>
                                        <p:cTn id="16" dur="7000" fill="hold"/>
                                        <p:tgtEl>
                                          <p:spTgt spid="161"/>
                                        </p:tgtEl>
                                        <p:attrNameLst>
                                          <p:attrName>ppt_x</p:attrName>
                                          <p:attrName>ppt_y</p:attrName>
                                        </p:attrNameLst>
                                      </p:cBhvr>
                                      <p:rCtr x="9245" y="787"/>
                                    </p:animMotion>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0.30508 -0.03194 L -0.30508 -0.03171 C -0.31159 -0.03078 -0.32005 -0.02916 -0.32591 -0.02754 C -0.32904 -0.02685 -0.33203 -0.02523 -0.33516 -0.02477 C -0.34206 -0.02361 -0.34896 -0.02384 -0.35599 -0.02314 C -0.38229 -0.02083 -0.35534 -0.02268 -0.3793 -0.02014 C -0.38542 -0.01967 -0.39154 -0.01921 -0.39766 -0.01875 C -0.40117 -0.01782 -0.40482 -0.01666 -0.40846 -0.01574 C -0.41315 -0.01481 -0.42812 -0.01203 -0.43424 -0.01134 C -0.47865 -0.00671 -0.42148 -0.01412 -0.47344 -0.00694 C -0.4806 -0.00463 -0.48646 -0.00254 -0.49336 -0.00115 C -0.49596 -0.00046 -0.49844 0.00023 -0.50091 0.00047 C -0.50755 0.0007 -0.51419 0.00047 -0.52083 0.00047 " pathEditMode="relative" rAng="0" ptsTypes="AAAAAAAAAAAAA">
                                      <p:cBhvr>
                                        <p:cTn id="20" dur="7000" fill="hold"/>
                                        <p:tgtEl>
                                          <p:spTgt spid="159"/>
                                        </p:tgtEl>
                                        <p:attrNameLst>
                                          <p:attrName>ppt_x</p:attrName>
                                          <p:attrName>ppt_y</p:attrName>
                                        </p:attrNameLst>
                                      </p:cBhvr>
                                      <p:rCtr x="-10794" y="1620"/>
                                    </p:animMotion>
                                  </p:childTnLst>
                                </p:cTn>
                              </p:par>
                              <p:par>
                                <p:cTn id="21" presetID="0" presetClass="path" presetSubtype="0" accel="50000" decel="50000" fill="hold" nodeType="withEffect">
                                  <p:stCondLst>
                                    <p:cond delay="0"/>
                                  </p:stCondLst>
                                  <p:childTnLst>
                                    <p:animMotion origin="layout" path="M -0.12669 0.13542 L -0.12669 0.13565 L -0.17487 0.13449 C -0.1793 0.13426 -0.19024 0.1331 -0.19557 0.13218 C -0.19935 0.13148 -0.203 0.13079 -0.20677 0.13009 C -0.22409 0.13079 -0.22735 0.13009 -0.2405 0.13218 C -0.24987 0.1338 -0.25391 0.13588 -0.2655 0.13889 C -0.26758 0.13935 -0.26966 0.13959 -0.27175 0.14005 C -0.275 0.14144 -0.27539 0.14167 -0.2793 0.14213 C -0.28099 0.14236 -0.28268 0.14213 -0.28425 0.14213 " pathEditMode="relative" rAng="0" ptsTypes="AAAAAAAAAA">
                                      <p:cBhvr>
                                        <p:cTn id="22" dur="7000" fill="hold"/>
                                        <p:tgtEl>
                                          <p:spTgt spid="116"/>
                                        </p:tgtEl>
                                        <p:attrNameLst>
                                          <p:attrName>ppt_x</p:attrName>
                                          <p:attrName>ppt_y</p:attrName>
                                        </p:attrNameLst>
                                      </p:cBhvr>
                                      <p:rCtr x="-7878" y="69"/>
                                    </p:animMotion>
                                  </p:childTnLst>
                                </p:cTn>
                              </p:par>
                              <p:par>
                                <p:cTn id="23" presetID="0" presetClass="path" presetSubtype="0" accel="50000" decel="50000" fill="hold" nodeType="withEffect">
                                  <p:stCondLst>
                                    <p:cond delay="0"/>
                                  </p:stCondLst>
                                  <p:childTnLst>
                                    <p:animMotion origin="layout" path="M 0.20105 -0.01065 L 0.20105 -0.01042 C 0.21263 -0.01343 0.22435 -0.0169 0.23607 -0.01898 C 0.23933 -0.01945 0.24245 -0.02037 0.24558 -0.0206 C 0.25482 -0.02153 0.26394 -0.02176 0.27318 -0.02222 L 0.28646 -0.0206 C 0.29271 -0.01968 0.29909 -0.01806 0.30547 -0.01736 C 0.34167 -0.01273 0.34206 -0.01412 0.38138 -0.01227 L 0.40704 -0.01065 C 0.41901 -0.00949 0.43112 -0.00764 0.4431 -0.00718 L 0.48295 -0.00556 C 0.5129 -0.00903 0.4974 -0.00787 0.54844 -0.00556 C 0.55521 -0.00509 0.56172 -0.00417 0.56849 -0.00394 L 0.64349 -0.00209 C 0.6504 -0.00162 0.65743 -0.00139 0.66433 -0.00046 C 0.6918 0.00301 0.67618 0.00278 0.68529 0.00278 " pathEditMode="relative" rAng="0" ptsTypes="AAAAAAAAAAAAAAAA">
                                      <p:cBhvr>
                                        <p:cTn id="24" dur="7000" fill="hold"/>
                                        <p:tgtEl>
                                          <p:spTgt spid="162"/>
                                        </p:tgtEl>
                                        <p:attrNameLst>
                                          <p:attrName>ppt_x</p:attrName>
                                          <p:attrName>ppt_y</p:attrName>
                                        </p:attrNameLst>
                                      </p:cBhvr>
                                      <p:rCtr x="24206" y="93"/>
                                    </p:animMotion>
                                  </p:childTnLst>
                                </p:cTn>
                              </p:par>
                              <p:par>
                                <p:cTn id="25" presetID="0" presetClass="path" presetSubtype="0" accel="50000" decel="50000" fill="hold" nodeType="withEffect">
                                  <p:stCondLst>
                                    <p:cond delay="0"/>
                                  </p:stCondLst>
                                  <p:childTnLst>
                                    <p:animMotion origin="layout" path="M -0.44193 -0.03217 L -0.44193 -0.03194 C -0.45325 -0.03102 -0.45378 -0.03079 -0.46641 -0.03009 L -0.48698 -0.02893 L -0.50508 -0.02778 L -0.52018 -0.02685 L -0.56133 -0.02569 C -0.57057 -0.0243 -0.57956 -0.02268 -0.58893 -0.02245 C -0.59492 -0.02222 -0.60104 -0.02315 -0.60703 -0.02338 C -0.62878 -0.02662 -0.62031 -0.02592 -0.66146 -0.02245 C -0.66706 -0.02176 -0.67266 -0.01944 -0.67825 -0.01898 C -0.69792 -0.01782 -0.71745 -0.01829 -0.73711 -0.01782 C -0.75352 -0.01875 -0.77005 -0.01875 -0.78646 -0.02014 C -0.78698 -0.02014 -0.80234 -0.02454 -0.80521 -0.02569 C -0.80651 -0.02616 -0.80768 -0.02731 -0.80898 -0.02778 C -0.81107 -0.0287 -0.81719 -0.02963 -0.81901 -0.03009 C -0.82122 -0.03079 -0.82357 -0.03148 -0.82578 -0.03217 C -0.83503 -0.03125 -0.84414 -0.03055 -0.85339 -0.02893 C -0.85833 -0.02801 -0.86328 -0.02569 -0.86836 -0.02454 C -0.87266 -0.02361 -0.87708 -0.02315 -0.88151 -0.02245 L -0.90964 -0.02338 C -0.91094 -0.02361 -0.91146 -0.02685 -0.91276 -0.02778 C -0.91393 -0.0287 -0.91523 -0.0287 -0.91641 -0.02893 C -0.92617 -0.03935 -0.91263 -0.02592 -0.92331 -0.03333 C -0.92604 -0.03518 -0.92578 -0.03889 -0.92578 -0.03565 " pathEditMode="relative" rAng="0" ptsTypes="AAAAAAAAAAAAAAAAAAAAAAAAA">
                                      <p:cBhvr>
                                        <p:cTn id="26" dur="7000" fill="hold"/>
                                        <p:tgtEl>
                                          <p:spTgt spid="113"/>
                                        </p:tgtEl>
                                        <p:attrNameLst>
                                          <p:attrName>ppt_x</p:attrName>
                                          <p:attrName>ppt_y</p:attrName>
                                        </p:attrNameLst>
                                      </p:cBhvr>
                                      <p:rCtr x="-24206" y="463"/>
                                    </p:animMotion>
                                  </p:childTnLst>
                                </p:cTn>
                              </p:par>
                              <p:par>
                                <p:cTn id="27" presetID="0" presetClass="path" presetSubtype="0" accel="50000" decel="50000" fill="hold" nodeType="withEffect">
                                  <p:stCondLst>
                                    <p:cond delay="0"/>
                                  </p:stCondLst>
                                  <p:childTnLst>
                                    <p:animMotion origin="layout" path="M 0.0694 0.09398 L 0.0694 0.09444 C 0.08542 0.09143 0.10157 0.09166 0.11719 0.08657 C 0.12227 0.08518 0.12709 0.08333 0.13216 0.08217 C 0.13776 0.08079 0.14362 0.08079 0.14909 0.07963 C 0.178 0.07523 0.14636 0.07893 0.18972 0.07523 L 0.30912 0.07754 C 0.31185 0.07754 0.31459 0.07963 0.31758 0.07963 C 0.34115 0.08102 0.36433 0.08102 0.38776 0.08217 C 0.40795 0.08634 0.40157 0.08588 0.43138 0.08217 C 0.45625 0.07893 0.44688 0.06967 0.45612 0.07963 " pathEditMode="relative" rAng="0" ptsTypes="AAAAAAAAAAA">
                                      <p:cBhvr>
                                        <p:cTn id="28" dur="7000" fill="hold"/>
                                        <p:tgtEl>
                                          <p:spTgt spid="109"/>
                                        </p:tgtEl>
                                        <p:attrNameLst>
                                          <p:attrName>ppt_x</p:attrName>
                                          <p:attrName>ppt_y</p:attrName>
                                        </p:attrNameLst>
                                      </p:cBhvr>
                                      <p:rCtr x="19336" y="-926"/>
                                    </p:animMotion>
                                  </p:childTnLst>
                                </p:cTn>
                              </p:par>
                              <p:par>
                                <p:cTn id="29" presetID="42"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24E49250-9FFA-447E-9B51-73F876BB5F04}"/>
              </a:ext>
            </a:extLst>
          </p:cNvPr>
          <p:cNvSpPr/>
          <p:nvPr/>
        </p:nvSpPr>
        <p:spPr>
          <a:xfrm>
            <a:off x="-209550" y="5042373"/>
            <a:ext cx="13411200" cy="183814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Line 2">
            <a:extLst>
              <a:ext uri="{FF2B5EF4-FFF2-40B4-BE49-F238E27FC236}">
                <a16:creationId xmlns:a16="http://schemas.microsoft.com/office/drawing/2014/main" id="{0661DDC5-1948-45D2-A32B-EEC957D8F344}"/>
              </a:ext>
            </a:extLst>
          </p:cNvPr>
          <p:cNvSpPr>
            <a:spLocks noChangeShapeType="1"/>
          </p:cNvSpPr>
          <p:nvPr/>
        </p:nvSpPr>
        <p:spPr bwMode="auto">
          <a:xfrm>
            <a:off x="5943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39" name="Line 3">
            <a:extLst>
              <a:ext uri="{FF2B5EF4-FFF2-40B4-BE49-F238E27FC236}">
                <a16:creationId xmlns:a16="http://schemas.microsoft.com/office/drawing/2014/main" id="{D0E51979-4ECE-4659-A197-F24E493273DB}"/>
              </a:ext>
            </a:extLst>
          </p:cNvPr>
          <p:cNvSpPr>
            <a:spLocks noChangeShapeType="1"/>
          </p:cNvSpPr>
          <p:nvPr/>
        </p:nvSpPr>
        <p:spPr bwMode="auto">
          <a:xfrm flipH="1">
            <a:off x="3124200" y="2828821"/>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0" name="Line 4">
            <a:extLst>
              <a:ext uri="{FF2B5EF4-FFF2-40B4-BE49-F238E27FC236}">
                <a16:creationId xmlns:a16="http://schemas.microsoft.com/office/drawing/2014/main" id="{855E695E-268A-44A5-9753-FC336B005A42}"/>
              </a:ext>
            </a:extLst>
          </p:cNvPr>
          <p:cNvSpPr>
            <a:spLocks noChangeShapeType="1"/>
          </p:cNvSpPr>
          <p:nvPr/>
        </p:nvSpPr>
        <p:spPr bwMode="auto">
          <a:xfrm flipV="1">
            <a:off x="-209549" y="2796436"/>
            <a:ext cx="12468220" cy="24566"/>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1" name="Line 5">
            <a:extLst>
              <a:ext uri="{FF2B5EF4-FFF2-40B4-BE49-F238E27FC236}">
                <a16:creationId xmlns:a16="http://schemas.microsoft.com/office/drawing/2014/main" id="{A34CB55E-CE46-4802-B16A-CF9FBFFB6600}"/>
              </a:ext>
            </a:extLst>
          </p:cNvPr>
          <p:cNvSpPr>
            <a:spLocks noChangeShapeType="1"/>
          </p:cNvSpPr>
          <p:nvPr/>
        </p:nvSpPr>
        <p:spPr bwMode="auto">
          <a:xfrm flipV="1">
            <a:off x="-209550" y="3278197"/>
            <a:ext cx="12548652" cy="3"/>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2" name="Line 6">
            <a:extLst>
              <a:ext uri="{FF2B5EF4-FFF2-40B4-BE49-F238E27FC236}">
                <a16:creationId xmlns:a16="http://schemas.microsoft.com/office/drawing/2014/main" id="{A012A626-B9D0-408A-A01D-84D6BA0747E0}"/>
              </a:ext>
            </a:extLst>
          </p:cNvPr>
          <p:cNvSpPr>
            <a:spLocks noChangeShapeType="1"/>
          </p:cNvSpPr>
          <p:nvPr/>
        </p:nvSpPr>
        <p:spPr bwMode="auto">
          <a:xfrm flipH="1">
            <a:off x="213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3" name="Line 7">
            <a:extLst>
              <a:ext uri="{FF2B5EF4-FFF2-40B4-BE49-F238E27FC236}">
                <a16:creationId xmlns:a16="http://schemas.microsoft.com/office/drawing/2014/main" id="{34141AFE-5A09-4DF1-9B70-1BF96E7349C4}"/>
              </a:ext>
            </a:extLst>
          </p:cNvPr>
          <p:cNvSpPr>
            <a:spLocks noChangeShapeType="1"/>
          </p:cNvSpPr>
          <p:nvPr/>
        </p:nvSpPr>
        <p:spPr bwMode="auto">
          <a:xfrm flipH="1">
            <a:off x="243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4" name="Line 8">
            <a:extLst>
              <a:ext uri="{FF2B5EF4-FFF2-40B4-BE49-F238E27FC236}">
                <a16:creationId xmlns:a16="http://schemas.microsoft.com/office/drawing/2014/main" id="{FCD6C432-E503-4728-9C64-E587717845DD}"/>
              </a:ext>
            </a:extLst>
          </p:cNvPr>
          <p:cNvSpPr>
            <a:spLocks noChangeShapeType="1"/>
          </p:cNvSpPr>
          <p:nvPr/>
        </p:nvSpPr>
        <p:spPr bwMode="auto">
          <a:xfrm flipH="1">
            <a:off x="2781300" y="281806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5" name="Line 9">
            <a:extLst>
              <a:ext uri="{FF2B5EF4-FFF2-40B4-BE49-F238E27FC236}">
                <a16:creationId xmlns:a16="http://schemas.microsoft.com/office/drawing/2014/main" id="{65825D45-B779-4E59-9866-571CA2976D7B}"/>
              </a:ext>
            </a:extLst>
          </p:cNvPr>
          <p:cNvSpPr>
            <a:spLocks noChangeShapeType="1"/>
          </p:cNvSpPr>
          <p:nvPr/>
        </p:nvSpPr>
        <p:spPr bwMode="auto">
          <a:xfrm flipV="1">
            <a:off x="-209550" y="2772586"/>
            <a:ext cx="12614137" cy="806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4346" name="Line 10">
            <a:extLst>
              <a:ext uri="{FF2B5EF4-FFF2-40B4-BE49-F238E27FC236}">
                <a16:creationId xmlns:a16="http://schemas.microsoft.com/office/drawing/2014/main" id="{9A51325B-ADBA-468D-92A4-C68BC538F83D}"/>
              </a:ext>
            </a:extLst>
          </p:cNvPr>
          <p:cNvSpPr>
            <a:spLocks noChangeShapeType="1"/>
          </p:cNvSpPr>
          <p:nvPr/>
        </p:nvSpPr>
        <p:spPr bwMode="auto">
          <a:xfrm flipV="1">
            <a:off x="-142863" y="3237968"/>
            <a:ext cx="12481962" cy="36222"/>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7" name="Line 11">
            <a:extLst>
              <a:ext uri="{FF2B5EF4-FFF2-40B4-BE49-F238E27FC236}">
                <a16:creationId xmlns:a16="http://schemas.microsoft.com/office/drawing/2014/main" id="{6D06F032-8B89-412E-8791-27130E704B9F}"/>
              </a:ext>
            </a:extLst>
          </p:cNvPr>
          <p:cNvSpPr>
            <a:spLocks noChangeShapeType="1"/>
          </p:cNvSpPr>
          <p:nvPr/>
        </p:nvSpPr>
        <p:spPr bwMode="auto">
          <a:xfrm>
            <a:off x="6400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8" name="Rectangle 12">
            <a:extLst>
              <a:ext uri="{FF2B5EF4-FFF2-40B4-BE49-F238E27FC236}">
                <a16:creationId xmlns:a16="http://schemas.microsoft.com/office/drawing/2014/main" id="{0EBAF12C-E3A8-4C8C-A0C0-CCB3E7D91879}"/>
              </a:ext>
            </a:extLst>
          </p:cNvPr>
          <p:cNvSpPr>
            <a:spLocks noChangeArrowheads="1"/>
          </p:cNvSpPr>
          <p:nvPr/>
        </p:nvSpPr>
        <p:spPr bwMode="auto">
          <a:xfrm>
            <a:off x="1524000" y="1600200"/>
            <a:ext cx="91440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49" name="Line 13">
            <a:extLst>
              <a:ext uri="{FF2B5EF4-FFF2-40B4-BE49-F238E27FC236}">
                <a16:creationId xmlns:a16="http://schemas.microsoft.com/office/drawing/2014/main" id="{422F6C46-7E0E-4F50-AD37-7B38CC5943E5}"/>
              </a:ext>
            </a:extLst>
          </p:cNvPr>
          <p:cNvSpPr>
            <a:spLocks noChangeShapeType="1"/>
          </p:cNvSpPr>
          <p:nvPr/>
        </p:nvSpPr>
        <p:spPr bwMode="auto">
          <a:xfrm>
            <a:off x="1752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0" name="Line 14">
            <a:extLst>
              <a:ext uri="{FF2B5EF4-FFF2-40B4-BE49-F238E27FC236}">
                <a16:creationId xmlns:a16="http://schemas.microsoft.com/office/drawing/2014/main" id="{2C39CE86-BEA4-4BEF-99A8-3E1C168E6809}"/>
              </a:ext>
            </a:extLst>
          </p:cNvPr>
          <p:cNvSpPr>
            <a:spLocks noChangeShapeType="1"/>
          </p:cNvSpPr>
          <p:nvPr/>
        </p:nvSpPr>
        <p:spPr bwMode="auto">
          <a:xfrm>
            <a:off x="2133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1" name="Line 15">
            <a:extLst>
              <a:ext uri="{FF2B5EF4-FFF2-40B4-BE49-F238E27FC236}">
                <a16:creationId xmlns:a16="http://schemas.microsoft.com/office/drawing/2014/main" id="{FDBB399B-FFC2-4589-B8C3-84BDC66FF65D}"/>
              </a:ext>
            </a:extLst>
          </p:cNvPr>
          <p:cNvSpPr>
            <a:spLocks noChangeShapeType="1"/>
          </p:cNvSpPr>
          <p:nvPr/>
        </p:nvSpPr>
        <p:spPr bwMode="auto">
          <a:xfrm>
            <a:off x="2667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2" name="Line 16">
            <a:extLst>
              <a:ext uri="{FF2B5EF4-FFF2-40B4-BE49-F238E27FC236}">
                <a16:creationId xmlns:a16="http://schemas.microsoft.com/office/drawing/2014/main" id="{724FD3BD-7956-4D32-A9FC-12DFBA0F4FF2}"/>
              </a:ext>
            </a:extLst>
          </p:cNvPr>
          <p:cNvSpPr>
            <a:spLocks noChangeShapeType="1"/>
          </p:cNvSpPr>
          <p:nvPr/>
        </p:nvSpPr>
        <p:spPr bwMode="auto">
          <a:xfrm>
            <a:off x="3200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3" name="Line 17">
            <a:extLst>
              <a:ext uri="{FF2B5EF4-FFF2-40B4-BE49-F238E27FC236}">
                <a16:creationId xmlns:a16="http://schemas.microsoft.com/office/drawing/2014/main" id="{C570B046-7843-443F-AFC2-16A30EDCBA70}"/>
              </a:ext>
            </a:extLst>
          </p:cNvPr>
          <p:cNvSpPr>
            <a:spLocks noChangeShapeType="1"/>
          </p:cNvSpPr>
          <p:nvPr/>
        </p:nvSpPr>
        <p:spPr bwMode="auto">
          <a:xfrm>
            <a:off x="3657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4" name="Line 18">
            <a:extLst>
              <a:ext uri="{FF2B5EF4-FFF2-40B4-BE49-F238E27FC236}">
                <a16:creationId xmlns:a16="http://schemas.microsoft.com/office/drawing/2014/main" id="{F9D172CE-4871-4819-B966-4E6B43A6CE7C}"/>
              </a:ext>
            </a:extLst>
          </p:cNvPr>
          <p:cNvSpPr>
            <a:spLocks noChangeShapeType="1"/>
          </p:cNvSpPr>
          <p:nvPr/>
        </p:nvSpPr>
        <p:spPr bwMode="auto">
          <a:xfrm>
            <a:off x="4114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5" name="Line 19">
            <a:extLst>
              <a:ext uri="{FF2B5EF4-FFF2-40B4-BE49-F238E27FC236}">
                <a16:creationId xmlns:a16="http://schemas.microsoft.com/office/drawing/2014/main" id="{C169CCFB-C9AC-4703-ADD0-883F5432A1C3}"/>
              </a:ext>
            </a:extLst>
          </p:cNvPr>
          <p:cNvSpPr>
            <a:spLocks noChangeShapeType="1"/>
          </p:cNvSpPr>
          <p:nvPr/>
        </p:nvSpPr>
        <p:spPr bwMode="auto">
          <a:xfrm>
            <a:off x="4572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6" name="Line 20">
            <a:extLst>
              <a:ext uri="{FF2B5EF4-FFF2-40B4-BE49-F238E27FC236}">
                <a16:creationId xmlns:a16="http://schemas.microsoft.com/office/drawing/2014/main" id="{5073EF43-4FE9-4306-BA6F-1D41019DA6CE}"/>
              </a:ext>
            </a:extLst>
          </p:cNvPr>
          <p:cNvSpPr>
            <a:spLocks noChangeShapeType="1"/>
          </p:cNvSpPr>
          <p:nvPr/>
        </p:nvSpPr>
        <p:spPr bwMode="auto">
          <a:xfrm>
            <a:off x="50292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7" name="Line 21">
            <a:extLst>
              <a:ext uri="{FF2B5EF4-FFF2-40B4-BE49-F238E27FC236}">
                <a16:creationId xmlns:a16="http://schemas.microsoft.com/office/drawing/2014/main" id="{697C5669-5766-4C3F-A019-6F1EC20428B5}"/>
              </a:ext>
            </a:extLst>
          </p:cNvPr>
          <p:cNvSpPr>
            <a:spLocks noChangeShapeType="1"/>
          </p:cNvSpPr>
          <p:nvPr/>
        </p:nvSpPr>
        <p:spPr bwMode="auto">
          <a:xfrm>
            <a:off x="5486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8" name="Line 22">
            <a:extLst>
              <a:ext uri="{FF2B5EF4-FFF2-40B4-BE49-F238E27FC236}">
                <a16:creationId xmlns:a16="http://schemas.microsoft.com/office/drawing/2014/main" id="{0ECC55C4-4595-41B6-B62D-9F9C2E8FAC3E}"/>
              </a:ext>
            </a:extLst>
          </p:cNvPr>
          <p:cNvSpPr>
            <a:spLocks noChangeShapeType="1"/>
          </p:cNvSpPr>
          <p:nvPr/>
        </p:nvSpPr>
        <p:spPr bwMode="auto">
          <a:xfrm>
            <a:off x="6858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9" name="Line 23">
            <a:extLst>
              <a:ext uri="{FF2B5EF4-FFF2-40B4-BE49-F238E27FC236}">
                <a16:creationId xmlns:a16="http://schemas.microsoft.com/office/drawing/2014/main" id="{86C42D5A-6152-49BB-A256-886F57DF5DA9}"/>
              </a:ext>
            </a:extLst>
          </p:cNvPr>
          <p:cNvSpPr>
            <a:spLocks noChangeShapeType="1"/>
          </p:cNvSpPr>
          <p:nvPr/>
        </p:nvSpPr>
        <p:spPr bwMode="auto">
          <a:xfrm>
            <a:off x="73152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0" name="Line 24">
            <a:extLst>
              <a:ext uri="{FF2B5EF4-FFF2-40B4-BE49-F238E27FC236}">
                <a16:creationId xmlns:a16="http://schemas.microsoft.com/office/drawing/2014/main" id="{7B5C41D7-BD9F-4DAB-BDED-90E012CA38D9}"/>
              </a:ext>
            </a:extLst>
          </p:cNvPr>
          <p:cNvSpPr>
            <a:spLocks noChangeShapeType="1"/>
          </p:cNvSpPr>
          <p:nvPr/>
        </p:nvSpPr>
        <p:spPr bwMode="auto">
          <a:xfrm>
            <a:off x="7772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1" name="Line 25">
            <a:extLst>
              <a:ext uri="{FF2B5EF4-FFF2-40B4-BE49-F238E27FC236}">
                <a16:creationId xmlns:a16="http://schemas.microsoft.com/office/drawing/2014/main" id="{704EE9F0-9C7F-43FE-9448-A0B490FC093B}"/>
              </a:ext>
            </a:extLst>
          </p:cNvPr>
          <p:cNvSpPr>
            <a:spLocks noChangeShapeType="1"/>
          </p:cNvSpPr>
          <p:nvPr/>
        </p:nvSpPr>
        <p:spPr bwMode="auto">
          <a:xfrm>
            <a:off x="8153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2" name="Line 26">
            <a:extLst>
              <a:ext uri="{FF2B5EF4-FFF2-40B4-BE49-F238E27FC236}">
                <a16:creationId xmlns:a16="http://schemas.microsoft.com/office/drawing/2014/main" id="{66A8A4F0-4927-4ECE-BE4A-90FB96DABE25}"/>
              </a:ext>
            </a:extLst>
          </p:cNvPr>
          <p:cNvSpPr>
            <a:spLocks noChangeShapeType="1"/>
          </p:cNvSpPr>
          <p:nvPr/>
        </p:nvSpPr>
        <p:spPr bwMode="auto">
          <a:xfrm>
            <a:off x="8610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3" name="Line 27">
            <a:extLst>
              <a:ext uri="{FF2B5EF4-FFF2-40B4-BE49-F238E27FC236}">
                <a16:creationId xmlns:a16="http://schemas.microsoft.com/office/drawing/2014/main" id="{2F1F5FB8-C305-4AD5-A171-A9CC6E8BCC4D}"/>
              </a:ext>
            </a:extLst>
          </p:cNvPr>
          <p:cNvSpPr>
            <a:spLocks noChangeShapeType="1"/>
          </p:cNvSpPr>
          <p:nvPr/>
        </p:nvSpPr>
        <p:spPr bwMode="auto">
          <a:xfrm>
            <a:off x="9067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4" name="Line 28">
            <a:extLst>
              <a:ext uri="{FF2B5EF4-FFF2-40B4-BE49-F238E27FC236}">
                <a16:creationId xmlns:a16="http://schemas.microsoft.com/office/drawing/2014/main" id="{0F81A06D-6F9B-4FA1-B1C9-6AB522AA2F59}"/>
              </a:ext>
            </a:extLst>
          </p:cNvPr>
          <p:cNvSpPr>
            <a:spLocks noChangeShapeType="1"/>
          </p:cNvSpPr>
          <p:nvPr/>
        </p:nvSpPr>
        <p:spPr bwMode="auto">
          <a:xfrm>
            <a:off x="9525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5" name="Line 29">
            <a:extLst>
              <a:ext uri="{FF2B5EF4-FFF2-40B4-BE49-F238E27FC236}">
                <a16:creationId xmlns:a16="http://schemas.microsoft.com/office/drawing/2014/main" id="{945BD86F-7E3C-4436-A83B-C3C5E939FC49}"/>
              </a:ext>
            </a:extLst>
          </p:cNvPr>
          <p:cNvSpPr>
            <a:spLocks noChangeShapeType="1"/>
          </p:cNvSpPr>
          <p:nvPr/>
        </p:nvSpPr>
        <p:spPr bwMode="auto">
          <a:xfrm>
            <a:off x="9906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6" name="Line 30">
            <a:extLst>
              <a:ext uri="{FF2B5EF4-FFF2-40B4-BE49-F238E27FC236}">
                <a16:creationId xmlns:a16="http://schemas.microsoft.com/office/drawing/2014/main" id="{7F3A3D4A-978A-4A34-880C-BD948ED4AF46}"/>
              </a:ext>
            </a:extLst>
          </p:cNvPr>
          <p:cNvSpPr>
            <a:spLocks noChangeShapeType="1"/>
          </p:cNvSpPr>
          <p:nvPr/>
        </p:nvSpPr>
        <p:spPr bwMode="auto">
          <a:xfrm>
            <a:off x="10363200" y="685800"/>
            <a:ext cx="0" cy="8382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7" name="Line 31">
            <a:extLst>
              <a:ext uri="{FF2B5EF4-FFF2-40B4-BE49-F238E27FC236}">
                <a16:creationId xmlns:a16="http://schemas.microsoft.com/office/drawing/2014/main" id="{AD774B3B-B63D-4795-A3D7-EC972F5AE475}"/>
              </a:ext>
            </a:extLst>
          </p:cNvPr>
          <p:cNvSpPr>
            <a:spLocks noChangeShapeType="1"/>
          </p:cNvSpPr>
          <p:nvPr/>
        </p:nvSpPr>
        <p:spPr bwMode="auto">
          <a:xfrm flipV="1">
            <a:off x="-66675" y="650062"/>
            <a:ext cx="12325350" cy="35738"/>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8" name="Line 32">
            <a:extLst>
              <a:ext uri="{FF2B5EF4-FFF2-40B4-BE49-F238E27FC236}">
                <a16:creationId xmlns:a16="http://schemas.microsoft.com/office/drawing/2014/main" id="{68BAAC3F-6053-405A-A4FC-8EB1BC3A13BA}"/>
              </a:ext>
            </a:extLst>
          </p:cNvPr>
          <p:cNvSpPr>
            <a:spLocks noChangeShapeType="1"/>
          </p:cNvSpPr>
          <p:nvPr/>
        </p:nvSpPr>
        <p:spPr bwMode="auto">
          <a:xfrm flipH="1">
            <a:off x="6324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9" name="Line 33">
            <a:extLst>
              <a:ext uri="{FF2B5EF4-FFF2-40B4-BE49-F238E27FC236}">
                <a16:creationId xmlns:a16="http://schemas.microsoft.com/office/drawing/2014/main" id="{6FF856FC-FD5E-49A7-8D83-3ABA57C6FF8E}"/>
              </a:ext>
            </a:extLst>
          </p:cNvPr>
          <p:cNvSpPr>
            <a:spLocks noChangeShapeType="1"/>
          </p:cNvSpPr>
          <p:nvPr/>
        </p:nvSpPr>
        <p:spPr bwMode="auto">
          <a:xfrm flipH="1">
            <a:off x="6781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0" name="Line 34">
            <a:extLst>
              <a:ext uri="{FF2B5EF4-FFF2-40B4-BE49-F238E27FC236}">
                <a16:creationId xmlns:a16="http://schemas.microsoft.com/office/drawing/2014/main" id="{19D47FAF-498B-4764-AEFA-4647D6C2BE30}"/>
              </a:ext>
            </a:extLst>
          </p:cNvPr>
          <p:cNvSpPr>
            <a:spLocks noChangeShapeType="1"/>
          </p:cNvSpPr>
          <p:nvPr/>
        </p:nvSpPr>
        <p:spPr bwMode="auto">
          <a:xfrm flipH="1">
            <a:off x="7162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1" name="Line 35">
            <a:extLst>
              <a:ext uri="{FF2B5EF4-FFF2-40B4-BE49-F238E27FC236}">
                <a16:creationId xmlns:a16="http://schemas.microsoft.com/office/drawing/2014/main" id="{ECE30A93-DEEC-40AB-AD4A-06071D3BEEDB}"/>
              </a:ext>
            </a:extLst>
          </p:cNvPr>
          <p:cNvSpPr>
            <a:spLocks noChangeShapeType="1"/>
          </p:cNvSpPr>
          <p:nvPr/>
        </p:nvSpPr>
        <p:spPr bwMode="auto">
          <a:xfrm flipH="1">
            <a:off x="7543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2" name="Line 36">
            <a:extLst>
              <a:ext uri="{FF2B5EF4-FFF2-40B4-BE49-F238E27FC236}">
                <a16:creationId xmlns:a16="http://schemas.microsoft.com/office/drawing/2014/main" id="{3E2CAAC9-0A99-4603-AE54-05B697C28B71}"/>
              </a:ext>
            </a:extLst>
          </p:cNvPr>
          <p:cNvSpPr>
            <a:spLocks noChangeShapeType="1"/>
          </p:cNvSpPr>
          <p:nvPr/>
        </p:nvSpPr>
        <p:spPr bwMode="auto">
          <a:xfrm flipH="1">
            <a:off x="7924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3" name="Line 37">
            <a:extLst>
              <a:ext uri="{FF2B5EF4-FFF2-40B4-BE49-F238E27FC236}">
                <a16:creationId xmlns:a16="http://schemas.microsoft.com/office/drawing/2014/main" id="{DD9ED0F2-1DF1-4883-B4DB-149292853B81}"/>
              </a:ext>
            </a:extLst>
          </p:cNvPr>
          <p:cNvSpPr>
            <a:spLocks noChangeShapeType="1"/>
          </p:cNvSpPr>
          <p:nvPr/>
        </p:nvSpPr>
        <p:spPr bwMode="auto">
          <a:xfrm flipH="1">
            <a:off x="8534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4" name="Line 38">
            <a:extLst>
              <a:ext uri="{FF2B5EF4-FFF2-40B4-BE49-F238E27FC236}">
                <a16:creationId xmlns:a16="http://schemas.microsoft.com/office/drawing/2014/main" id="{E736D714-FC2E-46DE-B194-5B4D9AB4D0EE}"/>
              </a:ext>
            </a:extLst>
          </p:cNvPr>
          <p:cNvSpPr>
            <a:spLocks noChangeShapeType="1"/>
          </p:cNvSpPr>
          <p:nvPr/>
        </p:nvSpPr>
        <p:spPr bwMode="auto">
          <a:xfrm flipH="1">
            <a:off x="8915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5" name="Line 39">
            <a:extLst>
              <a:ext uri="{FF2B5EF4-FFF2-40B4-BE49-F238E27FC236}">
                <a16:creationId xmlns:a16="http://schemas.microsoft.com/office/drawing/2014/main" id="{D1CE3673-8BC3-418A-8ABD-2BDB6FE71CAD}"/>
              </a:ext>
            </a:extLst>
          </p:cNvPr>
          <p:cNvSpPr>
            <a:spLocks noChangeShapeType="1"/>
          </p:cNvSpPr>
          <p:nvPr/>
        </p:nvSpPr>
        <p:spPr bwMode="auto">
          <a:xfrm flipH="1">
            <a:off x="9296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6" name="Line 40">
            <a:extLst>
              <a:ext uri="{FF2B5EF4-FFF2-40B4-BE49-F238E27FC236}">
                <a16:creationId xmlns:a16="http://schemas.microsoft.com/office/drawing/2014/main" id="{9295F3CA-88C8-4AA9-B322-0460DCE50E8F}"/>
              </a:ext>
            </a:extLst>
          </p:cNvPr>
          <p:cNvSpPr>
            <a:spLocks noChangeShapeType="1"/>
          </p:cNvSpPr>
          <p:nvPr/>
        </p:nvSpPr>
        <p:spPr bwMode="auto">
          <a:xfrm flipH="1">
            <a:off x="9677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7" name="Line 41">
            <a:extLst>
              <a:ext uri="{FF2B5EF4-FFF2-40B4-BE49-F238E27FC236}">
                <a16:creationId xmlns:a16="http://schemas.microsoft.com/office/drawing/2014/main" id="{69B24BAF-21AE-4B7B-8F88-E01BF6534B3F}"/>
              </a:ext>
            </a:extLst>
          </p:cNvPr>
          <p:cNvSpPr>
            <a:spLocks noChangeShapeType="1"/>
          </p:cNvSpPr>
          <p:nvPr/>
        </p:nvSpPr>
        <p:spPr bwMode="auto">
          <a:xfrm flipH="1">
            <a:off x="10363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8" name="Line 42">
            <a:extLst>
              <a:ext uri="{FF2B5EF4-FFF2-40B4-BE49-F238E27FC236}">
                <a16:creationId xmlns:a16="http://schemas.microsoft.com/office/drawing/2014/main" id="{EAD398DD-E315-4B5A-A889-A624A85D4421}"/>
              </a:ext>
            </a:extLst>
          </p:cNvPr>
          <p:cNvSpPr>
            <a:spLocks noChangeShapeType="1"/>
          </p:cNvSpPr>
          <p:nvPr/>
        </p:nvSpPr>
        <p:spPr bwMode="auto">
          <a:xfrm flipH="1">
            <a:off x="3962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9" name="Line 43">
            <a:extLst>
              <a:ext uri="{FF2B5EF4-FFF2-40B4-BE49-F238E27FC236}">
                <a16:creationId xmlns:a16="http://schemas.microsoft.com/office/drawing/2014/main" id="{29FDB369-EFEE-4AF5-B73F-AC1DA769BAC7}"/>
              </a:ext>
            </a:extLst>
          </p:cNvPr>
          <p:cNvSpPr>
            <a:spLocks noChangeShapeType="1"/>
          </p:cNvSpPr>
          <p:nvPr/>
        </p:nvSpPr>
        <p:spPr bwMode="auto">
          <a:xfrm flipH="1">
            <a:off x="4399161" y="281922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0" name="Line 44">
            <a:extLst>
              <a:ext uri="{FF2B5EF4-FFF2-40B4-BE49-F238E27FC236}">
                <a16:creationId xmlns:a16="http://schemas.microsoft.com/office/drawing/2014/main" id="{3C7C043F-2CCC-454D-839D-D407BCF53272}"/>
              </a:ext>
            </a:extLst>
          </p:cNvPr>
          <p:cNvSpPr>
            <a:spLocks noChangeShapeType="1"/>
          </p:cNvSpPr>
          <p:nvPr/>
        </p:nvSpPr>
        <p:spPr bwMode="auto">
          <a:xfrm flipH="1">
            <a:off x="4800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1" name="Line 45">
            <a:extLst>
              <a:ext uri="{FF2B5EF4-FFF2-40B4-BE49-F238E27FC236}">
                <a16:creationId xmlns:a16="http://schemas.microsoft.com/office/drawing/2014/main" id="{1E0C55AB-BF88-4CC5-93AD-E002C6BA73FB}"/>
              </a:ext>
            </a:extLst>
          </p:cNvPr>
          <p:cNvSpPr>
            <a:spLocks noChangeShapeType="1"/>
          </p:cNvSpPr>
          <p:nvPr/>
        </p:nvSpPr>
        <p:spPr bwMode="auto">
          <a:xfrm flipH="1">
            <a:off x="5181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2" name="Line 46">
            <a:extLst>
              <a:ext uri="{FF2B5EF4-FFF2-40B4-BE49-F238E27FC236}">
                <a16:creationId xmlns:a16="http://schemas.microsoft.com/office/drawing/2014/main" id="{4ECCB5AF-77CC-4E15-9165-73A4710B9E8A}"/>
              </a:ext>
            </a:extLst>
          </p:cNvPr>
          <p:cNvSpPr>
            <a:spLocks noChangeShapeType="1"/>
          </p:cNvSpPr>
          <p:nvPr/>
        </p:nvSpPr>
        <p:spPr bwMode="auto">
          <a:xfrm flipH="1">
            <a:off x="5562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3" name="Line 47">
            <a:extLst>
              <a:ext uri="{FF2B5EF4-FFF2-40B4-BE49-F238E27FC236}">
                <a16:creationId xmlns:a16="http://schemas.microsoft.com/office/drawing/2014/main" id="{9D8EA8F1-C06A-4DE2-A793-CE64B6FAA2BD}"/>
              </a:ext>
            </a:extLst>
          </p:cNvPr>
          <p:cNvSpPr>
            <a:spLocks noChangeShapeType="1"/>
          </p:cNvSpPr>
          <p:nvPr/>
        </p:nvSpPr>
        <p:spPr bwMode="auto">
          <a:xfrm flipH="1">
            <a:off x="594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4" name="Line 48">
            <a:extLst>
              <a:ext uri="{FF2B5EF4-FFF2-40B4-BE49-F238E27FC236}">
                <a16:creationId xmlns:a16="http://schemas.microsoft.com/office/drawing/2014/main" id="{D4914E4D-4688-4501-A818-094297FE48AF}"/>
              </a:ext>
            </a:extLst>
          </p:cNvPr>
          <p:cNvSpPr>
            <a:spLocks noChangeShapeType="1"/>
          </p:cNvSpPr>
          <p:nvPr/>
        </p:nvSpPr>
        <p:spPr bwMode="auto">
          <a:xfrm flipH="1">
            <a:off x="3542414" y="2828821"/>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5" name="Line 49">
            <a:extLst>
              <a:ext uri="{FF2B5EF4-FFF2-40B4-BE49-F238E27FC236}">
                <a16:creationId xmlns:a16="http://schemas.microsoft.com/office/drawing/2014/main" id="{6D66AC6B-5BC1-419D-80DB-E1006A4F07DF}"/>
              </a:ext>
            </a:extLst>
          </p:cNvPr>
          <p:cNvSpPr>
            <a:spLocks noChangeShapeType="1"/>
          </p:cNvSpPr>
          <p:nvPr/>
        </p:nvSpPr>
        <p:spPr bwMode="auto">
          <a:xfrm flipH="1">
            <a:off x="1005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6" name="Line 50">
            <a:extLst>
              <a:ext uri="{FF2B5EF4-FFF2-40B4-BE49-F238E27FC236}">
                <a16:creationId xmlns:a16="http://schemas.microsoft.com/office/drawing/2014/main" id="{16883342-06E6-4C4C-AF9C-EA238CC6760D}"/>
              </a:ext>
            </a:extLst>
          </p:cNvPr>
          <p:cNvSpPr>
            <a:spLocks noChangeShapeType="1"/>
          </p:cNvSpPr>
          <p:nvPr/>
        </p:nvSpPr>
        <p:spPr bwMode="auto">
          <a:xfrm flipH="1">
            <a:off x="1752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7" name="Line 51">
            <a:extLst>
              <a:ext uri="{FF2B5EF4-FFF2-40B4-BE49-F238E27FC236}">
                <a16:creationId xmlns:a16="http://schemas.microsoft.com/office/drawing/2014/main" id="{5E83E571-99F4-40F7-9D01-349A1278C507}"/>
              </a:ext>
            </a:extLst>
          </p:cNvPr>
          <p:cNvSpPr>
            <a:spLocks noChangeShapeType="1"/>
          </p:cNvSpPr>
          <p:nvPr/>
        </p:nvSpPr>
        <p:spPr bwMode="auto">
          <a:xfrm flipH="1">
            <a:off x="8229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8" name="Rectangle 52">
            <a:extLst>
              <a:ext uri="{FF2B5EF4-FFF2-40B4-BE49-F238E27FC236}">
                <a16:creationId xmlns:a16="http://schemas.microsoft.com/office/drawing/2014/main" id="{668804BB-B2B6-40D4-A5BC-4928AB7983F8}"/>
              </a:ext>
            </a:extLst>
          </p:cNvPr>
          <p:cNvSpPr>
            <a:spLocks noChangeArrowheads="1"/>
          </p:cNvSpPr>
          <p:nvPr/>
        </p:nvSpPr>
        <p:spPr bwMode="auto">
          <a:xfrm>
            <a:off x="-142863" y="4427904"/>
            <a:ext cx="12969328" cy="296496"/>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89" name="Rectangle 53">
            <a:extLst>
              <a:ext uri="{FF2B5EF4-FFF2-40B4-BE49-F238E27FC236}">
                <a16:creationId xmlns:a16="http://schemas.microsoft.com/office/drawing/2014/main" id="{B5FECB0D-56C3-4A01-B036-EB638EC262D0}"/>
              </a:ext>
            </a:extLst>
          </p:cNvPr>
          <p:cNvSpPr>
            <a:spLocks noChangeArrowheads="1"/>
          </p:cNvSpPr>
          <p:nvPr/>
        </p:nvSpPr>
        <p:spPr bwMode="auto">
          <a:xfrm>
            <a:off x="-142863" y="4724400"/>
            <a:ext cx="12587569" cy="30305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90" name="Line 54">
            <a:extLst>
              <a:ext uri="{FF2B5EF4-FFF2-40B4-BE49-F238E27FC236}">
                <a16:creationId xmlns:a16="http://schemas.microsoft.com/office/drawing/2014/main" id="{499AF782-54ED-4234-A2ED-84E874382E74}"/>
              </a:ext>
            </a:extLst>
          </p:cNvPr>
          <p:cNvSpPr>
            <a:spLocks noChangeShapeType="1"/>
          </p:cNvSpPr>
          <p:nvPr/>
        </p:nvSpPr>
        <p:spPr bwMode="auto">
          <a:xfrm>
            <a:off x="1752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1" name="Line 55">
            <a:extLst>
              <a:ext uri="{FF2B5EF4-FFF2-40B4-BE49-F238E27FC236}">
                <a16:creationId xmlns:a16="http://schemas.microsoft.com/office/drawing/2014/main" id="{7FAEEAD0-3177-4F54-8E1D-E9E0083F73B6}"/>
              </a:ext>
            </a:extLst>
          </p:cNvPr>
          <p:cNvSpPr>
            <a:spLocks noChangeShapeType="1"/>
          </p:cNvSpPr>
          <p:nvPr/>
        </p:nvSpPr>
        <p:spPr bwMode="auto">
          <a:xfrm>
            <a:off x="8382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2" name="Line 56">
            <a:extLst>
              <a:ext uri="{FF2B5EF4-FFF2-40B4-BE49-F238E27FC236}">
                <a16:creationId xmlns:a16="http://schemas.microsoft.com/office/drawing/2014/main" id="{7A11E16C-2843-41A3-AB5F-4C5AA1DF629D}"/>
              </a:ext>
            </a:extLst>
          </p:cNvPr>
          <p:cNvSpPr>
            <a:spLocks noChangeShapeType="1"/>
          </p:cNvSpPr>
          <p:nvPr/>
        </p:nvSpPr>
        <p:spPr bwMode="auto">
          <a:xfrm>
            <a:off x="2133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3" name="Line 57">
            <a:extLst>
              <a:ext uri="{FF2B5EF4-FFF2-40B4-BE49-F238E27FC236}">
                <a16:creationId xmlns:a16="http://schemas.microsoft.com/office/drawing/2014/main" id="{18FE7602-AB71-499B-B7BF-61C1DD6C78ED}"/>
              </a:ext>
            </a:extLst>
          </p:cNvPr>
          <p:cNvSpPr>
            <a:spLocks noChangeShapeType="1"/>
          </p:cNvSpPr>
          <p:nvPr/>
        </p:nvSpPr>
        <p:spPr bwMode="auto">
          <a:xfrm>
            <a:off x="2514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4" name="Line 58">
            <a:extLst>
              <a:ext uri="{FF2B5EF4-FFF2-40B4-BE49-F238E27FC236}">
                <a16:creationId xmlns:a16="http://schemas.microsoft.com/office/drawing/2014/main" id="{97BBC596-5D01-4987-A8E8-90B85C49FE31}"/>
              </a:ext>
            </a:extLst>
          </p:cNvPr>
          <p:cNvSpPr>
            <a:spLocks noChangeShapeType="1"/>
          </p:cNvSpPr>
          <p:nvPr/>
        </p:nvSpPr>
        <p:spPr bwMode="auto">
          <a:xfrm>
            <a:off x="2971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5" name="Line 59">
            <a:extLst>
              <a:ext uri="{FF2B5EF4-FFF2-40B4-BE49-F238E27FC236}">
                <a16:creationId xmlns:a16="http://schemas.microsoft.com/office/drawing/2014/main" id="{49830C58-3121-42CD-A41C-00E446262ECC}"/>
              </a:ext>
            </a:extLst>
          </p:cNvPr>
          <p:cNvSpPr>
            <a:spLocks noChangeShapeType="1"/>
          </p:cNvSpPr>
          <p:nvPr/>
        </p:nvSpPr>
        <p:spPr bwMode="auto">
          <a:xfrm>
            <a:off x="3352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6" name="Line 60">
            <a:extLst>
              <a:ext uri="{FF2B5EF4-FFF2-40B4-BE49-F238E27FC236}">
                <a16:creationId xmlns:a16="http://schemas.microsoft.com/office/drawing/2014/main" id="{1C089989-F5AB-4724-9B0D-5027D6ED361E}"/>
              </a:ext>
            </a:extLst>
          </p:cNvPr>
          <p:cNvSpPr>
            <a:spLocks noChangeShapeType="1"/>
          </p:cNvSpPr>
          <p:nvPr/>
        </p:nvSpPr>
        <p:spPr bwMode="auto">
          <a:xfrm>
            <a:off x="792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7" name="Line 61">
            <a:extLst>
              <a:ext uri="{FF2B5EF4-FFF2-40B4-BE49-F238E27FC236}">
                <a16:creationId xmlns:a16="http://schemas.microsoft.com/office/drawing/2014/main" id="{F091CD58-529D-4FBE-B894-734E9C9DC5C5}"/>
              </a:ext>
            </a:extLst>
          </p:cNvPr>
          <p:cNvSpPr>
            <a:spLocks noChangeShapeType="1"/>
          </p:cNvSpPr>
          <p:nvPr/>
        </p:nvSpPr>
        <p:spPr bwMode="auto">
          <a:xfrm>
            <a:off x="7467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8" name="Line 62">
            <a:extLst>
              <a:ext uri="{FF2B5EF4-FFF2-40B4-BE49-F238E27FC236}">
                <a16:creationId xmlns:a16="http://schemas.microsoft.com/office/drawing/2014/main" id="{95CDCF44-5B6E-44B2-A8DC-786CADDC36F5}"/>
              </a:ext>
            </a:extLst>
          </p:cNvPr>
          <p:cNvSpPr>
            <a:spLocks noChangeShapeType="1"/>
          </p:cNvSpPr>
          <p:nvPr/>
        </p:nvSpPr>
        <p:spPr bwMode="auto">
          <a:xfrm>
            <a:off x="70104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9" name="Line 63">
            <a:extLst>
              <a:ext uri="{FF2B5EF4-FFF2-40B4-BE49-F238E27FC236}">
                <a16:creationId xmlns:a16="http://schemas.microsoft.com/office/drawing/2014/main" id="{0FB6FF7B-22B6-4443-A675-1DFBED9787FC}"/>
              </a:ext>
            </a:extLst>
          </p:cNvPr>
          <p:cNvSpPr>
            <a:spLocks noChangeShapeType="1"/>
          </p:cNvSpPr>
          <p:nvPr/>
        </p:nvSpPr>
        <p:spPr bwMode="auto">
          <a:xfrm>
            <a:off x="3733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0" name="Line 64">
            <a:extLst>
              <a:ext uri="{FF2B5EF4-FFF2-40B4-BE49-F238E27FC236}">
                <a16:creationId xmlns:a16="http://schemas.microsoft.com/office/drawing/2014/main" id="{09ED1D5E-E687-40A5-A20B-06A42D476AD2}"/>
              </a:ext>
            </a:extLst>
          </p:cNvPr>
          <p:cNvSpPr>
            <a:spLocks noChangeShapeType="1"/>
          </p:cNvSpPr>
          <p:nvPr/>
        </p:nvSpPr>
        <p:spPr bwMode="auto">
          <a:xfrm>
            <a:off x="411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1" name="Line 65">
            <a:extLst>
              <a:ext uri="{FF2B5EF4-FFF2-40B4-BE49-F238E27FC236}">
                <a16:creationId xmlns:a16="http://schemas.microsoft.com/office/drawing/2014/main" id="{FA3E0609-44E3-40FD-A049-DB095F0291FA}"/>
              </a:ext>
            </a:extLst>
          </p:cNvPr>
          <p:cNvSpPr>
            <a:spLocks noChangeShapeType="1"/>
          </p:cNvSpPr>
          <p:nvPr/>
        </p:nvSpPr>
        <p:spPr bwMode="auto">
          <a:xfrm>
            <a:off x="4572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2" name="Line 66">
            <a:extLst>
              <a:ext uri="{FF2B5EF4-FFF2-40B4-BE49-F238E27FC236}">
                <a16:creationId xmlns:a16="http://schemas.microsoft.com/office/drawing/2014/main" id="{0ADF024D-89FA-4F1A-9AB4-7205AE2C0855}"/>
              </a:ext>
            </a:extLst>
          </p:cNvPr>
          <p:cNvSpPr>
            <a:spLocks noChangeShapeType="1"/>
          </p:cNvSpPr>
          <p:nvPr/>
        </p:nvSpPr>
        <p:spPr bwMode="auto">
          <a:xfrm>
            <a:off x="5029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3" name="Line 67">
            <a:extLst>
              <a:ext uri="{FF2B5EF4-FFF2-40B4-BE49-F238E27FC236}">
                <a16:creationId xmlns:a16="http://schemas.microsoft.com/office/drawing/2014/main" id="{988C5885-C065-431B-9587-543A44DD5C8B}"/>
              </a:ext>
            </a:extLst>
          </p:cNvPr>
          <p:cNvSpPr>
            <a:spLocks noChangeShapeType="1"/>
          </p:cNvSpPr>
          <p:nvPr/>
        </p:nvSpPr>
        <p:spPr bwMode="auto">
          <a:xfrm>
            <a:off x="5562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4" name="Line 68">
            <a:extLst>
              <a:ext uri="{FF2B5EF4-FFF2-40B4-BE49-F238E27FC236}">
                <a16:creationId xmlns:a16="http://schemas.microsoft.com/office/drawing/2014/main" id="{32F6D72D-4E04-4C29-924C-D7323F22FFE8}"/>
              </a:ext>
            </a:extLst>
          </p:cNvPr>
          <p:cNvSpPr>
            <a:spLocks noChangeShapeType="1"/>
          </p:cNvSpPr>
          <p:nvPr/>
        </p:nvSpPr>
        <p:spPr bwMode="auto">
          <a:xfrm>
            <a:off x="6096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5" name="Line 69">
            <a:extLst>
              <a:ext uri="{FF2B5EF4-FFF2-40B4-BE49-F238E27FC236}">
                <a16:creationId xmlns:a16="http://schemas.microsoft.com/office/drawing/2014/main" id="{8CE5A833-B60D-4DBE-9DEC-A272DD12BC12}"/>
              </a:ext>
            </a:extLst>
          </p:cNvPr>
          <p:cNvSpPr>
            <a:spLocks noChangeShapeType="1"/>
          </p:cNvSpPr>
          <p:nvPr/>
        </p:nvSpPr>
        <p:spPr bwMode="auto">
          <a:xfrm>
            <a:off x="6553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6" name="Line 70">
            <a:extLst>
              <a:ext uri="{FF2B5EF4-FFF2-40B4-BE49-F238E27FC236}">
                <a16:creationId xmlns:a16="http://schemas.microsoft.com/office/drawing/2014/main" id="{AD8D8A52-9368-41AD-993D-A25220FCE57D}"/>
              </a:ext>
            </a:extLst>
          </p:cNvPr>
          <p:cNvSpPr>
            <a:spLocks noChangeShapeType="1"/>
          </p:cNvSpPr>
          <p:nvPr/>
        </p:nvSpPr>
        <p:spPr bwMode="auto">
          <a:xfrm>
            <a:off x="10515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7" name="Line 71">
            <a:extLst>
              <a:ext uri="{FF2B5EF4-FFF2-40B4-BE49-F238E27FC236}">
                <a16:creationId xmlns:a16="http://schemas.microsoft.com/office/drawing/2014/main" id="{D4C5448A-1BF5-4745-A0DE-64F3B7F7F7E8}"/>
              </a:ext>
            </a:extLst>
          </p:cNvPr>
          <p:cNvSpPr>
            <a:spLocks noChangeShapeType="1"/>
          </p:cNvSpPr>
          <p:nvPr/>
        </p:nvSpPr>
        <p:spPr bwMode="auto">
          <a:xfrm>
            <a:off x="10134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8" name="Line 72">
            <a:extLst>
              <a:ext uri="{FF2B5EF4-FFF2-40B4-BE49-F238E27FC236}">
                <a16:creationId xmlns:a16="http://schemas.microsoft.com/office/drawing/2014/main" id="{CC0F19F9-02C4-435E-A98E-AF2D47954348}"/>
              </a:ext>
            </a:extLst>
          </p:cNvPr>
          <p:cNvSpPr>
            <a:spLocks noChangeShapeType="1"/>
          </p:cNvSpPr>
          <p:nvPr/>
        </p:nvSpPr>
        <p:spPr bwMode="auto">
          <a:xfrm>
            <a:off x="9753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9" name="Line 73">
            <a:extLst>
              <a:ext uri="{FF2B5EF4-FFF2-40B4-BE49-F238E27FC236}">
                <a16:creationId xmlns:a16="http://schemas.microsoft.com/office/drawing/2014/main" id="{81B7AD9B-5F75-4EC4-BE61-AF6B1A1D383F}"/>
              </a:ext>
            </a:extLst>
          </p:cNvPr>
          <p:cNvSpPr>
            <a:spLocks noChangeShapeType="1"/>
          </p:cNvSpPr>
          <p:nvPr/>
        </p:nvSpPr>
        <p:spPr bwMode="auto">
          <a:xfrm>
            <a:off x="92964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10" name="Line 74">
            <a:extLst>
              <a:ext uri="{FF2B5EF4-FFF2-40B4-BE49-F238E27FC236}">
                <a16:creationId xmlns:a16="http://schemas.microsoft.com/office/drawing/2014/main" id="{EF879939-913F-4F92-8592-FE2624376115}"/>
              </a:ext>
            </a:extLst>
          </p:cNvPr>
          <p:cNvSpPr>
            <a:spLocks noChangeShapeType="1"/>
          </p:cNvSpPr>
          <p:nvPr/>
        </p:nvSpPr>
        <p:spPr bwMode="auto">
          <a:xfrm>
            <a:off x="8839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4122" name="Picture 90">
            <a:extLst>
              <a:ext uri="{FF2B5EF4-FFF2-40B4-BE49-F238E27FC236}">
                <a16:creationId xmlns:a16="http://schemas.microsoft.com/office/drawing/2014/main" id="{70FE8BCC-314F-4B20-AAFE-74DB98966362}"/>
              </a:ext>
            </a:extLst>
          </p:cNvPr>
          <p:cNvPicPr>
            <a:picLocks noGrp="1" noChangeAspect="1" noChangeArrowheads="1"/>
          </p:cNvPicPr>
          <p:nvPr>
            <p:ph type="title"/>
          </p:nvPr>
        </p:nvPicPr>
        <p:blipFill>
          <a:blip r:embed="rId5">
            <a:extLst>
              <a:ext uri="{28A0092B-C50C-407E-A947-70E740481C1C}">
                <a14:useLocalDpi xmlns:a14="http://schemas.microsoft.com/office/drawing/2010/main" val="0"/>
              </a:ext>
            </a:extLst>
          </a:blip>
          <a:srcRect/>
          <a:stretch>
            <a:fillRect/>
          </a:stretch>
        </p:blipFill>
        <p:spPr>
          <a:xfrm>
            <a:off x="6629400" y="1295400"/>
            <a:ext cx="247650" cy="350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427" name="Rectangle 91">
            <a:extLst>
              <a:ext uri="{FF2B5EF4-FFF2-40B4-BE49-F238E27FC236}">
                <a16:creationId xmlns:a16="http://schemas.microsoft.com/office/drawing/2014/main" id="{F4E7300E-7DA5-40F7-9594-DB8D7ACBE700}"/>
              </a:ext>
            </a:extLst>
          </p:cNvPr>
          <p:cNvSpPr>
            <a:spLocks noChangeArrowheads="1"/>
          </p:cNvSpPr>
          <p:nvPr/>
        </p:nvSpPr>
        <p:spPr bwMode="auto">
          <a:xfrm>
            <a:off x="0" y="1219200"/>
            <a:ext cx="12192000" cy="3810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6" name="AutoShape 75">
            <a:extLst>
              <a:ext uri="{FF2B5EF4-FFF2-40B4-BE49-F238E27FC236}">
                <a16:creationId xmlns:a16="http://schemas.microsoft.com/office/drawing/2014/main" id="{715651D9-70AE-4C1F-8D6C-8A24ED6301E3}"/>
              </a:ext>
            </a:extLst>
          </p:cNvPr>
          <p:cNvSpPr>
            <a:spLocks noChangeArrowheads="1"/>
          </p:cNvSpPr>
          <p:nvPr/>
        </p:nvSpPr>
        <p:spPr bwMode="auto">
          <a:xfrm rot="1765781">
            <a:off x="8620399" y="4686299"/>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7" name="AutoShape 75">
            <a:extLst>
              <a:ext uri="{FF2B5EF4-FFF2-40B4-BE49-F238E27FC236}">
                <a16:creationId xmlns:a16="http://schemas.microsoft.com/office/drawing/2014/main" id="{A28E0CC5-2906-4263-A22B-4FEE227F2FFA}"/>
              </a:ext>
            </a:extLst>
          </p:cNvPr>
          <p:cNvSpPr>
            <a:spLocks noChangeArrowheads="1"/>
          </p:cNvSpPr>
          <p:nvPr/>
        </p:nvSpPr>
        <p:spPr bwMode="auto">
          <a:xfrm rot="1765781">
            <a:off x="3824436" y="4697717"/>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8" name="Rectangle 76">
            <a:extLst>
              <a:ext uri="{FF2B5EF4-FFF2-40B4-BE49-F238E27FC236}">
                <a16:creationId xmlns:a16="http://schemas.microsoft.com/office/drawing/2014/main" id="{FE266C78-BFD6-4AD9-A348-0FFF3D6D7C4D}"/>
              </a:ext>
            </a:extLst>
          </p:cNvPr>
          <p:cNvSpPr>
            <a:spLocks noChangeArrowheads="1"/>
          </p:cNvSpPr>
          <p:nvPr/>
        </p:nvSpPr>
        <p:spPr bwMode="auto">
          <a:xfrm>
            <a:off x="9088307" y="5311795"/>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9" name="Rectangle 76">
            <a:extLst>
              <a:ext uri="{FF2B5EF4-FFF2-40B4-BE49-F238E27FC236}">
                <a16:creationId xmlns:a16="http://schemas.microsoft.com/office/drawing/2014/main" id="{FDEC3A5B-8091-4DD7-A378-7B1C781D9996}"/>
              </a:ext>
            </a:extLst>
          </p:cNvPr>
          <p:cNvSpPr>
            <a:spLocks noChangeArrowheads="1"/>
          </p:cNvSpPr>
          <p:nvPr/>
        </p:nvSpPr>
        <p:spPr bwMode="auto">
          <a:xfrm>
            <a:off x="4267200" y="5334000"/>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pic>
        <p:nvPicPr>
          <p:cNvPr id="130" name="Picture 12" descr="Con cá vàng phim Hoạt hình Vẽ Clip nghệ thuật - cá png tải về - Miễn phí  trong suốt Cá png Tải về.">
            <a:extLst>
              <a:ext uri="{FF2B5EF4-FFF2-40B4-BE49-F238E27FC236}">
                <a16:creationId xmlns:a16="http://schemas.microsoft.com/office/drawing/2014/main" id="{844847A9-30CB-4166-93F6-A2FC9ED5B94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9786528" y="6053595"/>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2" descr="Con cá vàng phim Hoạt hình Vẽ Clip nghệ thuật - cá png tải về - Miễn phí  trong suốt Cá png Tải về.">
            <a:extLst>
              <a:ext uri="{FF2B5EF4-FFF2-40B4-BE49-F238E27FC236}">
                <a16:creationId xmlns:a16="http://schemas.microsoft.com/office/drawing/2014/main" id="{7E522D78-5D6A-4DF0-866D-715B0B1F4F8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7679955" y="5215395"/>
            <a:ext cx="838200" cy="838200"/>
          </a:xfrm>
          <a:prstGeom prst="rect">
            <a:avLst/>
          </a:prstGeom>
          <a:noFill/>
          <a:extLst>
            <a:ext uri="{909E8E84-426E-40DD-AFC4-6F175D3DCCD1}">
              <a14:hiddenFill xmlns:a14="http://schemas.microsoft.com/office/drawing/2010/main">
                <a:solidFill>
                  <a:srgbClr val="FFFFFF"/>
                </a:solidFill>
              </a14:hiddenFill>
            </a:ext>
          </a:extLst>
        </p:spPr>
      </p:pic>
      <p:sp>
        <p:nvSpPr>
          <p:cNvPr id="134" name="Freeform 83">
            <a:extLst>
              <a:ext uri="{FF2B5EF4-FFF2-40B4-BE49-F238E27FC236}">
                <a16:creationId xmlns:a16="http://schemas.microsoft.com/office/drawing/2014/main" id="{722EF390-1859-453A-8C19-44AAC17F62E4}"/>
              </a:ext>
            </a:extLst>
          </p:cNvPr>
          <p:cNvSpPr>
            <a:spLocks/>
          </p:cNvSpPr>
          <p:nvPr/>
        </p:nvSpPr>
        <p:spPr bwMode="auto">
          <a:xfrm>
            <a:off x="5033985" y="5039935"/>
            <a:ext cx="1066800" cy="1752600"/>
          </a:xfrm>
          <a:custGeom>
            <a:avLst/>
            <a:gdLst>
              <a:gd name="T0" fmla="*/ 1066800 w 768"/>
              <a:gd name="T1" fmla="*/ 0 h 1248"/>
              <a:gd name="T2" fmla="*/ 733425 w 768"/>
              <a:gd name="T3" fmla="*/ 202223 h 1248"/>
              <a:gd name="T4" fmla="*/ 666750 w 768"/>
              <a:gd name="T5" fmla="*/ 606669 h 1248"/>
              <a:gd name="T6" fmla="*/ 400050 w 768"/>
              <a:gd name="T7" fmla="*/ 741485 h 1248"/>
              <a:gd name="T8" fmla="*/ 333375 w 768"/>
              <a:gd name="T9" fmla="*/ 1078523 h 1248"/>
              <a:gd name="T10" fmla="*/ 466725 w 768"/>
              <a:gd name="T11" fmla="*/ 1348154 h 1248"/>
              <a:gd name="T12" fmla="*/ 0 w 768"/>
              <a:gd name="T13" fmla="*/ 1752600 h 12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1248">
                <a:moveTo>
                  <a:pt x="768" y="0"/>
                </a:moveTo>
                <a:cubicBezTo>
                  <a:pt x="672" y="36"/>
                  <a:pt x="576" y="72"/>
                  <a:pt x="528" y="144"/>
                </a:cubicBezTo>
                <a:cubicBezTo>
                  <a:pt x="480" y="216"/>
                  <a:pt x="520" y="368"/>
                  <a:pt x="480" y="432"/>
                </a:cubicBezTo>
                <a:cubicBezTo>
                  <a:pt x="440" y="496"/>
                  <a:pt x="328" y="472"/>
                  <a:pt x="288" y="528"/>
                </a:cubicBezTo>
                <a:cubicBezTo>
                  <a:pt x="248" y="584"/>
                  <a:pt x="232" y="696"/>
                  <a:pt x="240" y="768"/>
                </a:cubicBezTo>
                <a:cubicBezTo>
                  <a:pt x="248" y="840"/>
                  <a:pt x="376" y="880"/>
                  <a:pt x="336" y="960"/>
                </a:cubicBezTo>
                <a:cubicBezTo>
                  <a:pt x="296" y="1040"/>
                  <a:pt x="148" y="1144"/>
                  <a:pt x="0" y="1248"/>
                </a:cubicBezTo>
              </a:path>
            </a:pathLst>
          </a:custGeom>
          <a:noFill/>
          <a:ln w="952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 name="Line 84">
            <a:extLst>
              <a:ext uri="{FF2B5EF4-FFF2-40B4-BE49-F238E27FC236}">
                <a16:creationId xmlns:a16="http://schemas.microsoft.com/office/drawing/2014/main" id="{E3B350F9-C9B7-450F-B2E2-1C6141008D89}"/>
              </a:ext>
            </a:extLst>
          </p:cNvPr>
          <p:cNvSpPr>
            <a:spLocks noChangeShapeType="1"/>
          </p:cNvSpPr>
          <p:nvPr/>
        </p:nvSpPr>
        <p:spPr bwMode="auto">
          <a:xfrm>
            <a:off x="5931494" y="5116897"/>
            <a:ext cx="304800" cy="228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 name="Line 84">
            <a:extLst>
              <a:ext uri="{FF2B5EF4-FFF2-40B4-BE49-F238E27FC236}">
                <a16:creationId xmlns:a16="http://schemas.microsoft.com/office/drawing/2014/main" id="{39831527-AA68-4FF1-8C69-133A4539A6CF}"/>
              </a:ext>
            </a:extLst>
          </p:cNvPr>
          <p:cNvSpPr>
            <a:spLocks noChangeShapeType="1"/>
          </p:cNvSpPr>
          <p:nvPr/>
        </p:nvSpPr>
        <p:spPr bwMode="auto">
          <a:xfrm>
            <a:off x="5734636" y="5483313"/>
            <a:ext cx="393372" cy="269405"/>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 name="Line 84">
            <a:extLst>
              <a:ext uri="{FF2B5EF4-FFF2-40B4-BE49-F238E27FC236}">
                <a16:creationId xmlns:a16="http://schemas.microsoft.com/office/drawing/2014/main" id="{9665F946-CEDD-4CDE-953C-581C7B926585}"/>
              </a:ext>
            </a:extLst>
          </p:cNvPr>
          <p:cNvSpPr>
            <a:spLocks noChangeShapeType="1"/>
          </p:cNvSpPr>
          <p:nvPr/>
        </p:nvSpPr>
        <p:spPr bwMode="auto">
          <a:xfrm>
            <a:off x="5480889" y="5755831"/>
            <a:ext cx="409872" cy="269405"/>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 name="Freeform 82">
            <a:extLst>
              <a:ext uri="{FF2B5EF4-FFF2-40B4-BE49-F238E27FC236}">
                <a16:creationId xmlns:a16="http://schemas.microsoft.com/office/drawing/2014/main" id="{4DC35A1F-3F89-46E8-B9EF-8553E890CB11}"/>
              </a:ext>
            </a:extLst>
          </p:cNvPr>
          <p:cNvSpPr>
            <a:spLocks/>
          </p:cNvSpPr>
          <p:nvPr/>
        </p:nvSpPr>
        <p:spPr bwMode="auto">
          <a:xfrm>
            <a:off x="5567385" y="5047044"/>
            <a:ext cx="1066800" cy="1828800"/>
          </a:xfrm>
          <a:custGeom>
            <a:avLst/>
            <a:gdLst>
              <a:gd name="T0" fmla="*/ 1066800 w 768"/>
              <a:gd name="T1" fmla="*/ 0 h 1248"/>
              <a:gd name="T2" fmla="*/ 733425 w 768"/>
              <a:gd name="T3" fmla="*/ 211015 h 1248"/>
              <a:gd name="T4" fmla="*/ 666750 w 768"/>
              <a:gd name="T5" fmla="*/ 633046 h 1248"/>
              <a:gd name="T6" fmla="*/ 400050 w 768"/>
              <a:gd name="T7" fmla="*/ 773723 h 1248"/>
              <a:gd name="T8" fmla="*/ 333375 w 768"/>
              <a:gd name="T9" fmla="*/ 1125415 h 1248"/>
              <a:gd name="T10" fmla="*/ 466725 w 768"/>
              <a:gd name="T11" fmla="*/ 1406769 h 1248"/>
              <a:gd name="T12" fmla="*/ 0 w 768"/>
              <a:gd name="T13" fmla="*/ 1828800 h 12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1248">
                <a:moveTo>
                  <a:pt x="768" y="0"/>
                </a:moveTo>
                <a:cubicBezTo>
                  <a:pt x="672" y="36"/>
                  <a:pt x="576" y="72"/>
                  <a:pt x="528" y="144"/>
                </a:cubicBezTo>
                <a:cubicBezTo>
                  <a:pt x="480" y="216"/>
                  <a:pt x="520" y="368"/>
                  <a:pt x="480" y="432"/>
                </a:cubicBezTo>
                <a:cubicBezTo>
                  <a:pt x="440" y="496"/>
                  <a:pt x="328" y="472"/>
                  <a:pt x="288" y="528"/>
                </a:cubicBezTo>
                <a:cubicBezTo>
                  <a:pt x="248" y="584"/>
                  <a:pt x="232" y="696"/>
                  <a:pt x="240" y="768"/>
                </a:cubicBezTo>
                <a:cubicBezTo>
                  <a:pt x="248" y="840"/>
                  <a:pt x="376" y="880"/>
                  <a:pt x="336" y="960"/>
                </a:cubicBezTo>
                <a:cubicBezTo>
                  <a:pt x="296" y="1040"/>
                  <a:pt x="148" y="1144"/>
                  <a:pt x="0" y="1248"/>
                </a:cubicBezTo>
              </a:path>
            </a:pathLst>
          </a:custGeom>
          <a:noFill/>
          <a:ln w="952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 name="Line 85">
            <a:extLst>
              <a:ext uri="{FF2B5EF4-FFF2-40B4-BE49-F238E27FC236}">
                <a16:creationId xmlns:a16="http://schemas.microsoft.com/office/drawing/2014/main" id="{580DEF88-9DAE-4731-99DA-A65ED4C7CB5A}"/>
              </a:ext>
            </a:extLst>
          </p:cNvPr>
          <p:cNvSpPr>
            <a:spLocks noChangeShapeType="1"/>
          </p:cNvSpPr>
          <p:nvPr/>
        </p:nvSpPr>
        <p:spPr bwMode="auto">
          <a:xfrm>
            <a:off x="5521077" y="6389986"/>
            <a:ext cx="369684" cy="269404"/>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Rectangle 5">
            <a:extLst>
              <a:ext uri="{FF2B5EF4-FFF2-40B4-BE49-F238E27FC236}">
                <a16:creationId xmlns:a16="http://schemas.microsoft.com/office/drawing/2014/main" id="{1C9D9BA7-1294-417D-BA87-04261180B18F}"/>
              </a:ext>
            </a:extLst>
          </p:cNvPr>
          <p:cNvSpPr/>
          <p:nvPr/>
        </p:nvSpPr>
        <p:spPr>
          <a:xfrm>
            <a:off x="-142863" y="3301034"/>
            <a:ext cx="12481962" cy="1139654"/>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ectangle 144">
            <a:extLst>
              <a:ext uri="{FF2B5EF4-FFF2-40B4-BE49-F238E27FC236}">
                <a16:creationId xmlns:a16="http://schemas.microsoft.com/office/drawing/2014/main" id="{8D3C1F9C-1F40-4F27-B59E-83E42A6EB7B3}"/>
              </a:ext>
            </a:extLst>
          </p:cNvPr>
          <p:cNvSpPr/>
          <p:nvPr/>
        </p:nvSpPr>
        <p:spPr>
          <a:xfrm>
            <a:off x="-142863" y="1598084"/>
            <a:ext cx="12401538" cy="1154416"/>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0E551D3-336D-49D2-A5FA-A08F53289F2A}"/>
              </a:ext>
            </a:extLst>
          </p:cNvPr>
          <p:cNvSpPr/>
          <p:nvPr/>
        </p:nvSpPr>
        <p:spPr>
          <a:xfrm>
            <a:off x="-612268" y="2048099"/>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91B762AA-E56A-408B-9DEC-DB98E98ECE72}"/>
              </a:ext>
            </a:extLst>
          </p:cNvPr>
          <p:cNvSpPr/>
          <p:nvPr/>
        </p:nvSpPr>
        <p:spPr>
          <a:xfrm>
            <a:off x="4879023" y="20997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2FC5CA59-9A29-4905-B631-758E733545DE}"/>
              </a:ext>
            </a:extLst>
          </p:cNvPr>
          <p:cNvSpPr/>
          <p:nvPr/>
        </p:nvSpPr>
        <p:spPr>
          <a:xfrm>
            <a:off x="8421163" y="2086153"/>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C030B4FD-CD37-4B9F-BDAF-256B8D7DD181}"/>
              </a:ext>
            </a:extLst>
          </p:cNvPr>
          <p:cNvSpPr/>
          <p:nvPr/>
        </p:nvSpPr>
        <p:spPr>
          <a:xfrm>
            <a:off x="2180520" y="3763660"/>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67D1CFA9-01A5-4C1D-9742-0386FBDF55BC}"/>
              </a:ext>
            </a:extLst>
          </p:cNvPr>
          <p:cNvSpPr/>
          <p:nvPr/>
        </p:nvSpPr>
        <p:spPr>
          <a:xfrm>
            <a:off x="4997409" y="3796995"/>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C7317D10-C2C2-4D97-8A5B-1844885C72B2}"/>
              </a:ext>
            </a:extLst>
          </p:cNvPr>
          <p:cNvSpPr/>
          <p:nvPr/>
        </p:nvSpPr>
        <p:spPr>
          <a:xfrm>
            <a:off x="8505825" y="37751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Picture 6" descr="Nhân Vật Hoạt Hình Vẽ Tay đi Chợ đôi Hình ảnh | Định dạng hình ảnh PSD  611462049| vn.lovepik.com">
            <a:extLst>
              <a:ext uri="{FF2B5EF4-FFF2-40B4-BE49-F238E27FC236}">
                <a16:creationId xmlns:a16="http://schemas.microsoft.com/office/drawing/2014/main" id="{AA6203E1-798D-458C-B7CF-9D3743976F6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60216" y="-69016"/>
            <a:ext cx="1752600" cy="1922067"/>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22" descr="Chiếc xe thể thao Toyota 2CV Clip nghệ thuật - xe hoạt hình png tải về -  Miễn phí trong suốt Xe png Tải về.">
            <a:extLst>
              <a:ext uri="{FF2B5EF4-FFF2-40B4-BE49-F238E27FC236}">
                <a16:creationId xmlns:a16="http://schemas.microsoft.com/office/drawing/2014/main" id="{BAF4389A-7780-4AE6-91F4-41534ECE7255}"/>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8824" l="2667" r="96000"/>
                    </a14:imgEffect>
                  </a14:imgLayer>
                </a14:imgProps>
              </a:ext>
              <a:ext uri="{28A0092B-C50C-407E-A947-70E740481C1C}">
                <a14:useLocalDpi xmlns:a14="http://schemas.microsoft.com/office/drawing/2010/main" val="0"/>
              </a:ext>
            </a:extLst>
          </a:blip>
          <a:srcRect/>
          <a:stretch>
            <a:fillRect/>
          </a:stretch>
        </p:blipFill>
        <p:spPr bwMode="auto">
          <a:xfrm>
            <a:off x="12420529" y="1295400"/>
            <a:ext cx="3352939" cy="11239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355034B-399C-4CC4-8100-C899B1323B9E}"/>
              </a:ext>
            </a:extLst>
          </p:cNvPr>
          <p:cNvSpPr txBox="1"/>
          <p:nvPr/>
        </p:nvSpPr>
        <p:spPr>
          <a:xfrm>
            <a:off x="187683" y="4870655"/>
            <a:ext cx="5965537" cy="2062103"/>
          </a:xfrm>
          <a:prstGeom prst="rect">
            <a:avLst/>
          </a:prstGeom>
          <a:noFill/>
        </p:spPr>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Tu tu xe lửa</a:t>
            </a:r>
            <a:br>
              <a:rPr lang="vi-VN" sz="3200" b="1" dirty="0">
                <a:solidFill>
                  <a:srgbClr val="FF0000"/>
                </a:solidFill>
                <a:latin typeface="Times New Roman" panose="02020603050405020304" pitchFamily="18" charset="0"/>
                <a:cs typeface="Times New Roman" panose="02020603050405020304" pitchFamily="18" charset="0"/>
              </a:rPr>
            </a:br>
            <a:r>
              <a:rPr lang="vi-VN" sz="3200" b="1" dirty="0">
                <a:solidFill>
                  <a:srgbClr val="FF0000"/>
                </a:solidFill>
                <a:latin typeface="Times New Roman" panose="02020603050405020304" pitchFamily="18" charset="0"/>
                <a:cs typeface="Times New Roman" panose="02020603050405020304" pitchFamily="18" charset="0"/>
              </a:rPr>
              <a:t>Xình xịch qua cầu</a:t>
            </a:r>
            <a:endParaRPr lang="en-US" sz="3200" b="1" dirty="0">
              <a:solidFill>
                <a:srgbClr val="FF0000"/>
              </a:solidFill>
              <a:latin typeface="Times New Roman" panose="02020603050405020304" pitchFamily="18" charset="0"/>
              <a:cs typeface="Times New Roman" panose="02020603050405020304" pitchFamily="18" charset="0"/>
            </a:endParaRPr>
          </a:p>
          <a:p>
            <a:r>
              <a:rPr lang="vi-VN" sz="3200" b="1" dirty="0">
                <a:solidFill>
                  <a:srgbClr val="FF0000"/>
                </a:solidFill>
                <a:latin typeface="Times New Roman" panose="02020603050405020304" pitchFamily="18" charset="0"/>
                <a:cs typeface="Times New Roman" panose="02020603050405020304" pitchFamily="18" charset="0"/>
              </a:rPr>
              <a:t>Khách ngồi trên tàu</a:t>
            </a:r>
            <a:br>
              <a:rPr lang="vi-VN" sz="3200" b="1" dirty="0">
                <a:solidFill>
                  <a:srgbClr val="FF0000"/>
                </a:solidFill>
                <a:latin typeface="Times New Roman" panose="02020603050405020304" pitchFamily="18" charset="0"/>
                <a:cs typeface="Times New Roman" panose="02020603050405020304" pitchFamily="18" charset="0"/>
              </a:rPr>
            </a:br>
            <a:r>
              <a:rPr lang="vi-VN" sz="3200" b="1" dirty="0">
                <a:solidFill>
                  <a:srgbClr val="FF0000"/>
                </a:solidFill>
                <a:latin typeface="Times New Roman" panose="02020603050405020304" pitchFamily="18" charset="0"/>
                <a:cs typeface="Times New Roman" panose="02020603050405020304" pitchFamily="18" charset="0"/>
              </a:rPr>
              <a:t>Đoàn người đi bộ</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111" name="Picture 2">
            <a:extLst>
              <a:ext uri="{FF2B5EF4-FFF2-40B4-BE49-F238E27FC236}">
                <a16:creationId xmlns:a16="http://schemas.microsoft.com/office/drawing/2014/main" id="{5CDA2DEF-108A-415B-929E-9C7BF0789A8A}"/>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7333" b="96750" l="10000" r="90000"/>
                    </a14:imgEffect>
                  </a14:imgLayer>
                </a14:imgProps>
              </a:ext>
              <a:ext uri="{28A0092B-C50C-407E-A947-70E740481C1C}">
                <a14:useLocalDpi xmlns:a14="http://schemas.microsoft.com/office/drawing/2010/main" val="0"/>
              </a:ext>
            </a:extLst>
          </a:blip>
          <a:srcRect/>
          <a:stretch>
            <a:fillRect/>
          </a:stretch>
        </p:blipFill>
        <p:spPr bwMode="auto">
          <a:xfrm>
            <a:off x="9488903" y="-297114"/>
            <a:ext cx="1249586" cy="1769258"/>
          </a:xfrm>
          <a:prstGeom prst="rect">
            <a:avLst/>
          </a:prstGeom>
          <a:noFill/>
          <a:extLst>
            <a:ext uri="{909E8E84-426E-40DD-AFC4-6F175D3DCCD1}">
              <a14:hiddenFill xmlns:a14="http://schemas.microsoft.com/office/drawing/2010/main">
                <a:solidFill>
                  <a:srgbClr val="FFFFFF"/>
                </a:solidFill>
              </a14:hiddenFill>
            </a:ext>
          </a:extLst>
        </p:spPr>
      </p:pic>
      <p:pic>
        <p:nvPicPr>
          <p:cNvPr id="9" name="Tieng-tau-hoa-chay-tren-duong-ray-www_tiengdong_com">
            <a:hlinkClick r:id="" action="ppaction://media"/>
            <a:extLst>
              <a:ext uri="{FF2B5EF4-FFF2-40B4-BE49-F238E27FC236}">
                <a16:creationId xmlns:a16="http://schemas.microsoft.com/office/drawing/2014/main" id="{BB24B260-A9FB-4A0C-8E66-268DE5C36D6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339102" y="4649944"/>
            <a:ext cx="487363" cy="487363"/>
          </a:xfrm>
          <a:prstGeom prst="rect">
            <a:avLst/>
          </a:prstGeom>
        </p:spPr>
      </p:pic>
      <p:sp>
        <p:nvSpPr>
          <p:cNvPr id="110" name="Line 17">
            <a:extLst>
              <a:ext uri="{FF2B5EF4-FFF2-40B4-BE49-F238E27FC236}">
                <a16:creationId xmlns:a16="http://schemas.microsoft.com/office/drawing/2014/main" id="{BCED3F5F-4288-457C-AA48-83371D289194}"/>
              </a:ext>
            </a:extLst>
          </p:cNvPr>
          <p:cNvSpPr>
            <a:spLocks noChangeShapeType="1"/>
          </p:cNvSpPr>
          <p:nvPr/>
        </p:nvSpPr>
        <p:spPr bwMode="auto">
          <a:xfrm>
            <a:off x="1225851" y="681400"/>
            <a:ext cx="15287" cy="554632"/>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2" name="Line 17">
            <a:extLst>
              <a:ext uri="{FF2B5EF4-FFF2-40B4-BE49-F238E27FC236}">
                <a16:creationId xmlns:a16="http://schemas.microsoft.com/office/drawing/2014/main" id="{4D2D355B-8CDA-4CD7-920F-3EC0F0488736}"/>
              </a:ext>
            </a:extLst>
          </p:cNvPr>
          <p:cNvSpPr>
            <a:spLocks noChangeShapeType="1"/>
          </p:cNvSpPr>
          <p:nvPr/>
        </p:nvSpPr>
        <p:spPr bwMode="auto">
          <a:xfrm>
            <a:off x="663862" y="662966"/>
            <a:ext cx="21939" cy="554632"/>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 name="Line 17">
            <a:extLst>
              <a:ext uri="{FF2B5EF4-FFF2-40B4-BE49-F238E27FC236}">
                <a16:creationId xmlns:a16="http://schemas.microsoft.com/office/drawing/2014/main" id="{199D260B-E586-4596-AEB2-6F67E7699C28}"/>
              </a:ext>
            </a:extLst>
          </p:cNvPr>
          <p:cNvSpPr>
            <a:spLocks noChangeShapeType="1"/>
          </p:cNvSpPr>
          <p:nvPr/>
        </p:nvSpPr>
        <p:spPr bwMode="auto">
          <a:xfrm>
            <a:off x="142359" y="685800"/>
            <a:ext cx="29107" cy="531798"/>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 name="Line 17">
            <a:extLst>
              <a:ext uri="{FF2B5EF4-FFF2-40B4-BE49-F238E27FC236}">
                <a16:creationId xmlns:a16="http://schemas.microsoft.com/office/drawing/2014/main" id="{6A14AFC6-E7B4-4A8C-8AC1-769B6B6B08D1}"/>
              </a:ext>
            </a:extLst>
          </p:cNvPr>
          <p:cNvSpPr>
            <a:spLocks noChangeShapeType="1"/>
          </p:cNvSpPr>
          <p:nvPr/>
        </p:nvSpPr>
        <p:spPr bwMode="auto">
          <a:xfrm>
            <a:off x="12039600" y="626432"/>
            <a:ext cx="7366" cy="591166"/>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8" name="Line 17">
            <a:extLst>
              <a:ext uri="{FF2B5EF4-FFF2-40B4-BE49-F238E27FC236}">
                <a16:creationId xmlns:a16="http://schemas.microsoft.com/office/drawing/2014/main" id="{25D332F8-F4EA-468F-97DF-43C2BA829162}"/>
              </a:ext>
            </a:extLst>
          </p:cNvPr>
          <p:cNvSpPr>
            <a:spLocks noChangeShapeType="1"/>
          </p:cNvSpPr>
          <p:nvPr/>
        </p:nvSpPr>
        <p:spPr bwMode="auto">
          <a:xfrm>
            <a:off x="11487150" y="662966"/>
            <a:ext cx="0" cy="554632"/>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 name="Line 17">
            <a:extLst>
              <a:ext uri="{FF2B5EF4-FFF2-40B4-BE49-F238E27FC236}">
                <a16:creationId xmlns:a16="http://schemas.microsoft.com/office/drawing/2014/main" id="{9DB290A9-8B71-4F7D-AFA4-5764264E1B16}"/>
              </a:ext>
            </a:extLst>
          </p:cNvPr>
          <p:cNvSpPr>
            <a:spLocks noChangeShapeType="1"/>
          </p:cNvSpPr>
          <p:nvPr/>
        </p:nvSpPr>
        <p:spPr bwMode="auto">
          <a:xfrm flipH="1">
            <a:off x="10951076" y="626432"/>
            <a:ext cx="2674" cy="591166"/>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 name="Line 17">
            <a:extLst>
              <a:ext uri="{FF2B5EF4-FFF2-40B4-BE49-F238E27FC236}">
                <a16:creationId xmlns:a16="http://schemas.microsoft.com/office/drawing/2014/main" id="{4ACD40FF-6527-4501-8742-BFD610AE08F4}"/>
              </a:ext>
            </a:extLst>
          </p:cNvPr>
          <p:cNvSpPr>
            <a:spLocks noChangeShapeType="1"/>
          </p:cNvSpPr>
          <p:nvPr/>
        </p:nvSpPr>
        <p:spPr bwMode="auto">
          <a:xfrm>
            <a:off x="3810000" y="8382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 name="Rectangle 121">
            <a:extLst>
              <a:ext uri="{FF2B5EF4-FFF2-40B4-BE49-F238E27FC236}">
                <a16:creationId xmlns:a16="http://schemas.microsoft.com/office/drawing/2014/main" id="{D1866260-159C-495F-920A-12EF6FAC7507}"/>
              </a:ext>
            </a:extLst>
          </p:cNvPr>
          <p:cNvSpPr/>
          <p:nvPr/>
        </p:nvSpPr>
        <p:spPr>
          <a:xfrm>
            <a:off x="11280637" y="2061469"/>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7AD4ACFC-0569-4E7C-9750-77EC0EEA457C}"/>
              </a:ext>
            </a:extLst>
          </p:cNvPr>
          <p:cNvSpPr/>
          <p:nvPr/>
        </p:nvSpPr>
        <p:spPr>
          <a:xfrm>
            <a:off x="2028825" y="2072476"/>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Line 38">
            <a:extLst>
              <a:ext uri="{FF2B5EF4-FFF2-40B4-BE49-F238E27FC236}">
                <a16:creationId xmlns:a16="http://schemas.microsoft.com/office/drawing/2014/main" id="{8FC6AC32-5BC1-4A7F-A54E-61F9AB09EE6F}"/>
              </a:ext>
            </a:extLst>
          </p:cNvPr>
          <p:cNvSpPr>
            <a:spLocks noChangeShapeType="1"/>
          </p:cNvSpPr>
          <p:nvPr/>
        </p:nvSpPr>
        <p:spPr bwMode="auto">
          <a:xfrm flipH="1">
            <a:off x="10793523" y="2819001"/>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 name="Line 38">
            <a:extLst>
              <a:ext uri="{FF2B5EF4-FFF2-40B4-BE49-F238E27FC236}">
                <a16:creationId xmlns:a16="http://schemas.microsoft.com/office/drawing/2014/main" id="{2272EF67-26B2-4350-93C9-8CF132FEF676}"/>
              </a:ext>
            </a:extLst>
          </p:cNvPr>
          <p:cNvSpPr>
            <a:spLocks noChangeShapeType="1"/>
          </p:cNvSpPr>
          <p:nvPr/>
        </p:nvSpPr>
        <p:spPr bwMode="auto">
          <a:xfrm flipH="1">
            <a:off x="11247944" y="2818215"/>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 name="Line 38">
            <a:extLst>
              <a:ext uri="{FF2B5EF4-FFF2-40B4-BE49-F238E27FC236}">
                <a16:creationId xmlns:a16="http://schemas.microsoft.com/office/drawing/2014/main" id="{7A84443B-8ABD-4ED9-94D9-EA01BA2EB6D3}"/>
              </a:ext>
            </a:extLst>
          </p:cNvPr>
          <p:cNvSpPr>
            <a:spLocks noChangeShapeType="1"/>
          </p:cNvSpPr>
          <p:nvPr/>
        </p:nvSpPr>
        <p:spPr bwMode="auto">
          <a:xfrm flipH="1">
            <a:off x="11654740" y="2818215"/>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 name="Line 38">
            <a:extLst>
              <a:ext uri="{FF2B5EF4-FFF2-40B4-BE49-F238E27FC236}">
                <a16:creationId xmlns:a16="http://schemas.microsoft.com/office/drawing/2014/main" id="{1DD2AF99-1296-484C-BE5C-D2150B451636}"/>
              </a:ext>
            </a:extLst>
          </p:cNvPr>
          <p:cNvSpPr>
            <a:spLocks noChangeShapeType="1"/>
          </p:cNvSpPr>
          <p:nvPr/>
        </p:nvSpPr>
        <p:spPr bwMode="auto">
          <a:xfrm flipH="1">
            <a:off x="12087842" y="2838922"/>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 name="Line 38">
            <a:extLst>
              <a:ext uri="{FF2B5EF4-FFF2-40B4-BE49-F238E27FC236}">
                <a16:creationId xmlns:a16="http://schemas.microsoft.com/office/drawing/2014/main" id="{1F9E9349-512E-4CB6-B777-889FEB9929AC}"/>
              </a:ext>
            </a:extLst>
          </p:cNvPr>
          <p:cNvSpPr>
            <a:spLocks noChangeShapeType="1"/>
          </p:cNvSpPr>
          <p:nvPr/>
        </p:nvSpPr>
        <p:spPr bwMode="auto">
          <a:xfrm flipH="1">
            <a:off x="1284295" y="2837592"/>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 name="Line 38">
            <a:extLst>
              <a:ext uri="{FF2B5EF4-FFF2-40B4-BE49-F238E27FC236}">
                <a16:creationId xmlns:a16="http://schemas.microsoft.com/office/drawing/2014/main" id="{3F93DA3C-BCEB-43E7-A088-7C91421FD2CC}"/>
              </a:ext>
            </a:extLst>
          </p:cNvPr>
          <p:cNvSpPr>
            <a:spLocks noChangeShapeType="1"/>
          </p:cNvSpPr>
          <p:nvPr/>
        </p:nvSpPr>
        <p:spPr bwMode="auto">
          <a:xfrm flipH="1">
            <a:off x="821404" y="2838922"/>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 name="Line 38">
            <a:extLst>
              <a:ext uri="{FF2B5EF4-FFF2-40B4-BE49-F238E27FC236}">
                <a16:creationId xmlns:a16="http://schemas.microsoft.com/office/drawing/2014/main" id="{4857F606-AC22-4D4D-A58F-351E39CB6319}"/>
              </a:ext>
            </a:extLst>
          </p:cNvPr>
          <p:cNvSpPr>
            <a:spLocks noChangeShapeType="1"/>
          </p:cNvSpPr>
          <p:nvPr/>
        </p:nvSpPr>
        <p:spPr bwMode="auto">
          <a:xfrm flipH="1">
            <a:off x="409060" y="2818215"/>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 name="Line 38">
            <a:extLst>
              <a:ext uri="{FF2B5EF4-FFF2-40B4-BE49-F238E27FC236}">
                <a16:creationId xmlns:a16="http://schemas.microsoft.com/office/drawing/2014/main" id="{6D1B61EB-53D2-4EC9-8BF2-C7125C9C6FEC}"/>
              </a:ext>
            </a:extLst>
          </p:cNvPr>
          <p:cNvSpPr>
            <a:spLocks noChangeShapeType="1"/>
          </p:cNvSpPr>
          <p:nvPr/>
        </p:nvSpPr>
        <p:spPr bwMode="auto">
          <a:xfrm flipH="1">
            <a:off x="28060" y="284728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6" name="Rectangle 145">
            <a:extLst>
              <a:ext uri="{FF2B5EF4-FFF2-40B4-BE49-F238E27FC236}">
                <a16:creationId xmlns:a16="http://schemas.microsoft.com/office/drawing/2014/main" id="{A7709CBB-9889-45DD-8E38-45BC097E5A25}"/>
              </a:ext>
            </a:extLst>
          </p:cNvPr>
          <p:cNvSpPr/>
          <p:nvPr/>
        </p:nvSpPr>
        <p:spPr>
          <a:xfrm>
            <a:off x="-457715" y="3650665"/>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A1AE770A-B8C5-4C64-BAFA-A76B6C81AD19}"/>
              </a:ext>
            </a:extLst>
          </p:cNvPr>
          <p:cNvSpPr/>
          <p:nvPr/>
        </p:nvSpPr>
        <p:spPr>
          <a:xfrm>
            <a:off x="11301190" y="371747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Line 54">
            <a:extLst>
              <a:ext uri="{FF2B5EF4-FFF2-40B4-BE49-F238E27FC236}">
                <a16:creationId xmlns:a16="http://schemas.microsoft.com/office/drawing/2014/main" id="{4EC6C025-0D93-4A71-8662-A3C313DB90A7}"/>
              </a:ext>
            </a:extLst>
          </p:cNvPr>
          <p:cNvSpPr>
            <a:spLocks noChangeShapeType="1"/>
          </p:cNvSpPr>
          <p:nvPr/>
        </p:nvSpPr>
        <p:spPr bwMode="auto">
          <a:xfrm>
            <a:off x="1436695" y="4427904"/>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 name="Line 54">
            <a:extLst>
              <a:ext uri="{FF2B5EF4-FFF2-40B4-BE49-F238E27FC236}">
                <a16:creationId xmlns:a16="http://schemas.microsoft.com/office/drawing/2014/main" id="{A51ED9AF-D099-4090-AC35-B287BCE3944A}"/>
              </a:ext>
            </a:extLst>
          </p:cNvPr>
          <p:cNvSpPr>
            <a:spLocks noChangeShapeType="1"/>
          </p:cNvSpPr>
          <p:nvPr/>
        </p:nvSpPr>
        <p:spPr bwMode="auto">
          <a:xfrm>
            <a:off x="1078579" y="4440394"/>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 name="Line 54">
            <a:extLst>
              <a:ext uri="{FF2B5EF4-FFF2-40B4-BE49-F238E27FC236}">
                <a16:creationId xmlns:a16="http://schemas.microsoft.com/office/drawing/2014/main" id="{24700A6F-6736-4FE4-A001-1702EFD9BA32}"/>
              </a:ext>
            </a:extLst>
          </p:cNvPr>
          <p:cNvSpPr>
            <a:spLocks noChangeShapeType="1"/>
          </p:cNvSpPr>
          <p:nvPr/>
        </p:nvSpPr>
        <p:spPr bwMode="auto">
          <a:xfrm>
            <a:off x="685801" y="4440394"/>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 name="Line 54">
            <a:extLst>
              <a:ext uri="{FF2B5EF4-FFF2-40B4-BE49-F238E27FC236}">
                <a16:creationId xmlns:a16="http://schemas.microsoft.com/office/drawing/2014/main" id="{45A08B59-F8FE-4F00-BCBF-C14EFB66F8D4}"/>
              </a:ext>
            </a:extLst>
          </p:cNvPr>
          <p:cNvSpPr>
            <a:spLocks noChangeShapeType="1"/>
          </p:cNvSpPr>
          <p:nvPr/>
        </p:nvSpPr>
        <p:spPr bwMode="auto">
          <a:xfrm>
            <a:off x="30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 name="Line 54">
            <a:extLst>
              <a:ext uri="{FF2B5EF4-FFF2-40B4-BE49-F238E27FC236}">
                <a16:creationId xmlns:a16="http://schemas.microsoft.com/office/drawing/2014/main" id="{12D91B50-72D0-48F4-B77D-9E8AA8FE2D71}"/>
              </a:ext>
            </a:extLst>
          </p:cNvPr>
          <p:cNvSpPr>
            <a:spLocks noChangeShapeType="1"/>
          </p:cNvSpPr>
          <p:nvPr/>
        </p:nvSpPr>
        <p:spPr bwMode="auto">
          <a:xfrm>
            <a:off x="10945923" y="4440394"/>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 name="Line 54">
            <a:extLst>
              <a:ext uri="{FF2B5EF4-FFF2-40B4-BE49-F238E27FC236}">
                <a16:creationId xmlns:a16="http://schemas.microsoft.com/office/drawing/2014/main" id="{DE5140F4-646D-49EE-BB06-2C8198675240}"/>
              </a:ext>
            </a:extLst>
          </p:cNvPr>
          <p:cNvSpPr>
            <a:spLocks noChangeShapeType="1"/>
          </p:cNvSpPr>
          <p:nvPr/>
        </p:nvSpPr>
        <p:spPr bwMode="auto">
          <a:xfrm>
            <a:off x="11400344"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 name="Line 54">
            <a:extLst>
              <a:ext uri="{FF2B5EF4-FFF2-40B4-BE49-F238E27FC236}">
                <a16:creationId xmlns:a16="http://schemas.microsoft.com/office/drawing/2014/main" id="{64127E51-1D57-4100-87BE-E51331DABD84}"/>
              </a:ext>
            </a:extLst>
          </p:cNvPr>
          <p:cNvSpPr>
            <a:spLocks noChangeShapeType="1"/>
          </p:cNvSpPr>
          <p:nvPr/>
        </p:nvSpPr>
        <p:spPr bwMode="auto">
          <a:xfrm>
            <a:off x="12192000" y="4440394"/>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66" name="Line 54">
            <a:extLst>
              <a:ext uri="{FF2B5EF4-FFF2-40B4-BE49-F238E27FC236}">
                <a16:creationId xmlns:a16="http://schemas.microsoft.com/office/drawing/2014/main" id="{23E5BCDF-DE3E-494A-B1E4-0E5BDF817C0D}"/>
              </a:ext>
            </a:extLst>
          </p:cNvPr>
          <p:cNvSpPr>
            <a:spLocks noChangeShapeType="1"/>
          </p:cNvSpPr>
          <p:nvPr/>
        </p:nvSpPr>
        <p:spPr bwMode="auto">
          <a:xfrm>
            <a:off x="11807140" y="4440394"/>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62" name="Picture 6" descr="Cách vẽ một chiếc xe hoạt hình mới nhất 2021 - Vẽ.vn">
            <a:extLst>
              <a:ext uri="{FF2B5EF4-FFF2-40B4-BE49-F238E27FC236}">
                <a16:creationId xmlns:a16="http://schemas.microsoft.com/office/drawing/2014/main" id="{B9E82498-7FFD-4008-A9EF-27EB11DEE43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5582" y="2966861"/>
            <a:ext cx="1999887" cy="1623895"/>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4">
            <a:extLst>
              <a:ext uri="{FF2B5EF4-FFF2-40B4-BE49-F238E27FC236}">
                <a16:creationId xmlns:a16="http://schemas.microsoft.com/office/drawing/2014/main" id="{CF646521-A2C1-4F1D-AE2C-F247F41D8D35}"/>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35304" y="3139852"/>
            <a:ext cx="1768932" cy="1425393"/>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a:extLst>
              <a:ext uri="{FF2B5EF4-FFF2-40B4-BE49-F238E27FC236}">
                <a16:creationId xmlns:a16="http://schemas.microsoft.com/office/drawing/2014/main" id="{3E28474E-0684-46E9-937C-55F558399920}"/>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404587" y="219255"/>
            <a:ext cx="1838144" cy="1838144"/>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12" descr="vẽ tay thời trang hoạt hình cô gái chạy psd">
            <a:extLst>
              <a:ext uri="{FF2B5EF4-FFF2-40B4-BE49-F238E27FC236}">
                <a16:creationId xmlns:a16="http://schemas.microsoft.com/office/drawing/2014/main" id="{6710FE2E-8F13-441B-8852-10E5D3C4589C}"/>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6667" b="98333" l="10000" r="90000"/>
                    </a14:imgEffect>
                  </a14:imgLayer>
                </a14:imgProps>
              </a:ext>
              <a:ext uri="{28A0092B-C50C-407E-A947-70E740481C1C}">
                <a14:useLocalDpi xmlns:a14="http://schemas.microsoft.com/office/drawing/2010/main" val="0"/>
              </a:ext>
            </a:extLst>
          </a:blip>
          <a:srcRect/>
          <a:stretch>
            <a:fillRect/>
          </a:stretch>
        </p:blipFill>
        <p:spPr bwMode="auto">
          <a:xfrm>
            <a:off x="11946588" y="3286273"/>
            <a:ext cx="1655370" cy="1640044"/>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
            <a:extLst>
              <a:ext uri="{FF2B5EF4-FFF2-40B4-BE49-F238E27FC236}">
                <a16:creationId xmlns:a16="http://schemas.microsoft.com/office/drawing/2014/main" id="{25F44E21-28A8-4054-8E09-EADDF235A034}"/>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15490" b="89522" l="0" r="100000"/>
                    </a14:imgEffect>
                  </a14:imgLayer>
                </a14:imgProps>
              </a:ext>
              <a:ext uri="{28A0092B-C50C-407E-A947-70E740481C1C}">
                <a14:useLocalDpi xmlns:a14="http://schemas.microsoft.com/office/drawing/2010/main" val="0"/>
              </a:ext>
            </a:extLst>
          </a:blip>
          <a:srcRect/>
          <a:stretch>
            <a:fillRect/>
          </a:stretch>
        </p:blipFill>
        <p:spPr bwMode="auto">
          <a:xfrm>
            <a:off x="12658983" y="1295400"/>
            <a:ext cx="4405130" cy="3434906"/>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30" descr="Hình ảnh Phim Hoạt Hình Học Sinh đi Xe đạp, Phim Hoạt Hình đi Xe đạp, Phim Hoạt  Hình Xe đạp, Phim Hoạt Hình đi Xe đạp để Giảm Cân miễn phí">
            <a:extLst>
              <a:ext uri="{FF2B5EF4-FFF2-40B4-BE49-F238E27FC236}">
                <a16:creationId xmlns:a16="http://schemas.microsoft.com/office/drawing/2014/main" id="{E951C311-E5D1-4F26-A2BE-7CBBB1A0AC30}"/>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9167" b="84000" l="10000" r="90000"/>
                    </a14:imgEffect>
                  </a14:imgLayer>
                </a14:imgProps>
              </a:ext>
              <a:ext uri="{28A0092B-C50C-407E-A947-70E740481C1C}">
                <a14:useLocalDpi xmlns:a14="http://schemas.microsoft.com/office/drawing/2010/main" val="0"/>
              </a:ext>
            </a:extLst>
          </a:blip>
          <a:srcRect/>
          <a:stretch>
            <a:fillRect/>
          </a:stretch>
        </p:blipFill>
        <p:spPr bwMode="auto">
          <a:xfrm>
            <a:off x="-1836237" y="1661541"/>
            <a:ext cx="1777647" cy="1799426"/>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43" descr="A picture containing text, posing&#10;&#10;Description automatically generated">
            <a:extLst>
              <a:ext uri="{FF2B5EF4-FFF2-40B4-BE49-F238E27FC236}">
                <a16:creationId xmlns:a16="http://schemas.microsoft.com/office/drawing/2014/main" id="{21CB4F39-D1F3-4D03-8036-AAAADF9F745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7709" y="-38995"/>
            <a:ext cx="826199" cy="746809"/>
          </a:xfrm>
          <a:prstGeom prst="rect">
            <a:avLst/>
          </a:prstGeom>
        </p:spPr>
      </p:pic>
    </p:spTree>
    <p:extLst>
      <p:ext uri="{BB962C8B-B14F-4D97-AF65-F5344CB8AC3E}">
        <p14:creationId xmlns:p14="http://schemas.microsoft.com/office/powerpoint/2010/main" val="3619726709"/>
      </p:ext>
    </p:extLst>
  </p:cSld>
  <p:clrMapOvr>
    <a:masterClrMapping/>
  </p:clrMapOvr>
  <mc:AlternateContent xmlns:mc="http://schemas.openxmlformats.org/markup-compatibility/2006" xmlns:p15="http://schemas.microsoft.com/office/powerpoint/2012/main">
    <mc:Choice Requires="p15">
      <p:transition spd="slow" advTm="33048">
        <p15:prstTrans prst="prestige"/>
      </p:transition>
    </mc:Choice>
    <mc:Fallback xmlns="">
      <p:transition spd="slow" advTm="330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6068 0.02199 L -0.06068 0.02222 C -0.0974 0.0044 -0.06394 0.01875 -0.15091 0.01875 C -0.17722 0.01875 -0.20352 0.01759 -0.22982 0.0169 C -0.24974 0.0125 -0.23985 0.01412 -0.25925 0.01204 C -0.26836 0.0125 -0.27761 0.01273 -0.28672 0.01366 C -0.28867 0.01389 -0.2905 0.01481 -0.29245 0.01528 C -0.29779 0.01643 -0.30326 0.01782 -0.3086 0.01875 C -0.31654 0.01991 -0.32448 0.02106 -0.33229 0.02199 C -0.33711 0.02268 -0.3418 0.02291 -0.34662 0.02361 C -0.34909 0.02407 -0.3517 0.025 -0.35417 0.02546 L -0.38451 0.03055 C -0.39974 0.03333 -0.39024 0.03171 -0.41302 0.03541 C -0.42383 0.03379 -0.42344 0.04004 -0.42344 0.03217 " pathEditMode="relative" rAng="0" ptsTypes="AAAAAAAAAAAAAA">
                                      <p:cBhvr>
                                        <p:cTn id="6" dur="7000" fill="hold"/>
                                        <p:tgtEl>
                                          <p:spTgt spid="111"/>
                                        </p:tgtEl>
                                        <p:attrNameLst>
                                          <p:attrName>ppt_x</p:attrName>
                                          <p:attrName>ppt_y</p:attrName>
                                        </p:attrNameLst>
                                      </p:cBhvr>
                                      <p:rCtr x="-18151" y="208"/>
                                    </p:animMotion>
                                  </p:childTnLst>
                                </p:cTn>
                              </p:par>
                              <p:par>
                                <p:cTn id="7" presetID="0" presetClass="path" presetSubtype="0" accel="50000" decel="50000" fill="hold" nodeType="withEffect">
                                  <p:stCondLst>
                                    <p:cond delay="0"/>
                                  </p:stCondLst>
                                  <p:childTnLst>
                                    <p:animMotion origin="layout" path="M -0.0405 -0.00301 L -0.0405 -0.00278 C -0.05365 -0.00162 -0.05313 -0.00231 -0.0655 0.00139 C -0.06836 0.00208 -0.07109 0.0037 -0.07383 0.00417 C -0.09375 0.00787 -0.09662 0.00718 -0.11458 0.00718 " pathEditMode="relative" rAng="0" ptsTypes="AAAAA">
                                      <p:cBhvr>
                                        <p:cTn id="8" dur="7000" fill="hold"/>
                                        <p:tgtEl>
                                          <p:spTgt spid="130"/>
                                        </p:tgtEl>
                                        <p:attrNameLst>
                                          <p:attrName>ppt_x</p:attrName>
                                          <p:attrName>ppt_y</p:attrName>
                                        </p:attrNameLst>
                                      </p:cBhvr>
                                      <p:rCtr x="-3711" y="509"/>
                                    </p:animMotion>
                                  </p:childTnLst>
                                </p:cTn>
                              </p:par>
                              <p:par>
                                <p:cTn id="9" presetID="0" presetClass="path" presetSubtype="0" accel="50000" decel="50000" fill="hold" nodeType="withEffect">
                                  <p:stCondLst>
                                    <p:cond delay="0"/>
                                  </p:stCondLst>
                                  <p:childTnLst>
                                    <p:animMotion origin="layout" path="M -0.04049 -0.00301 L -0.04049 -0.00278 C -0.05364 -0.00162 -0.05312 -0.00232 -0.06549 0.00139 C -0.06836 0.00208 -0.07109 0.0037 -0.07383 0.00416 C -0.09375 0.00787 -0.09661 0.00717 -0.11458 0.00717 " pathEditMode="relative" rAng="0" ptsTypes="AAAAA">
                                      <p:cBhvr>
                                        <p:cTn id="10" dur="7000" fill="hold"/>
                                        <p:tgtEl>
                                          <p:spTgt spid="131"/>
                                        </p:tgtEl>
                                        <p:attrNameLst>
                                          <p:attrName>ppt_x</p:attrName>
                                          <p:attrName>ppt_y</p:attrName>
                                        </p:attrNameLst>
                                      </p:cBhvr>
                                      <p:rCtr x="-3711" y="509"/>
                                    </p:animMotion>
                                  </p:childTnLst>
                                </p:cTn>
                              </p:par>
                              <p:par>
                                <p:cTn id="11" presetID="0" presetClass="path" presetSubtype="0" accel="50000" decel="50000" fill="hold" nodeType="withEffect">
                                  <p:stCondLst>
                                    <p:cond delay="0"/>
                                  </p:stCondLst>
                                  <p:childTnLst>
                                    <p:animMotion origin="layout" path="M 0.07291 -0.02662 L 0.07291 -0.02639 C 0.12096 -0.03102 0.09453 -0.02916 0.18489 -0.02662 C 0.19284 -0.02639 0.20078 -0.02523 0.20859 -0.025 C 0.22005 -0.02453 0.23138 -0.025 0.24284 -0.025 L 0.24284 -0.02477 L 0.29218 -0.02153 C 0.29726 -0.02106 0.30234 -0.01967 0.30742 -0.01967 C 0.33528 -0.01967 0.39101 -0.02153 0.39101 -0.02129 " pathEditMode="relative" rAng="0" ptsTypes="AAAAAAAAA">
                                      <p:cBhvr>
                                        <p:cTn id="12" dur="7000" fill="hold"/>
                                        <p:tgtEl>
                                          <p:spTgt spid="158"/>
                                        </p:tgtEl>
                                        <p:attrNameLst>
                                          <p:attrName>ppt_x</p:attrName>
                                          <p:attrName>ppt_y</p:attrName>
                                        </p:attrNameLst>
                                      </p:cBhvr>
                                      <p:rCtr x="15898" y="208"/>
                                    </p:animMotion>
                                  </p:childTnLst>
                                </p:cTn>
                              </p:par>
                              <p:par>
                                <p:cTn id="13" presetID="0" presetClass="path" presetSubtype="0" accel="50000" decel="50000" fill="hold" nodeType="withEffect">
                                  <p:stCondLst>
                                    <p:cond delay="0"/>
                                  </p:stCondLst>
                                  <p:childTnLst>
                                    <p:animMotion origin="layout" path="M -0.04102 -0.02083 L -0.04102 -0.0206 L -0.11224 -0.02245 C -0.11381 -0.02245 -0.11537 -0.02407 -0.11693 -0.02407 C -0.12839 -0.02407 -0.14467 -0.02222 -0.1569 -0.02083 C -0.18295 -0.01296 -0.16433 -0.01736 -0.21276 -0.01736 " pathEditMode="relative" rAng="0" ptsTypes="AAAAAA">
                                      <p:cBhvr>
                                        <p:cTn id="14" dur="7000" fill="hold"/>
                                        <p:tgtEl>
                                          <p:spTgt spid="163"/>
                                        </p:tgtEl>
                                        <p:attrNameLst>
                                          <p:attrName>ppt_x</p:attrName>
                                          <p:attrName>ppt_y</p:attrName>
                                        </p:attrNameLst>
                                      </p:cBhvr>
                                      <p:rCtr x="-8594" y="69"/>
                                    </p:animMotion>
                                  </p:childTnLst>
                                </p:cTn>
                              </p:par>
                              <p:par>
                                <p:cTn id="15" presetID="0" presetClass="path" presetSubtype="0" accel="50000" decel="50000" fill="hold" nodeType="withEffect">
                                  <p:stCondLst>
                                    <p:cond delay="0"/>
                                  </p:stCondLst>
                                  <p:childTnLst>
                                    <p:animMotion origin="layout" path="M 0.11198 0.02338 L 0.11198 0.02384 C 0.15222 0.05 0.12344 0.03472 0.19883 0.03055 C 0.20482 0.02754 0.21172 0.02338 0.21758 0.02338 C 0.23737 0.02338 0.25703 0.02546 0.27669 0.02685 C 0.28047 0.028 0.28412 0.02893 0.28789 0.03055 C 0.28945 0.03171 0.29115 0.03333 0.29271 0.03472 C 0.29414 0.03588 0.29701 0.03842 0.29701 0.03912 " pathEditMode="relative" rAng="0" ptsTypes="AAAAAAAA">
                                      <p:cBhvr>
                                        <p:cTn id="16" dur="7000" fill="hold"/>
                                        <p:tgtEl>
                                          <p:spTgt spid="161"/>
                                        </p:tgtEl>
                                        <p:attrNameLst>
                                          <p:attrName>ppt_x</p:attrName>
                                          <p:attrName>ppt_y</p:attrName>
                                        </p:attrNameLst>
                                      </p:cBhvr>
                                      <p:rCtr x="9245" y="787"/>
                                    </p:animMotion>
                                  </p:childTnLst>
                                </p:cTn>
                              </p:par>
                              <p:par>
                                <p:cTn id="17" presetID="0" presetClass="path" presetSubtype="0" accel="50000" decel="50000" fill="hold" nodeType="withEffect">
                                  <p:stCondLst>
                                    <p:cond delay="0"/>
                                  </p:stCondLst>
                                  <p:childTnLst>
                                    <p:animMotion origin="layout" path="M -0.30508 -0.03194 L -0.30508 -0.03171 C -0.31159 -0.03078 -0.32005 -0.02916 -0.32591 -0.02754 C -0.32904 -0.02685 -0.33203 -0.02523 -0.33516 -0.02477 C -0.34206 -0.02361 -0.34896 -0.02384 -0.35599 -0.02314 C -0.38229 -0.02083 -0.35534 -0.02268 -0.3793 -0.02014 C -0.38542 -0.01967 -0.39154 -0.01921 -0.39766 -0.01875 C -0.40117 -0.01782 -0.40482 -0.01666 -0.40846 -0.01574 C -0.41315 -0.01481 -0.42812 -0.01203 -0.43424 -0.01134 C -0.47865 -0.00671 -0.42148 -0.01412 -0.47344 -0.00694 C -0.4806 -0.00463 -0.48646 -0.00254 -0.49336 -0.00115 C -0.49596 -0.00046 -0.49844 0.00023 -0.50091 0.00047 C -0.50755 0.0007 -0.51419 0.00047 -0.52083 0.00047 " pathEditMode="relative" rAng="0" ptsTypes="AAAAAAAAAAAAA">
                                      <p:cBhvr>
                                        <p:cTn id="18" dur="7000" fill="hold"/>
                                        <p:tgtEl>
                                          <p:spTgt spid="159"/>
                                        </p:tgtEl>
                                        <p:attrNameLst>
                                          <p:attrName>ppt_x</p:attrName>
                                          <p:attrName>ppt_y</p:attrName>
                                        </p:attrNameLst>
                                      </p:cBhvr>
                                      <p:rCtr x="-10794" y="1620"/>
                                    </p:animMotion>
                                  </p:childTnLst>
                                </p:cTn>
                              </p:par>
                              <p:par>
                                <p:cTn id="19" presetID="0" presetClass="path" presetSubtype="0" accel="50000" decel="50000" fill="hold" nodeType="withEffect">
                                  <p:stCondLst>
                                    <p:cond delay="0"/>
                                  </p:stCondLst>
                                  <p:childTnLst>
                                    <p:animMotion origin="layout" path="M -0.12669 0.13542 L -0.12669 0.13565 L -0.17487 0.13449 C -0.1793 0.13426 -0.19024 0.1331 -0.19557 0.13218 C -0.19935 0.13148 -0.203 0.13079 -0.20677 0.13009 C -0.22409 0.13079 -0.22735 0.13009 -0.2405 0.13218 C -0.24987 0.1338 -0.25391 0.13588 -0.2655 0.13889 C -0.26758 0.13935 -0.26966 0.13959 -0.27175 0.14005 C -0.275 0.14144 -0.27539 0.14167 -0.2793 0.14213 C -0.28099 0.14236 -0.28268 0.14213 -0.28425 0.14213 " pathEditMode="relative" rAng="0" ptsTypes="AAAAAAAAAA">
                                      <p:cBhvr>
                                        <p:cTn id="20" dur="7000" fill="hold"/>
                                        <p:tgtEl>
                                          <p:spTgt spid="116"/>
                                        </p:tgtEl>
                                        <p:attrNameLst>
                                          <p:attrName>ppt_x</p:attrName>
                                          <p:attrName>ppt_y</p:attrName>
                                        </p:attrNameLst>
                                      </p:cBhvr>
                                      <p:rCtr x="-7878" y="69"/>
                                    </p:animMotion>
                                  </p:childTnLst>
                                </p:cTn>
                              </p:par>
                              <p:par>
                                <p:cTn id="21" presetID="0" presetClass="path" presetSubtype="0" accel="50000" decel="50000" fill="hold" nodeType="withEffect">
                                  <p:stCondLst>
                                    <p:cond delay="0"/>
                                  </p:stCondLst>
                                  <p:childTnLst>
                                    <p:animMotion origin="layout" path="M 0.20104 -0.01065 L 0.20104 -0.01042 C 0.21263 -0.01343 0.22435 -0.0169 0.23606 -0.01898 C 0.23932 -0.01945 0.24244 -0.02037 0.24557 -0.0206 C 0.25481 -0.02153 0.26393 -0.02176 0.27317 -0.02222 L 0.28646 -0.0206 C 0.29271 -0.01968 0.29909 -0.01806 0.30547 -0.01736 C 0.34166 -0.01273 0.34205 -0.01412 0.38138 -0.01227 L 0.40703 -0.01065 C 0.41901 -0.00949 0.43112 -0.00764 0.4431 -0.00718 L 0.48294 -0.00556 C 0.51289 -0.00903 0.49739 -0.00787 0.54843 -0.00556 C 0.55521 -0.00509 0.56172 -0.00417 0.56849 -0.00394 L 0.64349 -0.00208 C 0.65039 -0.00162 0.65742 -0.00139 0.66432 -0.00046 C 0.69179 0.00301 0.67617 0.00278 0.68528 0.00278 " pathEditMode="relative" rAng="0" ptsTypes="AAAAAAAAAAAAAAAA">
                                      <p:cBhvr>
                                        <p:cTn id="22" dur="7000" fill="hold"/>
                                        <p:tgtEl>
                                          <p:spTgt spid="162"/>
                                        </p:tgtEl>
                                        <p:attrNameLst>
                                          <p:attrName>ppt_x</p:attrName>
                                          <p:attrName>ppt_y</p:attrName>
                                        </p:attrNameLst>
                                      </p:cBhvr>
                                      <p:rCtr x="24206" y="93"/>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44193 -0.03217 L -0.44193 -0.03194 C -0.45325 -0.03102 -0.45378 -0.03079 -0.46641 -0.03009 L -0.48698 -0.02893 L -0.50508 -0.02778 L -0.52018 -0.02685 L -0.56133 -0.02569 C -0.57057 -0.0243 -0.57956 -0.02268 -0.58893 -0.02245 C -0.59492 -0.02222 -0.60104 -0.02315 -0.60703 -0.02338 C -0.62878 -0.02662 -0.62031 -0.02592 -0.66146 -0.02245 C -0.66706 -0.02176 -0.67266 -0.01944 -0.67825 -0.01898 C -0.69792 -0.01782 -0.71745 -0.01829 -0.73711 -0.01782 C -0.75352 -0.01875 -0.77005 -0.01875 -0.78646 -0.02014 C -0.78698 -0.02014 -0.80234 -0.02454 -0.80521 -0.02569 C -0.80651 -0.02616 -0.80768 -0.02731 -0.80898 -0.02778 C -0.81107 -0.0287 -0.81719 -0.02963 -0.81901 -0.03009 C -0.82122 -0.03079 -0.82357 -0.03148 -0.82578 -0.03217 C -0.83503 -0.03125 -0.84414 -0.03055 -0.85339 -0.02893 C -0.85833 -0.02801 -0.86328 -0.02569 -0.86836 -0.02454 C -0.87266 -0.02361 -0.87708 -0.02315 -0.88151 -0.02245 L -0.90964 -0.02338 C -0.91094 -0.02361 -0.91146 -0.02685 -0.91276 -0.02778 C -0.91393 -0.0287 -0.91523 -0.0287 -0.91641 -0.02893 C -0.92617 -0.03935 -0.91263 -0.02592 -0.92331 -0.03333 C -0.92604 -0.03518 -0.92578 -0.03889 -0.92578 -0.03565 " pathEditMode="relative" rAng="0" ptsTypes="AAAAAAAAAAAAAAAAAAAAAAAAA">
                                      <p:cBhvr>
                                        <p:cTn id="26" dur="7000" fill="hold"/>
                                        <p:tgtEl>
                                          <p:spTgt spid="113"/>
                                        </p:tgtEl>
                                        <p:attrNameLst>
                                          <p:attrName>ppt_x</p:attrName>
                                          <p:attrName>ppt_y</p:attrName>
                                        </p:attrNameLst>
                                      </p:cBhvr>
                                      <p:rCtr x="-24206" y="463"/>
                                    </p:animMotion>
                                  </p:childTnLst>
                                </p:cTn>
                              </p:par>
                              <p:par>
                                <p:cTn id="27" presetID="0" presetClass="path" presetSubtype="0" accel="50000" decel="50000" fill="hold" nodeType="withEffect">
                                  <p:stCondLst>
                                    <p:cond delay="0"/>
                                  </p:stCondLst>
                                  <p:childTnLst>
                                    <p:animMotion origin="layout" path="M 0.0694 0.09398 L 0.0694 0.09444 C 0.08528 0.09143 0.10156 0.09166 0.11719 0.08657 C 0.12226 0.08518 0.12708 0.08333 0.13216 0.08217 C 0.13776 0.08078 0.14362 0.08078 0.14909 0.07962 C 0.17799 0.07523 0.14635 0.07893 0.18971 0.07523 L 0.30911 0.07754 C 0.31185 0.07754 0.31458 0.07962 0.31758 0.07962 C 0.34114 0.08101 0.36432 0.08101 0.38776 0.08217 C 0.40794 0.08634 0.40156 0.08587 0.43138 0.08217 C 0.45625 0.07893 0.44687 0.06967 0.45612 0.07962 " pathEditMode="relative" rAng="0" ptsTypes="AAAAAAAAAAA">
                                      <p:cBhvr>
                                        <p:cTn id="28" dur="7000" fill="hold"/>
                                        <p:tgtEl>
                                          <p:spTgt spid="109"/>
                                        </p:tgtEl>
                                        <p:attrNameLst>
                                          <p:attrName>ppt_x</p:attrName>
                                          <p:attrName>ppt_y</p:attrName>
                                        </p:attrNameLst>
                                      </p:cBhvr>
                                      <p:rCtr x="19336" y="-926"/>
                                    </p:animMotion>
                                  </p:childTnLst>
                                </p:cTn>
                              </p:par>
                              <p:par>
                                <p:cTn id="29" presetID="1" presetClass="mediacall" presetSubtype="0" fill="hold" nodeType="withEffect">
                                  <p:stCondLst>
                                    <p:cond delay="0"/>
                                  </p:stCondLst>
                                  <p:childTnLst>
                                    <p:cmd type="call" cmd="playFrom(0.0)">
                                      <p:cBhvr>
                                        <p:cTn id="30" dur="7124" fill="hold"/>
                                        <p:tgtEl>
                                          <p:spTgt spid="9"/>
                                        </p:tgtEl>
                                      </p:cBhvr>
                                    </p:cmd>
                                  </p:childTnLst>
                                </p:cTn>
                              </p:par>
                              <p:par>
                                <p:cTn id="31" presetID="10"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9"/>
                </p:tgtEl>
              </p:cMediaNode>
            </p:audio>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24E49250-9FFA-447E-9B51-73F876BB5F04}"/>
              </a:ext>
            </a:extLst>
          </p:cNvPr>
          <p:cNvSpPr/>
          <p:nvPr/>
        </p:nvSpPr>
        <p:spPr>
          <a:xfrm>
            <a:off x="-279917" y="5042373"/>
            <a:ext cx="12717615" cy="183814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Line 2">
            <a:extLst>
              <a:ext uri="{FF2B5EF4-FFF2-40B4-BE49-F238E27FC236}">
                <a16:creationId xmlns:a16="http://schemas.microsoft.com/office/drawing/2014/main" id="{0661DDC5-1948-45D2-A32B-EEC957D8F344}"/>
              </a:ext>
            </a:extLst>
          </p:cNvPr>
          <p:cNvSpPr>
            <a:spLocks noChangeShapeType="1"/>
          </p:cNvSpPr>
          <p:nvPr/>
        </p:nvSpPr>
        <p:spPr bwMode="auto">
          <a:xfrm>
            <a:off x="5943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39" name="Line 3">
            <a:extLst>
              <a:ext uri="{FF2B5EF4-FFF2-40B4-BE49-F238E27FC236}">
                <a16:creationId xmlns:a16="http://schemas.microsoft.com/office/drawing/2014/main" id="{D0E51979-4ECE-4659-A197-F24E493273DB}"/>
              </a:ext>
            </a:extLst>
          </p:cNvPr>
          <p:cNvSpPr>
            <a:spLocks noChangeShapeType="1"/>
          </p:cNvSpPr>
          <p:nvPr/>
        </p:nvSpPr>
        <p:spPr bwMode="auto">
          <a:xfrm flipH="1">
            <a:off x="3124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0" name="Line 4">
            <a:extLst>
              <a:ext uri="{FF2B5EF4-FFF2-40B4-BE49-F238E27FC236}">
                <a16:creationId xmlns:a16="http://schemas.microsoft.com/office/drawing/2014/main" id="{855E695E-268A-44A5-9753-FC336B005A42}"/>
              </a:ext>
            </a:extLst>
          </p:cNvPr>
          <p:cNvSpPr>
            <a:spLocks noChangeShapeType="1"/>
          </p:cNvSpPr>
          <p:nvPr/>
        </p:nvSpPr>
        <p:spPr bwMode="auto">
          <a:xfrm flipV="1">
            <a:off x="-207599" y="2817643"/>
            <a:ext cx="12645298" cy="28931"/>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1" name="Line 5">
            <a:extLst>
              <a:ext uri="{FF2B5EF4-FFF2-40B4-BE49-F238E27FC236}">
                <a16:creationId xmlns:a16="http://schemas.microsoft.com/office/drawing/2014/main" id="{A34CB55E-CE46-4802-B16A-CF9FBFFB6600}"/>
              </a:ext>
            </a:extLst>
          </p:cNvPr>
          <p:cNvSpPr>
            <a:spLocks noChangeShapeType="1"/>
          </p:cNvSpPr>
          <p:nvPr/>
        </p:nvSpPr>
        <p:spPr bwMode="auto">
          <a:xfrm flipV="1">
            <a:off x="-339008" y="3155202"/>
            <a:ext cx="12717616" cy="97629"/>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2" name="Line 6">
            <a:extLst>
              <a:ext uri="{FF2B5EF4-FFF2-40B4-BE49-F238E27FC236}">
                <a16:creationId xmlns:a16="http://schemas.microsoft.com/office/drawing/2014/main" id="{A012A626-B9D0-408A-A01D-84D6BA0747E0}"/>
              </a:ext>
            </a:extLst>
          </p:cNvPr>
          <p:cNvSpPr>
            <a:spLocks noChangeShapeType="1"/>
          </p:cNvSpPr>
          <p:nvPr/>
        </p:nvSpPr>
        <p:spPr bwMode="auto">
          <a:xfrm flipH="1">
            <a:off x="213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3" name="Line 7">
            <a:extLst>
              <a:ext uri="{FF2B5EF4-FFF2-40B4-BE49-F238E27FC236}">
                <a16:creationId xmlns:a16="http://schemas.microsoft.com/office/drawing/2014/main" id="{34141AFE-5A09-4DF1-9B70-1BF96E7349C4}"/>
              </a:ext>
            </a:extLst>
          </p:cNvPr>
          <p:cNvSpPr>
            <a:spLocks noChangeShapeType="1"/>
          </p:cNvSpPr>
          <p:nvPr/>
        </p:nvSpPr>
        <p:spPr bwMode="auto">
          <a:xfrm flipH="1">
            <a:off x="243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4" name="Line 8">
            <a:extLst>
              <a:ext uri="{FF2B5EF4-FFF2-40B4-BE49-F238E27FC236}">
                <a16:creationId xmlns:a16="http://schemas.microsoft.com/office/drawing/2014/main" id="{FCD6C432-E503-4728-9C64-E587717845DD}"/>
              </a:ext>
            </a:extLst>
          </p:cNvPr>
          <p:cNvSpPr>
            <a:spLocks noChangeShapeType="1"/>
          </p:cNvSpPr>
          <p:nvPr/>
        </p:nvSpPr>
        <p:spPr bwMode="auto">
          <a:xfrm flipH="1">
            <a:off x="2819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5" name="Line 9">
            <a:extLst>
              <a:ext uri="{FF2B5EF4-FFF2-40B4-BE49-F238E27FC236}">
                <a16:creationId xmlns:a16="http://schemas.microsoft.com/office/drawing/2014/main" id="{65825D45-B779-4E59-9866-571CA2976D7B}"/>
              </a:ext>
            </a:extLst>
          </p:cNvPr>
          <p:cNvSpPr>
            <a:spLocks noChangeShapeType="1"/>
          </p:cNvSpPr>
          <p:nvPr/>
        </p:nvSpPr>
        <p:spPr bwMode="auto">
          <a:xfrm>
            <a:off x="-102635" y="2846574"/>
            <a:ext cx="12456365" cy="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6" name="Line 10">
            <a:extLst>
              <a:ext uri="{FF2B5EF4-FFF2-40B4-BE49-F238E27FC236}">
                <a16:creationId xmlns:a16="http://schemas.microsoft.com/office/drawing/2014/main" id="{9A51325B-ADBA-468D-92A4-C68BC538F83D}"/>
              </a:ext>
            </a:extLst>
          </p:cNvPr>
          <p:cNvSpPr>
            <a:spLocks noChangeShapeType="1"/>
          </p:cNvSpPr>
          <p:nvPr/>
        </p:nvSpPr>
        <p:spPr bwMode="auto">
          <a:xfrm flipV="1">
            <a:off x="-197791" y="3196981"/>
            <a:ext cx="12717616" cy="5755"/>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7" name="Line 11">
            <a:extLst>
              <a:ext uri="{FF2B5EF4-FFF2-40B4-BE49-F238E27FC236}">
                <a16:creationId xmlns:a16="http://schemas.microsoft.com/office/drawing/2014/main" id="{6D06F032-8B89-412E-8791-27130E704B9F}"/>
              </a:ext>
            </a:extLst>
          </p:cNvPr>
          <p:cNvSpPr>
            <a:spLocks noChangeShapeType="1"/>
          </p:cNvSpPr>
          <p:nvPr/>
        </p:nvSpPr>
        <p:spPr bwMode="auto">
          <a:xfrm>
            <a:off x="6400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8" name="Rectangle 12">
            <a:extLst>
              <a:ext uri="{FF2B5EF4-FFF2-40B4-BE49-F238E27FC236}">
                <a16:creationId xmlns:a16="http://schemas.microsoft.com/office/drawing/2014/main" id="{0EBAF12C-E3A8-4C8C-A0C0-CCB3E7D91879}"/>
              </a:ext>
            </a:extLst>
          </p:cNvPr>
          <p:cNvSpPr>
            <a:spLocks noChangeArrowheads="1"/>
          </p:cNvSpPr>
          <p:nvPr/>
        </p:nvSpPr>
        <p:spPr bwMode="auto">
          <a:xfrm>
            <a:off x="1524000" y="1600200"/>
            <a:ext cx="91440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49" name="Line 13">
            <a:extLst>
              <a:ext uri="{FF2B5EF4-FFF2-40B4-BE49-F238E27FC236}">
                <a16:creationId xmlns:a16="http://schemas.microsoft.com/office/drawing/2014/main" id="{422F6C46-7E0E-4F50-AD37-7B38CC5943E5}"/>
              </a:ext>
            </a:extLst>
          </p:cNvPr>
          <p:cNvSpPr>
            <a:spLocks noChangeShapeType="1"/>
          </p:cNvSpPr>
          <p:nvPr/>
        </p:nvSpPr>
        <p:spPr bwMode="auto">
          <a:xfrm>
            <a:off x="1752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0" name="Line 14">
            <a:extLst>
              <a:ext uri="{FF2B5EF4-FFF2-40B4-BE49-F238E27FC236}">
                <a16:creationId xmlns:a16="http://schemas.microsoft.com/office/drawing/2014/main" id="{2C39CE86-BEA4-4BEF-99A8-3E1C168E6809}"/>
              </a:ext>
            </a:extLst>
          </p:cNvPr>
          <p:cNvSpPr>
            <a:spLocks noChangeShapeType="1"/>
          </p:cNvSpPr>
          <p:nvPr/>
        </p:nvSpPr>
        <p:spPr bwMode="auto">
          <a:xfrm>
            <a:off x="2133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1" name="Line 15">
            <a:extLst>
              <a:ext uri="{FF2B5EF4-FFF2-40B4-BE49-F238E27FC236}">
                <a16:creationId xmlns:a16="http://schemas.microsoft.com/office/drawing/2014/main" id="{FDBB399B-FFC2-4589-B8C3-84BDC66FF65D}"/>
              </a:ext>
            </a:extLst>
          </p:cNvPr>
          <p:cNvSpPr>
            <a:spLocks noChangeShapeType="1"/>
          </p:cNvSpPr>
          <p:nvPr/>
        </p:nvSpPr>
        <p:spPr bwMode="auto">
          <a:xfrm>
            <a:off x="2667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2" name="Line 16">
            <a:extLst>
              <a:ext uri="{FF2B5EF4-FFF2-40B4-BE49-F238E27FC236}">
                <a16:creationId xmlns:a16="http://schemas.microsoft.com/office/drawing/2014/main" id="{724FD3BD-7956-4D32-A9FC-12DFBA0F4FF2}"/>
              </a:ext>
            </a:extLst>
          </p:cNvPr>
          <p:cNvSpPr>
            <a:spLocks noChangeShapeType="1"/>
          </p:cNvSpPr>
          <p:nvPr/>
        </p:nvSpPr>
        <p:spPr bwMode="auto">
          <a:xfrm>
            <a:off x="3200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3" name="Line 17">
            <a:extLst>
              <a:ext uri="{FF2B5EF4-FFF2-40B4-BE49-F238E27FC236}">
                <a16:creationId xmlns:a16="http://schemas.microsoft.com/office/drawing/2014/main" id="{C570B046-7843-443F-AFC2-16A30EDCBA70}"/>
              </a:ext>
            </a:extLst>
          </p:cNvPr>
          <p:cNvSpPr>
            <a:spLocks noChangeShapeType="1"/>
          </p:cNvSpPr>
          <p:nvPr/>
        </p:nvSpPr>
        <p:spPr bwMode="auto">
          <a:xfrm>
            <a:off x="3657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4" name="Line 18">
            <a:extLst>
              <a:ext uri="{FF2B5EF4-FFF2-40B4-BE49-F238E27FC236}">
                <a16:creationId xmlns:a16="http://schemas.microsoft.com/office/drawing/2014/main" id="{F9D172CE-4871-4819-B966-4E6B43A6CE7C}"/>
              </a:ext>
            </a:extLst>
          </p:cNvPr>
          <p:cNvSpPr>
            <a:spLocks noChangeShapeType="1"/>
          </p:cNvSpPr>
          <p:nvPr/>
        </p:nvSpPr>
        <p:spPr bwMode="auto">
          <a:xfrm>
            <a:off x="4114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5" name="Line 19">
            <a:extLst>
              <a:ext uri="{FF2B5EF4-FFF2-40B4-BE49-F238E27FC236}">
                <a16:creationId xmlns:a16="http://schemas.microsoft.com/office/drawing/2014/main" id="{C169CCFB-C9AC-4703-ADD0-883F5432A1C3}"/>
              </a:ext>
            </a:extLst>
          </p:cNvPr>
          <p:cNvSpPr>
            <a:spLocks noChangeShapeType="1"/>
          </p:cNvSpPr>
          <p:nvPr/>
        </p:nvSpPr>
        <p:spPr bwMode="auto">
          <a:xfrm>
            <a:off x="4572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6" name="Line 20">
            <a:extLst>
              <a:ext uri="{FF2B5EF4-FFF2-40B4-BE49-F238E27FC236}">
                <a16:creationId xmlns:a16="http://schemas.microsoft.com/office/drawing/2014/main" id="{5073EF43-4FE9-4306-BA6F-1D41019DA6CE}"/>
              </a:ext>
            </a:extLst>
          </p:cNvPr>
          <p:cNvSpPr>
            <a:spLocks noChangeShapeType="1"/>
          </p:cNvSpPr>
          <p:nvPr/>
        </p:nvSpPr>
        <p:spPr bwMode="auto">
          <a:xfrm>
            <a:off x="50292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7" name="Line 21">
            <a:extLst>
              <a:ext uri="{FF2B5EF4-FFF2-40B4-BE49-F238E27FC236}">
                <a16:creationId xmlns:a16="http://schemas.microsoft.com/office/drawing/2014/main" id="{697C5669-5766-4C3F-A019-6F1EC20428B5}"/>
              </a:ext>
            </a:extLst>
          </p:cNvPr>
          <p:cNvSpPr>
            <a:spLocks noChangeShapeType="1"/>
          </p:cNvSpPr>
          <p:nvPr/>
        </p:nvSpPr>
        <p:spPr bwMode="auto">
          <a:xfrm>
            <a:off x="5486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8" name="Line 22">
            <a:extLst>
              <a:ext uri="{FF2B5EF4-FFF2-40B4-BE49-F238E27FC236}">
                <a16:creationId xmlns:a16="http://schemas.microsoft.com/office/drawing/2014/main" id="{0ECC55C4-4595-41B6-B62D-9F9C2E8FAC3E}"/>
              </a:ext>
            </a:extLst>
          </p:cNvPr>
          <p:cNvSpPr>
            <a:spLocks noChangeShapeType="1"/>
          </p:cNvSpPr>
          <p:nvPr/>
        </p:nvSpPr>
        <p:spPr bwMode="auto">
          <a:xfrm>
            <a:off x="6858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9" name="Line 23">
            <a:extLst>
              <a:ext uri="{FF2B5EF4-FFF2-40B4-BE49-F238E27FC236}">
                <a16:creationId xmlns:a16="http://schemas.microsoft.com/office/drawing/2014/main" id="{86C42D5A-6152-49BB-A256-886F57DF5DA9}"/>
              </a:ext>
            </a:extLst>
          </p:cNvPr>
          <p:cNvSpPr>
            <a:spLocks noChangeShapeType="1"/>
          </p:cNvSpPr>
          <p:nvPr/>
        </p:nvSpPr>
        <p:spPr bwMode="auto">
          <a:xfrm>
            <a:off x="73152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0" name="Line 24">
            <a:extLst>
              <a:ext uri="{FF2B5EF4-FFF2-40B4-BE49-F238E27FC236}">
                <a16:creationId xmlns:a16="http://schemas.microsoft.com/office/drawing/2014/main" id="{7B5C41D7-BD9F-4DAB-BDED-90E012CA38D9}"/>
              </a:ext>
            </a:extLst>
          </p:cNvPr>
          <p:cNvSpPr>
            <a:spLocks noChangeShapeType="1"/>
          </p:cNvSpPr>
          <p:nvPr/>
        </p:nvSpPr>
        <p:spPr bwMode="auto">
          <a:xfrm>
            <a:off x="7772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1" name="Line 25">
            <a:extLst>
              <a:ext uri="{FF2B5EF4-FFF2-40B4-BE49-F238E27FC236}">
                <a16:creationId xmlns:a16="http://schemas.microsoft.com/office/drawing/2014/main" id="{704EE9F0-9C7F-43FE-9448-A0B490FC093B}"/>
              </a:ext>
            </a:extLst>
          </p:cNvPr>
          <p:cNvSpPr>
            <a:spLocks noChangeShapeType="1"/>
          </p:cNvSpPr>
          <p:nvPr/>
        </p:nvSpPr>
        <p:spPr bwMode="auto">
          <a:xfrm>
            <a:off x="8153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2" name="Line 26">
            <a:extLst>
              <a:ext uri="{FF2B5EF4-FFF2-40B4-BE49-F238E27FC236}">
                <a16:creationId xmlns:a16="http://schemas.microsoft.com/office/drawing/2014/main" id="{66A8A4F0-4927-4ECE-BE4A-90FB96DABE25}"/>
              </a:ext>
            </a:extLst>
          </p:cNvPr>
          <p:cNvSpPr>
            <a:spLocks noChangeShapeType="1"/>
          </p:cNvSpPr>
          <p:nvPr/>
        </p:nvSpPr>
        <p:spPr bwMode="auto">
          <a:xfrm>
            <a:off x="8610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3" name="Line 27">
            <a:extLst>
              <a:ext uri="{FF2B5EF4-FFF2-40B4-BE49-F238E27FC236}">
                <a16:creationId xmlns:a16="http://schemas.microsoft.com/office/drawing/2014/main" id="{2F1F5FB8-C305-4AD5-A171-A9CC6E8BCC4D}"/>
              </a:ext>
            </a:extLst>
          </p:cNvPr>
          <p:cNvSpPr>
            <a:spLocks noChangeShapeType="1"/>
          </p:cNvSpPr>
          <p:nvPr/>
        </p:nvSpPr>
        <p:spPr bwMode="auto">
          <a:xfrm>
            <a:off x="9067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4" name="Line 28">
            <a:extLst>
              <a:ext uri="{FF2B5EF4-FFF2-40B4-BE49-F238E27FC236}">
                <a16:creationId xmlns:a16="http://schemas.microsoft.com/office/drawing/2014/main" id="{0F81A06D-6F9B-4FA1-B1C9-6AB522AA2F59}"/>
              </a:ext>
            </a:extLst>
          </p:cNvPr>
          <p:cNvSpPr>
            <a:spLocks noChangeShapeType="1"/>
          </p:cNvSpPr>
          <p:nvPr/>
        </p:nvSpPr>
        <p:spPr bwMode="auto">
          <a:xfrm>
            <a:off x="9525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5" name="Line 29">
            <a:extLst>
              <a:ext uri="{FF2B5EF4-FFF2-40B4-BE49-F238E27FC236}">
                <a16:creationId xmlns:a16="http://schemas.microsoft.com/office/drawing/2014/main" id="{945BD86F-7E3C-4436-A83B-C3C5E939FC49}"/>
              </a:ext>
            </a:extLst>
          </p:cNvPr>
          <p:cNvSpPr>
            <a:spLocks noChangeShapeType="1"/>
          </p:cNvSpPr>
          <p:nvPr/>
        </p:nvSpPr>
        <p:spPr bwMode="auto">
          <a:xfrm>
            <a:off x="9906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6" name="Line 30">
            <a:extLst>
              <a:ext uri="{FF2B5EF4-FFF2-40B4-BE49-F238E27FC236}">
                <a16:creationId xmlns:a16="http://schemas.microsoft.com/office/drawing/2014/main" id="{7F3A3D4A-978A-4A34-880C-BD948ED4AF46}"/>
              </a:ext>
            </a:extLst>
          </p:cNvPr>
          <p:cNvSpPr>
            <a:spLocks noChangeShapeType="1"/>
          </p:cNvSpPr>
          <p:nvPr/>
        </p:nvSpPr>
        <p:spPr bwMode="auto">
          <a:xfrm>
            <a:off x="10363200" y="685800"/>
            <a:ext cx="0" cy="8382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7" name="Line 31">
            <a:extLst>
              <a:ext uri="{FF2B5EF4-FFF2-40B4-BE49-F238E27FC236}">
                <a16:creationId xmlns:a16="http://schemas.microsoft.com/office/drawing/2014/main" id="{AD774B3B-B63D-4795-A3D7-EC972F5AE475}"/>
              </a:ext>
            </a:extLst>
          </p:cNvPr>
          <p:cNvSpPr>
            <a:spLocks noChangeShapeType="1"/>
          </p:cNvSpPr>
          <p:nvPr/>
        </p:nvSpPr>
        <p:spPr bwMode="auto">
          <a:xfrm flipV="1">
            <a:off x="-102635" y="672356"/>
            <a:ext cx="12540337" cy="1"/>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8" name="Line 32">
            <a:extLst>
              <a:ext uri="{FF2B5EF4-FFF2-40B4-BE49-F238E27FC236}">
                <a16:creationId xmlns:a16="http://schemas.microsoft.com/office/drawing/2014/main" id="{68BAAC3F-6053-405A-A4FC-8EB1BC3A13BA}"/>
              </a:ext>
            </a:extLst>
          </p:cNvPr>
          <p:cNvSpPr>
            <a:spLocks noChangeShapeType="1"/>
          </p:cNvSpPr>
          <p:nvPr/>
        </p:nvSpPr>
        <p:spPr bwMode="auto">
          <a:xfrm flipH="1">
            <a:off x="6324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9" name="Line 33">
            <a:extLst>
              <a:ext uri="{FF2B5EF4-FFF2-40B4-BE49-F238E27FC236}">
                <a16:creationId xmlns:a16="http://schemas.microsoft.com/office/drawing/2014/main" id="{6FF856FC-FD5E-49A7-8D83-3ABA57C6FF8E}"/>
              </a:ext>
            </a:extLst>
          </p:cNvPr>
          <p:cNvSpPr>
            <a:spLocks noChangeShapeType="1"/>
          </p:cNvSpPr>
          <p:nvPr/>
        </p:nvSpPr>
        <p:spPr bwMode="auto">
          <a:xfrm flipH="1">
            <a:off x="6781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0" name="Line 34">
            <a:extLst>
              <a:ext uri="{FF2B5EF4-FFF2-40B4-BE49-F238E27FC236}">
                <a16:creationId xmlns:a16="http://schemas.microsoft.com/office/drawing/2014/main" id="{19D47FAF-498B-4764-AEFA-4647D6C2BE30}"/>
              </a:ext>
            </a:extLst>
          </p:cNvPr>
          <p:cNvSpPr>
            <a:spLocks noChangeShapeType="1"/>
          </p:cNvSpPr>
          <p:nvPr/>
        </p:nvSpPr>
        <p:spPr bwMode="auto">
          <a:xfrm flipH="1">
            <a:off x="7162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1" name="Line 35">
            <a:extLst>
              <a:ext uri="{FF2B5EF4-FFF2-40B4-BE49-F238E27FC236}">
                <a16:creationId xmlns:a16="http://schemas.microsoft.com/office/drawing/2014/main" id="{ECE30A93-DEEC-40AB-AD4A-06071D3BEEDB}"/>
              </a:ext>
            </a:extLst>
          </p:cNvPr>
          <p:cNvSpPr>
            <a:spLocks noChangeShapeType="1"/>
          </p:cNvSpPr>
          <p:nvPr/>
        </p:nvSpPr>
        <p:spPr bwMode="auto">
          <a:xfrm flipH="1">
            <a:off x="7543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2" name="Line 36">
            <a:extLst>
              <a:ext uri="{FF2B5EF4-FFF2-40B4-BE49-F238E27FC236}">
                <a16:creationId xmlns:a16="http://schemas.microsoft.com/office/drawing/2014/main" id="{3E2CAAC9-0A99-4603-AE54-05B697C28B71}"/>
              </a:ext>
            </a:extLst>
          </p:cNvPr>
          <p:cNvSpPr>
            <a:spLocks noChangeShapeType="1"/>
          </p:cNvSpPr>
          <p:nvPr/>
        </p:nvSpPr>
        <p:spPr bwMode="auto">
          <a:xfrm flipH="1">
            <a:off x="7924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3" name="Line 37">
            <a:extLst>
              <a:ext uri="{FF2B5EF4-FFF2-40B4-BE49-F238E27FC236}">
                <a16:creationId xmlns:a16="http://schemas.microsoft.com/office/drawing/2014/main" id="{DD9ED0F2-1DF1-4883-B4DB-149292853B81}"/>
              </a:ext>
            </a:extLst>
          </p:cNvPr>
          <p:cNvSpPr>
            <a:spLocks noChangeShapeType="1"/>
          </p:cNvSpPr>
          <p:nvPr/>
        </p:nvSpPr>
        <p:spPr bwMode="auto">
          <a:xfrm flipH="1">
            <a:off x="8534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4" name="Line 38">
            <a:extLst>
              <a:ext uri="{FF2B5EF4-FFF2-40B4-BE49-F238E27FC236}">
                <a16:creationId xmlns:a16="http://schemas.microsoft.com/office/drawing/2014/main" id="{E736D714-FC2E-46DE-B194-5B4D9AB4D0EE}"/>
              </a:ext>
            </a:extLst>
          </p:cNvPr>
          <p:cNvSpPr>
            <a:spLocks noChangeShapeType="1"/>
          </p:cNvSpPr>
          <p:nvPr/>
        </p:nvSpPr>
        <p:spPr bwMode="auto">
          <a:xfrm flipH="1">
            <a:off x="8915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5" name="Line 39">
            <a:extLst>
              <a:ext uri="{FF2B5EF4-FFF2-40B4-BE49-F238E27FC236}">
                <a16:creationId xmlns:a16="http://schemas.microsoft.com/office/drawing/2014/main" id="{D1CE3673-8BC3-418A-8ABD-2BDB6FE71CAD}"/>
              </a:ext>
            </a:extLst>
          </p:cNvPr>
          <p:cNvSpPr>
            <a:spLocks noChangeShapeType="1"/>
          </p:cNvSpPr>
          <p:nvPr/>
        </p:nvSpPr>
        <p:spPr bwMode="auto">
          <a:xfrm flipH="1">
            <a:off x="9296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6" name="Line 40">
            <a:extLst>
              <a:ext uri="{FF2B5EF4-FFF2-40B4-BE49-F238E27FC236}">
                <a16:creationId xmlns:a16="http://schemas.microsoft.com/office/drawing/2014/main" id="{9295F3CA-88C8-4AA9-B322-0460DCE50E8F}"/>
              </a:ext>
            </a:extLst>
          </p:cNvPr>
          <p:cNvSpPr>
            <a:spLocks noChangeShapeType="1"/>
          </p:cNvSpPr>
          <p:nvPr/>
        </p:nvSpPr>
        <p:spPr bwMode="auto">
          <a:xfrm flipH="1">
            <a:off x="9677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7" name="Line 41">
            <a:extLst>
              <a:ext uri="{FF2B5EF4-FFF2-40B4-BE49-F238E27FC236}">
                <a16:creationId xmlns:a16="http://schemas.microsoft.com/office/drawing/2014/main" id="{69B24BAF-21AE-4B7B-8F88-E01BF6534B3F}"/>
              </a:ext>
            </a:extLst>
          </p:cNvPr>
          <p:cNvSpPr>
            <a:spLocks noChangeShapeType="1"/>
          </p:cNvSpPr>
          <p:nvPr/>
        </p:nvSpPr>
        <p:spPr bwMode="auto">
          <a:xfrm flipH="1">
            <a:off x="10363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8" name="Line 42">
            <a:extLst>
              <a:ext uri="{FF2B5EF4-FFF2-40B4-BE49-F238E27FC236}">
                <a16:creationId xmlns:a16="http://schemas.microsoft.com/office/drawing/2014/main" id="{EAD398DD-E315-4B5A-A889-A624A85D4421}"/>
              </a:ext>
            </a:extLst>
          </p:cNvPr>
          <p:cNvSpPr>
            <a:spLocks noChangeShapeType="1"/>
          </p:cNvSpPr>
          <p:nvPr/>
        </p:nvSpPr>
        <p:spPr bwMode="auto">
          <a:xfrm flipH="1">
            <a:off x="3962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9" name="Line 43">
            <a:extLst>
              <a:ext uri="{FF2B5EF4-FFF2-40B4-BE49-F238E27FC236}">
                <a16:creationId xmlns:a16="http://schemas.microsoft.com/office/drawing/2014/main" id="{29FDB369-EFEE-4AF5-B73F-AC1DA769BAC7}"/>
              </a:ext>
            </a:extLst>
          </p:cNvPr>
          <p:cNvSpPr>
            <a:spLocks noChangeShapeType="1"/>
          </p:cNvSpPr>
          <p:nvPr/>
        </p:nvSpPr>
        <p:spPr bwMode="auto">
          <a:xfrm flipH="1">
            <a:off x="4343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0" name="Line 44">
            <a:extLst>
              <a:ext uri="{FF2B5EF4-FFF2-40B4-BE49-F238E27FC236}">
                <a16:creationId xmlns:a16="http://schemas.microsoft.com/office/drawing/2014/main" id="{3C7C043F-2CCC-454D-839D-D407BCF53272}"/>
              </a:ext>
            </a:extLst>
          </p:cNvPr>
          <p:cNvSpPr>
            <a:spLocks noChangeShapeType="1"/>
          </p:cNvSpPr>
          <p:nvPr/>
        </p:nvSpPr>
        <p:spPr bwMode="auto">
          <a:xfrm flipH="1">
            <a:off x="4800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1" name="Line 45">
            <a:extLst>
              <a:ext uri="{FF2B5EF4-FFF2-40B4-BE49-F238E27FC236}">
                <a16:creationId xmlns:a16="http://schemas.microsoft.com/office/drawing/2014/main" id="{1E0C55AB-BF88-4CC5-93AD-E002C6BA73FB}"/>
              </a:ext>
            </a:extLst>
          </p:cNvPr>
          <p:cNvSpPr>
            <a:spLocks noChangeShapeType="1"/>
          </p:cNvSpPr>
          <p:nvPr/>
        </p:nvSpPr>
        <p:spPr bwMode="auto">
          <a:xfrm flipH="1">
            <a:off x="5181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2" name="Line 46">
            <a:extLst>
              <a:ext uri="{FF2B5EF4-FFF2-40B4-BE49-F238E27FC236}">
                <a16:creationId xmlns:a16="http://schemas.microsoft.com/office/drawing/2014/main" id="{4ECCB5AF-77CC-4E15-9165-73A4710B9E8A}"/>
              </a:ext>
            </a:extLst>
          </p:cNvPr>
          <p:cNvSpPr>
            <a:spLocks noChangeShapeType="1"/>
          </p:cNvSpPr>
          <p:nvPr/>
        </p:nvSpPr>
        <p:spPr bwMode="auto">
          <a:xfrm flipH="1">
            <a:off x="5562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3" name="Line 47">
            <a:extLst>
              <a:ext uri="{FF2B5EF4-FFF2-40B4-BE49-F238E27FC236}">
                <a16:creationId xmlns:a16="http://schemas.microsoft.com/office/drawing/2014/main" id="{9D8EA8F1-C06A-4DE2-A793-CE64B6FAA2BD}"/>
              </a:ext>
            </a:extLst>
          </p:cNvPr>
          <p:cNvSpPr>
            <a:spLocks noChangeShapeType="1"/>
          </p:cNvSpPr>
          <p:nvPr/>
        </p:nvSpPr>
        <p:spPr bwMode="auto">
          <a:xfrm flipH="1">
            <a:off x="594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4" name="Line 48">
            <a:extLst>
              <a:ext uri="{FF2B5EF4-FFF2-40B4-BE49-F238E27FC236}">
                <a16:creationId xmlns:a16="http://schemas.microsoft.com/office/drawing/2014/main" id="{D4914E4D-4688-4501-A818-094297FE48AF}"/>
              </a:ext>
            </a:extLst>
          </p:cNvPr>
          <p:cNvSpPr>
            <a:spLocks noChangeShapeType="1"/>
          </p:cNvSpPr>
          <p:nvPr/>
        </p:nvSpPr>
        <p:spPr bwMode="auto">
          <a:xfrm flipH="1">
            <a:off x="3505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5" name="Line 49">
            <a:extLst>
              <a:ext uri="{FF2B5EF4-FFF2-40B4-BE49-F238E27FC236}">
                <a16:creationId xmlns:a16="http://schemas.microsoft.com/office/drawing/2014/main" id="{6D66AC6B-5BC1-419D-80DB-E1006A4F07DF}"/>
              </a:ext>
            </a:extLst>
          </p:cNvPr>
          <p:cNvSpPr>
            <a:spLocks noChangeShapeType="1"/>
          </p:cNvSpPr>
          <p:nvPr/>
        </p:nvSpPr>
        <p:spPr bwMode="auto">
          <a:xfrm flipH="1">
            <a:off x="1005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6" name="Line 50">
            <a:extLst>
              <a:ext uri="{FF2B5EF4-FFF2-40B4-BE49-F238E27FC236}">
                <a16:creationId xmlns:a16="http://schemas.microsoft.com/office/drawing/2014/main" id="{16883342-06E6-4C4C-AF9C-EA238CC6760D}"/>
              </a:ext>
            </a:extLst>
          </p:cNvPr>
          <p:cNvSpPr>
            <a:spLocks noChangeShapeType="1"/>
          </p:cNvSpPr>
          <p:nvPr/>
        </p:nvSpPr>
        <p:spPr bwMode="auto">
          <a:xfrm flipH="1">
            <a:off x="1752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7" name="Line 51">
            <a:extLst>
              <a:ext uri="{FF2B5EF4-FFF2-40B4-BE49-F238E27FC236}">
                <a16:creationId xmlns:a16="http://schemas.microsoft.com/office/drawing/2014/main" id="{5E83E571-99F4-40F7-9D01-349A1278C507}"/>
              </a:ext>
            </a:extLst>
          </p:cNvPr>
          <p:cNvSpPr>
            <a:spLocks noChangeShapeType="1"/>
          </p:cNvSpPr>
          <p:nvPr/>
        </p:nvSpPr>
        <p:spPr bwMode="auto">
          <a:xfrm flipH="1">
            <a:off x="8229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8" name="Rectangle 52">
            <a:extLst>
              <a:ext uri="{FF2B5EF4-FFF2-40B4-BE49-F238E27FC236}">
                <a16:creationId xmlns:a16="http://schemas.microsoft.com/office/drawing/2014/main" id="{668804BB-B2B6-40D4-A5BC-4928AB7983F8}"/>
              </a:ext>
            </a:extLst>
          </p:cNvPr>
          <p:cNvSpPr>
            <a:spLocks noChangeArrowheads="1"/>
          </p:cNvSpPr>
          <p:nvPr/>
        </p:nvSpPr>
        <p:spPr bwMode="auto">
          <a:xfrm>
            <a:off x="-102635" y="4419600"/>
            <a:ext cx="12540334" cy="3048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89" name="Rectangle 53">
            <a:extLst>
              <a:ext uri="{FF2B5EF4-FFF2-40B4-BE49-F238E27FC236}">
                <a16:creationId xmlns:a16="http://schemas.microsoft.com/office/drawing/2014/main" id="{B5FECB0D-56C3-4A01-B036-EB638EC262D0}"/>
              </a:ext>
            </a:extLst>
          </p:cNvPr>
          <p:cNvSpPr>
            <a:spLocks noChangeArrowheads="1"/>
          </p:cNvSpPr>
          <p:nvPr/>
        </p:nvSpPr>
        <p:spPr bwMode="auto">
          <a:xfrm>
            <a:off x="-102635" y="4724400"/>
            <a:ext cx="12540333"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90" name="Line 54">
            <a:extLst>
              <a:ext uri="{FF2B5EF4-FFF2-40B4-BE49-F238E27FC236}">
                <a16:creationId xmlns:a16="http://schemas.microsoft.com/office/drawing/2014/main" id="{499AF782-54ED-4234-A2ED-84E874382E74}"/>
              </a:ext>
            </a:extLst>
          </p:cNvPr>
          <p:cNvSpPr>
            <a:spLocks noChangeShapeType="1"/>
          </p:cNvSpPr>
          <p:nvPr/>
        </p:nvSpPr>
        <p:spPr bwMode="auto">
          <a:xfrm>
            <a:off x="1752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1" name="Line 55">
            <a:extLst>
              <a:ext uri="{FF2B5EF4-FFF2-40B4-BE49-F238E27FC236}">
                <a16:creationId xmlns:a16="http://schemas.microsoft.com/office/drawing/2014/main" id="{7FAEEAD0-3177-4F54-8E1D-E9E0083F73B6}"/>
              </a:ext>
            </a:extLst>
          </p:cNvPr>
          <p:cNvSpPr>
            <a:spLocks noChangeShapeType="1"/>
          </p:cNvSpPr>
          <p:nvPr/>
        </p:nvSpPr>
        <p:spPr bwMode="auto">
          <a:xfrm>
            <a:off x="8382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2" name="Line 56">
            <a:extLst>
              <a:ext uri="{FF2B5EF4-FFF2-40B4-BE49-F238E27FC236}">
                <a16:creationId xmlns:a16="http://schemas.microsoft.com/office/drawing/2014/main" id="{7A11E16C-2843-41A3-AB5F-4C5AA1DF629D}"/>
              </a:ext>
            </a:extLst>
          </p:cNvPr>
          <p:cNvSpPr>
            <a:spLocks noChangeShapeType="1"/>
          </p:cNvSpPr>
          <p:nvPr/>
        </p:nvSpPr>
        <p:spPr bwMode="auto">
          <a:xfrm>
            <a:off x="2133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3" name="Line 57">
            <a:extLst>
              <a:ext uri="{FF2B5EF4-FFF2-40B4-BE49-F238E27FC236}">
                <a16:creationId xmlns:a16="http://schemas.microsoft.com/office/drawing/2014/main" id="{18FE7602-AB71-499B-B7BF-61C1DD6C78ED}"/>
              </a:ext>
            </a:extLst>
          </p:cNvPr>
          <p:cNvSpPr>
            <a:spLocks noChangeShapeType="1"/>
          </p:cNvSpPr>
          <p:nvPr/>
        </p:nvSpPr>
        <p:spPr bwMode="auto">
          <a:xfrm>
            <a:off x="2514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4" name="Line 58">
            <a:extLst>
              <a:ext uri="{FF2B5EF4-FFF2-40B4-BE49-F238E27FC236}">
                <a16:creationId xmlns:a16="http://schemas.microsoft.com/office/drawing/2014/main" id="{97BBC596-5D01-4987-A8E8-90B85C49FE31}"/>
              </a:ext>
            </a:extLst>
          </p:cNvPr>
          <p:cNvSpPr>
            <a:spLocks noChangeShapeType="1"/>
          </p:cNvSpPr>
          <p:nvPr/>
        </p:nvSpPr>
        <p:spPr bwMode="auto">
          <a:xfrm>
            <a:off x="2971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5" name="Line 59">
            <a:extLst>
              <a:ext uri="{FF2B5EF4-FFF2-40B4-BE49-F238E27FC236}">
                <a16:creationId xmlns:a16="http://schemas.microsoft.com/office/drawing/2014/main" id="{49830C58-3121-42CD-A41C-00E446262ECC}"/>
              </a:ext>
            </a:extLst>
          </p:cNvPr>
          <p:cNvSpPr>
            <a:spLocks noChangeShapeType="1"/>
          </p:cNvSpPr>
          <p:nvPr/>
        </p:nvSpPr>
        <p:spPr bwMode="auto">
          <a:xfrm>
            <a:off x="3352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6" name="Line 60">
            <a:extLst>
              <a:ext uri="{FF2B5EF4-FFF2-40B4-BE49-F238E27FC236}">
                <a16:creationId xmlns:a16="http://schemas.microsoft.com/office/drawing/2014/main" id="{1C089989-F5AB-4724-9B0D-5027D6ED361E}"/>
              </a:ext>
            </a:extLst>
          </p:cNvPr>
          <p:cNvSpPr>
            <a:spLocks noChangeShapeType="1"/>
          </p:cNvSpPr>
          <p:nvPr/>
        </p:nvSpPr>
        <p:spPr bwMode="auto">
          <a:xfrm>
            <a:off x="792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7" name="Line 61">
            <a:extLst>
              <a:ext uri="{FF2B5EF4-FFF2-40B4-BE49-F238E27FC236}">
                <a16:creationId xmlns:a16="http://schemas.microsoft.com/office/drawing/2014/main" id="{F091CD58-529D-4FBE-B894-734E9C9DC5C5}"/>
              </a:ext>
            </a:extLst>
          </p:cNvPr>
          <p:cNvSpPr>
            <a:spLocks noChangeShapeType="1"/>
          </p:cNvSpPr>
          <p:nvPr/>
        </p:nvSpPr>
        <p:spPr bwMode="auto">
          <a:xfrm>
            <a:off x="7467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8" name="Line 62">
            <a:extLst>
              <a:ext uri="{FF2B5EF4-FFF2-40B4-BE49-F238E27FC236}">
                <a16:creationId xmlns:a16="http://schemas.microsoft.com/office/drawing/2014/main" id="{95CDCF44-5B6E-44B2-A8DC-786CADDC36F5}"/>
              </a:ext>
            </a:extLst>
          </p:cNvPr>
          <p:cNvSpPr>
            <a:spLocks noChangeShapeType="1"/>
          </p:cNvSpPr>
          <p:nvPr/>
        </p:nvSpPr>
        <p:spPr bwMode="auto">
          <a:xfrm>
            <a:off x="70104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9" name="Line 63">
            <a:extLst>
              <a:ext uri="{FF2B5EF4-FFF2-40B4-BE49-F238E27FC236}">
                <a16:creationId xmlns:a16="http://schemas.microsoft.com/office/drawing/2014/main" id="{0FB6FF7B-22B6-4443-A675-1DFBED9787FC}"/>
              </a:ext>
            </a:extLst>
          </p:cNvPr>
          <p:cNvSpPr>
            <a:spLocks noChangeShapeType="1"/>
          </p:cNvSpPr>
          <p:nvPr/>
        </p:nvSpPr>
        <p:spPr bwMode="auto">
          <a:xfrm>
            <a:off x="3733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0" name="Line 64">
            <a:extLst>
              <a:ext uri="{FF2B5EF4-FFF2-40B4-BE49-F238E27FC236}">
                <a16:creationId xmlns:a16="http://schemas.microsoft.com/office/drawing/2014/main" id="{09ED1D5E-E687-40A5-A20B-06A42D476AD2}"/>
              </a:ext>
            </a:extLst>
          </p:cNvPr>
          <p:cNvSpPr>
            <a:spLocks noChangeShapeType="1"/>
          </p:cNvSpPr>
          <p:nvPr/>
        </p:nvSpPr>
        <p:spPr bwMode="auto">
          <a:xfrm>
            <a:off x="411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1" name="Line 65">
            <a:extLst>
              <a:ext uri="{FF2B5EF4-FFF2-40B4-BE49-F238E27FC236}">
                <a16:creationId xmlns:a16="http://schemas.microsoft.com/office/drawing/2014/main" id="{FA3E0609-44E3-40FD-A049-DB095F0291FA}"/>
              </a:ext>
            </a:extLst>
          </p:cNvPr>
          <p:cNvSpPr>
            <a:spLocks noChangeShapeType="1"/>
          </p:cNvSpPr>
          <p:nvPr/>
        </p:nvSpPr>
        <p:spPr bwMode="auto">
          <a:xfrm>
            <a:off x="4572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2" name="Line 66">
            <a:extLst>
              <a:ext uri="{FF2B5EF4-FFF2-40B4-BE49-F238E27FC236}">
                <a16:creationId xmlns:a16="http://schemas.microsoft.com/office/drawing/2014/main" id="{0ADF024D-89FA-4F1A-9AB4-7205AE2C0855}"/>
              </a:ext>
            </a:extLst>
          </p:cNvPr>
          <p:cNvSpPr>
            <a:spLocks noChangeShapeType="1"/>
          </p:cNvSpPr>
          <p:nvPr/>
        </p:nvSpPr>
        <p:spPr bwMode="auto">
          <a:xfrm>
            <a:off x="5029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3" name="Line 67">
            <a:extLst>
              <a:ext uri="{FF2B5EF4-FFF2-40B4-BE49-F238E27FC236}">
                <a16:creationId xmlns:a16="http://schemas.microsoft.com/office/drawing/2014/main" id="{988C5885-C065-431B-9587-543A44DD5C8B}"/>
              </a:ext>
            </a:extLst>
          </p:cNvPr>
          <p:cNvSpPr>
            <a:spLocks noChangeShapeType="1"/>
          </p:cNvSpPr>
          <p:nvPr/>
        </p:nvSpPr>
        <p:spPr bwMode="auto">
          <a:xfrm>
            <a:off x="5562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4" name="Line 68">
            <a:extLst>
              <a:ext uri="{FF2B5EF4-FFF2-40B4-BE49-F238E27FC236}">
                <a16:creationId xmlns:a16="http://schemas.microsoft.com/office/drawing/2014/main" id="{32F6D72D-4E04-4C29-924C-D7323F22FFE8}"/>
              </a:ext>
            </a:extLst>
          </p:cNvPr>
          <p:cNvSpPr>
            <a:spLocks noChangeShapeType="1"/>
          </p:cNvSpPr>
          <p:nvPr/>
        </p:nvSpPr>
        <p:spPr bwMode="auto">
          <a:xfrm>
            <a:off x="6096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5" name="Line 69">
            <a:extLst>
              <a:ext uri="{FF2B5EF4-FFF2-40B4-BE49-F238E27FC236}">
                <a16:creationId xmlns:a16="http://schemas.microsoft.com/office/drawing/2014/main" id="{8CE5A833-B60D-4DBE-9DEC-A272DD12BC12}"/>
              </a:ext>
            </a:extLst>
          </p:cNvPr>
          <p:cNvSpPr>
            <a:spLocks noChangeShapeType="1"/>
          </p:cNvSpPr>
          <p:nvPr/>
        </p:nvSpPr>
        <p:spPr bwMode="auto">
          <a:xfrm>
            <a:off x="6553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6" name="Line 70">
            <a:extLst>
              <a:ext uri="{FF2B5EF4-FFF2-40B4-BE49-F238E27FC236}">
                <a16:creationId xmlns:a16="http://schemas.microsoft.com/office/drawing/2014/main" id="{AD8D8A52-9368-41AD-993D-A25220FCE57D}"/>
              </a:ext>
            </a:extLst>
          </p:cNvPr>
          <p:cNvSpPr>
            <a:spLocks noChangeShapeType="1"/>
          </p:cNvSpPr>
          <p:nvPr/>
        </p:nvSpPr>
        <p:spPr bwMode="auto">
          <a:xfrm>
            <a:off x="10515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7" name="Line 71">
            <a:extLst>
              <a:ext uri="{FF2B5EF4-FFF2-40B4-BE49-F238E27FC236}">
                <a16:creationId xmlns:a16="http://schemas.microsoft.com/office/drawing/2014/main" id="{D4C5448A-1BF5-4745-A0DE-64F3B7F7F7E8}"/>
              </a:ext>
            </a:extLst>
          </p:cNvPr>
          <p:cNvSpPr>
            <a:spLocks noChangeShapeType="1"/>
          </p:cNvSpPr>
          <p:nvPr/>
        </p:nvSpPr>
        <p:spPr bwMode="auto">
          <a:xfrm>
            <a:off x="10134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8" name="Line 72">
            <a:extLst>
              <a:ext uri="{FF2B5EF4-FFF2-40B4-BE49-F238E27FC236}">
                <a16:creationId xmlns:a16="http://schemas.microsoft.com/office/drawing/2014/main" id="{CC0F19F9-02C4-435E-A98E-AF2D47954348}"/>
              </a:ext>
            </a:extLst>
          </p:cNvPr>
          <p:cNvSpPr>
            <a:spLocks noChangeShapeType="1"/>
          </p:cNvSpPr>
          <p:nvPr/>
        </p:nvSpPr>
        <p:spPr bwMode="auto">
          <a:xfrm>
            <a:off x="9753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9" name="Line 73">
            <a:extLst>
              <a:ext uri="{FF2B5EF4-FFF2-40B4-BE49-F238E27FC236}">
                <a16:creationId xmlns:a16="http://schemas.microsoft.com/office/drawing/2014/main" id="{81B7AD9B-5F75-4EC4-BE61-AF6B1A1D383F}"/>
              </a:ext>
            </a:extLst>
          </p:cNvPr>
          <p:cNvSpPr>
            <a:spLocks noChangeShapeType="1"/>
          </p:cNvSpPr>
          <p:nvPr/>
        </p:nvSpPr>
        <p:spPr bwMode="auto">
          <a:xfrm>
            <a:off x="92964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10" name="Line 74">
            <a:extLst>
              <a:ext uri="{FF2B5EF4-FFF2-40B4-BE49-F238E27FC236}">
                <a16:creationId xmlns:a16="http://schemas.microsoft.com/office/drawing/2014/main" id="{EF879939-913F-4F92-8592-FE2624376115}"/>
              </a:ext>
            </a:extLst>
          </p:cNvPr>
          <p:cNvSpPr>
            <a:spLocks noChangeShapeType="1"/>
          </p:cNvSpPr>
          <p:nvPr/>
        </p:nvSpPr>
        <p:spPr bwMode="auto">
          <a:xfrm>
            <a:off x="8839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4122" name="Picture 90">
            <a:extLst>
              <a:ext uri="{FF2B5EF4-FFF2-40B4-BE49-F238E27FC236}">
                <a16:creationId xmlns:a16="http://schemas.microsoft.com/office/drawing/2014/main" id="{70FE8BCC-314F-4B20-AAFE-74DB98966362}"/>
              </a:ext>
            </a:extLst>
          </p:cNvPr>
          <p:cNvPicPr>
            <a:picLocks noGrp="1" noChangeAspect="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6629400" y="1295400"/>
            <a:ext cx="247650" cy="350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427" name="Rectangle 91">
            <a:extLst>
              <a:ext uri="{FF2B5EF4-FFF2-40B4-BE49-F238E27FC236}">
                <a16:creationId xmlns:a16="http://schemas.microsoft.com/office/drawing/2014/main" id="{F4E7300E-7DA5-40F7-9594-DB8D7ACBE700}"/>
              </a:ext>
            </a:extLst>
          </p:cNvPr>
          <p:cNvSpPr>
            <a:spLocks noChangeArrowheads="1"/>
          </p:cNvSpPr>
          <p:nvPr/>
        </p:nvSpPr>
        <p:spPr bwMode="auto">
          <a:xfrm>
            <a:off x="-102635" y="1218823"/>
            <a:ext cx="12456366" cy="3810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6" name="AutoShape 75">
            <a:extLst>
              <a:ext uri="{FF2B5EF4-FFF2-40B4-BE49-F238E27FC236}">
                <a16:creationId xmlns:a16="http://schemas.microsoft.com/office/drawing/2014/main" id="{715651D9-70AE-4C1F-8D6C-8A24ED6301E3}"/>
              </a:ext>
            </a:extLst>
          </p:cNvPr>
          <p:cNvSpPr>
            <a:spLocks noChangeArrowheads="1"/>
          </p:cNvSpPr>
          <p:nvPr/>
        </p:nvSpPr>
        <p:spPr bwMode="auto">
          <a:xfrm rot="1765781">
            <a:off x="8620399" y="4686299"/>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7" name="AutoShape 75">
            <a:extLst>
              <a:ext uri="{FF2B5EF4-FFF2-40B4-BE49-F238E27FC236}">
                <a16:creationId xmlns:a16="http://schemas.microsoft.com/office/drawing/2014/main" id="{A28E0CC5-2906-4263-A22B-4FEE227F2FFA}"/>
              </a:ext>
            </a:extLst>
          </p:cNvPr>
          <p:cNvSpPr>
            <a:spLocks noChangeArrowheads="1"/>
          </p:cNvSpPr>
          <p:nvPr/>
        </p:nvSpPr>
        <p:spPr bwMode="auto">
          <a:xfrm rot="1765781">
            <a:off x="3824436" y="4697717"/>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8" name="Rectangle 76">
            <a:extLst>
              <a:ext uri="{FF2B5EF4-FFF2-40B4-BE49-F238E27FC236}">
                <a16:creationId xmlns:a16="http://schemas.microsoft.com/office/drawing/2014/main" id="{FE266C78-BFD6-4AD9-A348-0FFF3D6D7C4D}"/>
              </a:ext>
            </a:extLst>
          </p:cNvPr>
          <p:cNvSpPr>
            <a:spLocks noChangeArrowheads="1"/>
          </p:cNvSpPr>
          <p:nvPr/>
        </p:nvSpPr>
        <p:spPr bwMode="auto">
          <a:xfrm>
            <a:off x="9088307" y="5311795"/>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9" name="Rectangle 76">
            <a:extLst>
              <a:ext uri="{FF2B5EF4-FFF2-40B4-BE49-F238E27FC236}">
                <a16:creationId xmlns:a16="http://schemas.microsoft.com/office/drawing/2014/main" id="{FDEC3A5B-8091-4DD7-A378-7B1C781D9996}"/>
              </a:ext>
            </a:extLst>
          </p:cNvPr>
          <p:cNvSpPr>
            <a:spLocks noChangeArrowheads="1"/>
          </p:cNvSpPr>
          <p:nvPr/>
        </p:nvSpPr>
        <p:spPr bwMode="auto">
          <a:xfrm>
            <a:off x="4267200" y="5334000"/>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pic>
        <p:nvPicPr>
          <p:cNvPr id="130" name="Picture 12" descr="Con cá vàng phim Hoạt hình Vẽ Clip nghệ thuật - cá png tải về - Miễn phí  trong suốt Cá png Tải về.">
            <a:extLst>
              <a:ext uri="{FF2B5EF4-FFF2-40B4-BE49-F238E27FC236}">
                <a16:creationId xmlns:a16="http://schemas.microsoft.com/office/drawing/2014/main" id="{844847A9-30CB-4166-93F6-A2FC9ED5B94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10669696" y="5751456"/>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2" descr="Con cá vàng phim Hoạt hình Vẽ Clip nghệ thuật - cá png tải về - Miễn phí  trong suốt Cá png Tải về.">
            <a:extLst>
              <a:ext uri="{FF2B5EF4-FFF2-40B4-BE49-F238E27FC236}">
                <a16:creationId xmlns:a16="http://schemas.microsoft.com/office/drawing/2014/main" id="{7E522D78-5D6A-4DF0-866D-715B0B1F4F8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7679955" y="5215395"/>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4" descr="Con Cá Bé Trước khi câu Đố học - phim hoạt hình cá png tải về - Miễn phí  trong suốt Màu Tím png Tải về.">
            <a:extLst>
              <a:ext uri="{FF2B5EF4-FFF2-40B4-BE49-F238E27FC236}">
                <a16:creationId xmlns:a16="http://schemas.microsoft.com/office/drawing/2014/main" id="{9B3833E9-CEA9-4B46-A33C-2065A0A74EF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9167" l="10000" r="90000"/>
                    </a14:imgEffect>
                  </a14:imgLayer>
                </a14:imgProps>
              </a:ext>
              <a:ext uri="{28A0092B-C50C-407E-A947-70E740481C1C}">
                <a14:useLocalDpi xmlns:a14="http://schemas.microsoft.com/office/drawing/2010/main" val="0"/>
              </a:ext>
            </a:extLst>
          </a:blip>
          <a:srcRect/>
          <a:stretch>
            <a:fillRect/>
          </a:stretch>
        </p:blipFill>
        <p:spPr bwMode="auto">
          <a:xfrm>
            <a:off x="2336515" y="6059452"/>
            <a:ext cx="1276350" cy="768350"/>
          </a:xfrm>
          <a:prstGeom prst="rect">
            <a:avLst/>
          </a:prstGeom>
          <a:noFill/>
          <a:extLst>
            <a:ext uri="{909E8E84-426E-40DD-AFC4-6F175D3DCCD1}">
              <a14:hiddenFill xmlns:a14="http://schemas.microsoft.com/office/drawing/2010/main">
                <a:solidFill>
                  <a:srgbClr val="FFFFFF"/>
                </a:solidFill>
              </a14:hiddenFill>
            </a:ext>
          </a:extLst>
        </p:spPr>
      </p:pic>
      <p:sp>
        <p:nvSpPr>
          <p:cNvPr id="134" name="Freeform 83">
            <a:extLst>
              <a:ext uri="{FF2B5EF4-FFF2-40B4-BE49-F238E27FC236}">
                <a16:creationId xmlns:a16="http://schemas.microsoft.com/office/drawing/2014/main" id="{722EF390-1859-453A-8C19-44AAC17F62E4}"/>
              </a:ext>
            </a:extLst>
          </p:cNvPr>
          <p:cNvSpPr>
            <a:spLocks/>
          </p:cNvSpPr>
          <p:nvPr/>
        </p:nvSpPr>
        <p:spPr bwMode="auto">
          <a:xfrm>
            <a:off x="1451871" y="4775828"/>
            <a:ext cx="1066800" cy="1752600"/>
          </a:xfrm>
          <a:custGeom>
            <a:avLst/>
            <a:gdLst>
              <a:gd name="T0" fmla="*/ 1066800 w 768"/>
              <a:gd name="T1" fmla="*/ 0 h 1248"/>
              <a:gd name="T2" fmla="*/ 733425 w 768"/>
              <a:gd name="T3" fmla="*/ 202223 h 1248"/>
              <a:gd name="T4" fmla="*/ 666750 w 768"/>
              <a:gd name="T5" fmla="*/ 606669 h 1248"/>
              <a:gd name="T6" fmla="*/ 400050 w 768"/>
              <a:gd name="T7" fmla="*/ 741485 h 1248"/>
              <a:gd name="T8" fmla="*/ 333375 w 768"/>
              <a:gd name="T9" fmla="*/ 1078523 h 1248"/>
              <a:gd name="T10" fmla="*/ 466725 w 768"/>
              <a:gd name="T11" fmla="*/ 1348154 h 1248"/>
              <a:gd name="T12" fmla="*/ 0 w 768"/>
              <a:gd name="T13" fmla="*/ 1752600 h 12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1248">
                <a:moveTo>
                  <a:pt x="768" y="0"/>
                </a:moveTo>
                <a:cubicBezTo>
                  <a:pt x="672" y="36"/>
                  <a:pt x="576" y="72"/>
                  <a:pt x="528" y="144"/>
                </a:cubicBezTo>
                <a:cubicBezTo>
                  <a:pt x="480" y="216"/>
                  <a:pt x="520" y="368"/>
                  <a:pt x="480" y="432"/>
                </a:cubicBezTo>
                <a:cubicBezTo>
                  <a:pt x="440" y="496"/>
                  <a:pt x="328" y="472"/>
                  <a:pt x="288" y="528"/>
                </a:cubicBezTo>
                <a:cubicBezTo>
                  <a:pt x="248" y="584"/>
                  <a:pt x="232" y="696"/>
                  <a:pt x="240" y="768"/>
                </a:cubicBezTo>
                <a:cubicBezTo>
                  <a:pt x="248" y="840"/>
                  <a:pt x="376" y="880"/>
                  <a:pt x="336" y="960"/>
                </a:cubicBezTo>
                <a:cubicBezTo>
                  <a:pt x="296" y="1040"/>
                  <a:pt x="148" y="1144"/>
                  <a:pt x="0" y="1248"/>
                </a:cubicBezTo>
              </a:path>
            </a:pathLst>
          </a:custGeom>
          <a:noFill/>
          <a:ln w="952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 name="Line 84">
            <a:extLst>
              <a:ext uri="{FF2B5EF4-FFF2-40B4-BE49-F238E27FC236}">
                <a16:creationId xmlns:a16="http://schemas.microsoft.com/office/drawing/2014/main" id="{E3B350F9-C9B7-450F-B2E2-1C6141008D89}"/>
              </a:ext>
            </a:extLst>
          </p:cNvPr>
          <p:cNvSpPr>
            <a:spLocks noChangeShapeType="1"/>
          </p:cNvSpPr>
          <p:nvPr/>
        </p:nvSpPr>
        <p:spPr bwMode="auto">
          <a:xfrm>
            <a:off x="2430760" y="4812017"/>
            <a:ext cx="304800" cy="228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 name="Line 84">
            <a:extLst>
              <a:ext uri="{FF2B5EF4-FFF2-40B4-BE49-F238E27FC236}">
                <a16:creationId xmlns:a16="http://schemas.microsoft.com/office/drawing/2014/main" id="{39831527-AA68-4FF1-8C69-133A4539A6CF}"/>
              </a:ext>
            </a:extLst>
          </p:cNvPr>
          <p:cNvSpPr>
            <a:spLocks noChangeShapeType="1"/>
          </p:cNvSpPr>
          <p:nvPr/>
        </p:nvSpPr>
        <p:spPr bwMode="auto">
          <a:xfrm>
            <a:off x="2220082" y="5198572"/>
            <a:ext cx="393372" cy="269405"/>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 name="Line 84">
            <a:extLst>
              <a:ext uri="{FF2B5EF4-FFF2-40B4-BE49-F238E27FC236}">
                <a16:creationId xmlns:a16="http://schemas.microsoft.com/office/drawing/2014/main" id="{9665F946-CEDD-4CDE-953C-581C7B926585}"/>
              </a:ext>
            </a:extLst>
          </p:cNvPr>
          <p:cNvSpPr>
            <a:spLocks noChangeShapeType="1"/>
          </p:cNvSpPr>
          <p:nvPr/>
        </p:nvSpPr>
        <p:spPr bwMode="auto">
          <a:xfrm>
            <a:off x="1905000" y="5587597"/>
            <a:ext cx="409872" cy="269405"/>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 name="Freeform 82">
            <a:extLst>
              <a:ext uri="{FF2B5EF4-FFF2-40B4-BE49-F238E27FC236}">
                <a16:creationId xmlns:a16="http://schemas.microsoft.com/office/drawing/2014/main" id="{4DC35A1F-3F89-46E8-B9EF-8553E890CB11}"/>
              </a:ext>
            </a:extLst>
          </p:cNvPr>
          <p:cNvSpPr>
            <a:spLocks/>
          </p:cNvSpPr>
          <p:nvPr/>
        </p:nvSpPr>
        <p:spPr bwMode="auto">
          <a:xfrm>
            <a:off x="1980993" y="4861701"/>
            <a:ext cx="1066800" cy="1828800"/>
          </a:xfrm>
          <a:custGeom>
            <a:avLst/>
            <a:gdLst>
              <a:gd name="T0" fmla="*/ 1066800 w 768"/>
              <a:gd name="T1" fmla="*/ 0 h 1248"/>
              <a:gd name="T2" fmla="*/ 733425 w 768"/>
              <a:gd name="T3" fmla="*/ 211015 h 1248"/>
              <a:gd name="T4" fmla="*/ 666750 w 768"/>
              <a:gd name="T5" fmla="*/ 633046 h 1248"/>
              <a:gd name="T6" fmla="*/ 400050 w 768"/>
              <a:gd name="T7" fmla="*/ 773723 h 1248"/>
              <a:gd name="T8" fmla="*/ 333375 w 768"/>
              <a:gd name="T9" fmla="*/ 1125415 h 1248"/>
              <a:gd name="T10" fmla="*/ 466725 w 768"/>
              <a:gd name="T11" fmla="*/ 1406769 h 1248"/>
              <a:gd name="T12" fmla="*/ 0 w 768"/>
              <a:gd name="T13" fmla="*/ 1828800 h 12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1248">
                <a:moveTo>
                  <a:pt x="768" y="0"/>
                </a:moveTo>
                <a:cubicBezTo>
                  <a:pt x="672" y="36"/>
                  <a:pt x="576" y="72"/>
                  <a:pt x="528" y="144"/>
                </a:cubicBezTo>
                <a:cubicBezTo>
                  <a:pt x="480" y="216"/>
                  <a:pt x="520" y="368"/>
                  <a:pt x="480" y="432"/>
                </a:cubicBezTo>
                <a:cubicBezTo>
                  <a:pt x="440" y="496"/>
                  <a:pt x="328" y="472"/>
                  <a:pt x="288" y="528"/>
                </a:cubicBezTo>
                <a:cubicBezTo>
                  <a:pt x="248" y="584"/>
                  <a:pt x="232" y="696"/>
                  <a:pt x="240" y="768"/>
                </a:cubicBezTo>
                <a:cubicBezTo>
                  <a:pt x="248" y="840"/>
                  <a:pt x="376" y="880"/>
                  <a:pt x="336" y="960"/>
                </a:cubicBezTo>
                <a:cubicBezTo>
                  <a:pt x="296" y="1040"/>
                  <a:pt x="148" y="1144"/>
                  <a:pt x="0" y="1248"/>
                </a:cubicBezTo>
              </a:path>
            </a:pathLst>
          </a:custGeom>
          <a:noFill/>
          <a:ln w="952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 name="Line 85">
            <a:extLst>
              <a:ext uri="{FF2B5EF4-FFF2-40B4-BE49-F238E27FC236}">
                <a16:creationId xmlns:a16="http://schemas.microsoft.com/office/drawing/2014/main" id="{580DEF88-9DAE-4731-99DA-A65ED4C7CB5A}"/>
              </a:ext>
            </a:extLst>
          </p:cNvPr>
          <p:cNvSpPr>
            <a:spLocks noChangeShapeType="1"/>
          </p:cNvSpPr>
          <p:nvPr/>
        </p:nvSpPr>
        <p:spPr bwMode="auto">
          <a:xfrm>
            <a:off x="1930083" y="6156952"/>
            <a:ext cx="369684" cy="269404"/>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Rectangle 5">
            <a:extLst>
              <a:ext uri="{FF2B5EF4-FFF2-40B4-BE49-F238E27FC236}">
                <a16:creationId xmlns:a16="http://schemas.microsoft.com/office/drawing/2014/main" id="{1C9D9BA7-1294-417D-BA87-04261180B18F}"/>
              </a:ext>
            </a:extLst>
          </p:cNvPr>
          <p:cNvSpPr/>
          <p:nvPr/>
        </p:nvSpPr>
        <p:spPr>
          <a:xfrm>
            <a:off x="-102635" y="3257157"/>
            <a:ext cx="12456365" cy="1183532"/>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ectangle 144">
            <a:extLst>
              <a:ext uri="{FF2B5EF4-FFF2-40B4-BE49-F238E27FC236}">
                <a16:creationId xmlns:a16="http://schemas.microsoft.com/office/drawing/2014/main" id="{8D3C1F9C-1F40-4F27-B59E-83E42A6EB7B3}"/>
              </a:ext>
            </a:extLst>
          </p:cNvPr>
          <p:cNvSpPr/>
          <p:nvPr/>
        </p:nvSpPr>
        <p:spPr>
          <a:xfrm>
            <a:off x="-279917" y="1598084"/>
            <a:ext cx="12717616" cy="1154416"/>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0E551D3-336D-49D2-A5FA-A08F53289F2A}"/>
              </a:ext>
            </a:extLst>
          </p:cNvPr>
          <p:cNvSpPr/>
          <p:nvPr/>
        </p:nvSpPr>
        <p:spPr>
          <a:xfrm>
            <a:off x="2152650" y="2057399"/>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91B762AA-E56A-408B-9DEC-DB98E98ECE72}"/>
              </a:ext>
            </a:extLst>
          </p:cNvPr>
          <p:cNvSpPr/>
          <p:nvPr/>
        </p:nvSpPr>
        <p:spPr>
          <a:xfrm>
            <a:off x="4879023" y="20997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2FC5CA59-9A29-4905-B631-758E733545DE}"/>
              </a:ext>
            </a:extLst>
          </p:cNvPr>
          <p:cNvSpPr/>
          <p:nvPr/>
        </p:nvSpPr>
        <p:spPr>
          <a:xfrm>
            <a:off x="8421163" y="2086153"/>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C030B4FD-CD37-4B9F-BDAF-256B8D7DD181}"/>
              </a:ext>
            </a:extLst>
          </p:cNvPr>
          <p:cNvSpPr/>
          <p:nvPr/>
        </p:nvSpPr>
        <p:spPr>
          <a:xfrm>
            <a:off x="2195149" y="3764695"/>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67D1CFA9-01A5-4C1D-9742-0386FBDF55BC}"/>
              </a:ext>
            </a:extLst>
          </p:cNvPr>
          <p:cNvSpPr/>
          <p:nvPr/>
        </p:nvSpPr>
        <p:spPr>
          <a:xfrm>
            <a:off x="4997409" y="3796995"/>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C7317D10-C2C2-4D97-8A5B-1844885C72B2}"/>
              </a:ext>
            </a:extLst>
          </p:cNvPr>
          <p:cNvSpPr/>
          <p:nvPr/>
        </p:nvSpPr>
        <p:spPr>
          <a:xfrm>
            <a:off x="8505825" y="37751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Picture 6" descr="Nhân Vật Hoạt Hình Vẽ Tay đi Chợ đôi Hình ảnh | Định dạng hình ảnh PSD  611462049| vn.lovepik.com">
            <a:extLst>
              <a:ext uri="{FF2B5EF4-FFF2-40B4-BE49-F238E27FC236}">
                <a16:creationId xmlns:a16="http://schemas.microsoft.com/office/drawing/2014/main" id="{AA6203E1-798D-458C-B7CF-9D3743976F6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60215" y="-97654"/>
            <a:ext cx="1752600" cy="1922067"/>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4">
            <a:extLst>
              <a:ext uri="{FF2B5EF4-FFF2-40B4-BE49-F238E27FC236}">
                <a16:creationId xmlns:a16="http://schemas.microsoft.com/office/drawing/2014/main" id="{CF646521-A2C1-4F1D-AE2C-F247F41D8D35}"/>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23478" y="3429795"/>
            <a:ext cx="1768932" cy="1425393"/>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14" descr="Con Cá Bé Trước khi câu Đố học - phim hoạt hình cá png tải về - Miễn phí  trong suốt Màu Tím png Tải về.">
            <a:extLst>
              <a:ext uri="{FF2B5EF4-FFF2-40B4-BE49-F238E27FC236}">
                <a16:creationId xmlns:a16="http://schemas.microsoft.com/office/drawing/2014/main" id="{A654C485-1B3D-4732-BB5F-DCA604B2DE1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9167" l="10000" r="90000"/>
                    </a14:imgEffect>
                  </a14:imgLayer>
                </a14:imgProps>
              </a:ext>
              <a:ext uri="{28A0092B-C50C-407E-A947-70E740481C1C}">
                <a14:useLocalDpi xmlns:a14="http://schemas.microsoft.com/office/drawing/2010/main" val="0"/>
              </a:ext>
            </a:extLst>
          </a:blip>
          <a:srcRect/>
          <a:stretch>
            <a:fillRect/>
          </a:stretch>
        </p:blipFill>
        <p:spPr bwMode="auto">
          <a:xfrm>
            <a:off x="5071656" y="6059452"/>
            <a:ext cx="1276350" cy="76835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
            <a:extLst>
              <a:ext uri="{FF2B5EF4-FFF2-40B4-BE49-F238E27FC236}">
                <a16:creationId xmlns:a16="http://schemas.microsoft.com/office/drawing/2014/main" id="{25F44E21-28A8-4054-8E09-EADDF235A034}"/>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5490" b="89522" l="0" r="100000"/>
                    </a14:imgEffect>
                  </a14:imgLayer>
                </a14:imgProps>
              </a:ext>
              <a:ext uri="{28A0092B-C50C-407E-A947-70E740481C1C}">
                <a14:useLocalDpi xmlns:a14="http://schemas.microsoft.com/office/drawing/2010/main" val="0"/>
              </a:ext>
            </a:extLst>
          </a:blip>
          <a:srcRect/>
          <a:stretch>
            <a:fillRect/>
          </a:stretch>
        </p:blipFill>
        <p:spPr bwMode="auto">
          <a:xfrm>
            <a:off x="5260652" y="1053356"/>
            <a:ext cx="4405130" cy="3434906"/>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a:extLst>
              <a:ext uri="{FF2B5EF4-FFF2-40B4-BE49-F238E27FC236}">
                <a16:creationId xmlns:a16="http://schemas.microsoft.com/office/drawing/2014/main" id="{3E28474E-0684-46E9-937C-55F558399920}"/>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395781" y="502821"/>
            <a:ext cx="1838144" cy="1838144"/>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30" descr="Hình ảnh Phim Hoạt Hình Học Sinh đi Xe đạp, Phim Hoạt Hình đi Xe đạp, Phim Hoạt  Hình Xe đạp, Phim Hoạt Hình đi Xe đạp để Giảm Cân miễn phí">
            <a:extLst>
              <a:ext uri="{FF2B5EF4-FFF2-40B4-BE49-F238E27FC236}">
                <a16:creationId xmlns:a16="http://schemas.microsoft.com/office/drawing/2014/main" id="{E951C311-E5D1-4F26-A2BE-7CBBB1A0AC30}"/>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9167" b="84000" l="10000" r="90000"/>
                    </a14:imgEffect>
                  </a14:imgLayer>
                </a14:imgProps>
              </a:ext>
              <a:ext uri="{28A0092B-C50C-407E-A947-70E740481C1C}">
                <a14:useLocalDpi xmlns:a14="http://schemas.microsoft.com/office/drawing/2010/main" val="0"/>
              </a:ext>
            </a:extLst>
          </a:blip>
          <a:srcRect/>
          <a:stretch>
            <a:fillRect/>
          </a:stretch>
        </p:blipFill>
        <p:spPr bwMode="auto">
          <a:xfrm>
            <a:off x="5961224" y="2838463"/>
            <a:ext cx="1777647" cy="1799426"/>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2">
            <a:extLst>
              <a:ext uri="{FF2B5EF4-FFF2-40B4-BE49-F238E27FC236}">
                <a16:creationId xmlns:a16="http://schemas.microsoft.com/office/drawing/2014/main" id="{5CDA2DEF-108A-415B-929E-9C7BF0789A8A}"/>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7333" b="96750" l="10000" r="90000"/>
                    </a14:imgEffect>
                  </a14:imgLayer>
                </a14:imgProps>
              </a:ext>
              <a:ext uri="{28A0092B-C50C-407E-A947-70E740481C1C}">
                <a14:useLocalDpi xmlns:a14="http://schemas.microsoft.com/office/drawing/2010/main" val="0"/>
              </a:ext>
            </a:extLst>
          </a:blip>
          <a:srcRect/>
          <a:stretch>
            <a:fillRect/>
          </a:stretch>
        </p:blipFill>
        <p:spPr bwMode="auto">
          <a:xfrm>
            <a:off x="9368644" y="-69016"/>
            <a:ext cx="1249586" cy="17692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72858E3-04CD-4833-BAAB-B7F8BADFFEA6}"/>
              </a:ext>
            </a:extLst>
          </p:cNvPr>
          <p:cNvSpPr txBox="1"/>
          <p:nvPr/>
        </p:nvSpPr>
        <p:spPr>
          <a:xfrm>
            <a:off x="80728" y="1470684"/>
            <a:ext cx="5434397" cy="1200329"/>
          </a:xfrm>
          <a:prstGeom prst="rect">
            <a:avLst/>
          </a:prstGeom>
          <a:noFill/>
        </p:spPr>
        <p:txBody>
          <a:bodyPr wrap="square" rtlCol="0">
            <a:spAutoFit/>
          </a:bodyPr>
          <a:lstStyle/>
          <a:p>
            <a:r>
              <a:rPr lang="vi-VN" sz="3600" b="1" i="0" dirty="0">
                <a:solidFill>
                  <a:srgbClr val="002060"/>
                </a:solidFill>
                <a:effectLst/>
                <a:latin typeface="Times New Roman" panose="02020603050405020304" pitchFamily="18" charset="0"/>
                <a:cs typeface="Times New Roman" panose="02020603050405020304" pitchFamily="18" charset="0"/>
              </a:rPr>
              <a:t>Cùng cười hớn hở</a:t>
            </a:r>
            <a:br>
              <a:rPr lang="vi-VN" sz="3600" b="1" i="0" dirty="0">
                <a:solidFill>
                  <a:srgbClr val="002060"/>
                </a:solidFill>
                <a:effectLst/>
                <a:latin typeface="Times New Roman" panose="02020603050405020304" pitchFamily="18" charset="0"/>
                <a:cs typeface="Times New Roman" panose="02020603050405020304" pitchFamily="18" charset="0"/>
              </a:rPr>
            </a:br>
            <a:r>
              <a:rPr lang="vi-VN" sz="3600" b="1" i="0" dirty="0">
                <a:solidFill>
                  <a:srgbClr val="002060"/>
                </a:solidFill>
                <a:effectLst/>
                <a:latin typeface="Times New Roman" panose="02020603050405020304" pitchFamily="18" charset="0"/>
                <a:cs typeface="Times New Roman" panose="02020603050405020304" pitchFamily="18" charset="0"/>
              </a:rPr>
              <a:t>Nhìn chiếc cầu dài</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07" name="Line 50">
            <a:extLst>
              <a:ext uri="{FF2B5EF4-FFF2-40B4-BE49-F238E27FC236}">
                <a16:creationId xmlns:a16="http://schemas.microsoft.com/office/drawing/2014/main" id="{2980D4B1-DBB9-4907-B68C-6F459E49EECA}"/>
              </a:ext>
            </a:extLst>
          </p:cNvPr>
          <p:cNvSpPr>
            <a:spLocks noChangeShapeType="1"/>
          </p:cNvSpPr>
          <p:nvPr/>
        </p:nvSpPr>
        <p:spPr bwMode="auto">
          <a:xfrm flipH="1">
            <a:off x="1307815" y="2841673"/>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 name="Line 50">
            <a:extLst>
              <a:ext uri="{FF2B5EF4-FFF2-40B4-BE49-F238E27FC236}">
                <a16:creationId xmlns:a16="http://schemas.microsoft.com/office/drawing/2014/main" id="{6B7D2102-A258-4D5B-8BAB-86754AA908C0}"/>
              </a:ext>
            </a:extLst>
          </p:cNvPr>
          <p:cNvSpPr>
            <a:spLocks noChangeShapeType="1"/>
          </p:cNvSpPr>
          <p:nvPr/>
        </p:nvSpPr>
        <p:spPr bwMode="auto">
          <a:xfrm flipH="1">
            <a:off x="863030" y="2835297"/>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 name="Line 50">
            <a:extLst>
              <a:ext uri="{FF2B5EF4-FFF2-40B4-BE49-F238E27FC236}">
                <a16:creationId xmlns:a16="http://schemas.microsoft.com/office/drawing/2014/main" id="{B121410F-E365-476C-AF8F-81C5B10B2537}"/>
              </a:ext>
            </a:extLst>
          </p:cNvPr>
          <p:cNvSpPr>
            <a:spLocks noChangeShapeType="1"/>
          </p:cNvSpPr>
          <p:nvPr/>
        </p:nvSpPr>
        <p:spPr bwMode="auto">
          <a:xfrm flipH="1">
            <a:off x="436544"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 name="Line 50">
            <a:extLst>
              <a:ext uri="{FF2B5EF4-FFF2-40B4-BE49-F238E27FC236}">
                <a16:creationId xmlns:a16="http://schemas.microsoft.com/office/drawing/2014/main" id="{501C4DBE-263E-422E-B336-2F36A843EC4A}"/>
              </a:ext>
            </a:extLst>
          </p:cNvPr>
          <p:cNvSpPr>
            <a:spLocks noChangeShapeType="1"/>
          </p:cNvSpPr>
          <p:nvPr/>
        </p:nvSpPr>
        <p:spPr bwMode="auto">
          <a:xfrm flipH="1">
            <a:off x="29975" y="2859397"/>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 name="Line 50">
            <a:extLst>
              <a:ext uri="{FF2B5EF4-FFF2-40B4-BE49-F238E27FC236}">
                <a16:creationId xmlns:a16="http://schemas.microsoft.com/office/drawing/2014/main" id="{29986487-E8AA-4C19-BDB5-5BFB616FC775}"/>
              </a:ext>
            </a:extLst>
          </p:cNvPr>
          <p:cNvSpPr>
            <a:spLocks noChangeShapeType="1"/>
          </p:cNvSpPr>
          <p:nvPr/>
        </p:nvSpPr>
        <p:spPr bwMode="auto">
          <a:xfrm flipH="1">
            <a:off x="10807985" y="282643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 name="Line 50">
            <a:extLst>
              <a:ext uri="{FF2B5EF4-FFF2-40B4-BE49-F238E27FC236}">
                <a16:creationId xmlns:a16="http://schemas.microsoft.com/office/drawing/2014/main" id="{BC39A5B2-A1F3-4505-93AD-AF8331BA114A}"/>
              </a:ext>
            </a:extLst>
          </p:cNvPr>
          <p:cNvSpPr>
            <a:spLocks noChangeShapeType="1"/>
          </p:cNvSpPr>
          <p:nvPr/>
        </p:nvSpPr>
        <p:spPr bwMode="auto">
          <a:xfrm flipH="1">
            <a:off x="11690303"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 name="Line 50">
            <a:extLst>
              <a:ext uri="{FF2B5EF4-FFF2-40B4-BE49-F238E27FC236}">
                <a16:creationId xmlns:a16="http://schemas.microsoft.com/office/drawing/2014/main" id="{95D00C70-F3BA-4BC6-823E-E9B3DB7EBADA}"/>
              </a:ext>
            </a:extLst>
          </p:cNvPr>
          <p:cNvSpPr>
            <a:spLocks noChangeShapeType="1"/>
          </p:cNvSpPr>
          <p:nvPr/>
        </p:nvSpPr>
        <p:spPr bwMode="auto">
          <a:xfrm flipH="1">
            <a:off x="11247707" y="280513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 name="Line 50">
            <a:extLst>
              <a:ext uri="{FF2B5EF4-FFF2-40B4-BE49-F238E27FC236}">
                <a16:creationId xmlns:a16="http://schemas.microsoft.com/office/drawing/2014/main" id="{0F30ADF7-9BFB-45AF-8952-B05AA791C756}"/>
              </a:ext>
            </a:extLst>
          </p:cNvPr>
          <p:cNvSpPr>
            <a:spLocks noChangeShapeType="1"/>
          </p:cNvSpPr>
          <p:nvPr/>
        </p:nvSpPr>
        <p:spPr bwMode="auto">
          <a:xfrm flipH="1">
            <a:off x="12093246" y="2811655"/>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 name="Line 17">
            <a:extLst>
              <a:ext uri="{FF2B5EF4-FFF2-40B4-BE49-F238E27FC236}">
                <a16:creationId xmlns:a16="http://schemas.microsoft.com/office/drawing/2014/main" id="{D5A68767-B33E-4C63-9FCE-61031D9440F7}"/>
              </a:ext>
            </a:extLst>
          </p:cNvPr>
          <p:cNvSpPr>
            <a:spLocks noChangeShapeType="1"/>
          </p:cNvSpPr>
          <p:nvPr/>
        </p:nvSpPr>
        <p:spPr bwMode="auto">
          <a:xfrm>
            <a:off x="1263170" y="702906"/>
            <a:ext cx="8204" cy="51159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 name="Line 17">
            <a:extLst>
              <a:ext uri="{FF2B5EF4-FFF2-40B4-BE49-F238E27FC236}">
                <a16:creationId xmlns:a16="http://schemas.microsoft.com/office/drawing/2014/main" id="{A9EF81BA-BB39-4D23-961F-089575290855}"/>
              </a:ext>
            </a:extLst>
          </p:cNvPr>
          <p:cNvSpPr>
            <a:spLocks noChangeShapeType="1"/>
          </p:cNvSpPr>
          <p:nvPr/>
        </p:nvSpPr>
        <p:spPr bwMode="auto">
          <a:xfrm>
            <a:off x="721567" y="702906"/>
            <a:ext cx="8204" cy="51159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 name="Line 17">
            <a:extLst>
              <a:ext uri="{FF2B5EF4-FFF2-40B4-BE49-F238E27FC236}">
                <a16:creationId xmlns:a16="http://schemas.microsoft.com/office/drawing/2014/main" id="{A3F78E84-E841-4C82-9302-1034A92F4CFE}"/>
              </a:ext>
            </a:extLst>
          </p:cNvPr>
          <p:cNvSpPr>
            <a:spLocks noChangeShapeType="1"/>
          </p:cNvSpPr>
          <p:nvPr/>
        </p:nvSpPr>
        <p:spPr bwMode="auto">
          <a:xfrm>
            <a:off x="138445" y="716201"/>
            <a:ext cx="8204" cy="51159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 name="Line 17">
            <a:extLst>
              <a:ext uri="{FF2B5EF4-FFF2-40B4-BE49-F238E27FC236}">
                <a16:creationId xmlns:a16="http://schemas.microsoft.com/office/drawing/2014/main" id="{E6E677E4-A892-4D12-8FB8-40F1699E239A}"/>
              </a:ext>
            </a:extLst>
          </p:cNvPr>
          <p:cNvSpPr>
            <a:spLocks noChangeShapeType="1"/>
          </p:cNvSpPr>
          <p:nvPr/>
        </p:nvSpPr>
        <p:spPr bwMode="auto">
          <a:xfrm>
            <a:off x="10804627" y="708388"/>
            <a:ext cx="8204" cy="51159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 name="Line 17">
            <a:extLst>
              <a:ext uri="{FF2B5EF4-FFF2-40B4-BE49-F238E27FC236}">
                <a16:creationId xmlns:a16="http://schemas.microsoft.com/office/drawing/2014/main" id="{831649F1-5E0F-499A-9517-0345F83E147A}"/>
              </a:ext>
            </a:extLst>
          </p:cNvPr>
          <p:cNvSpPr>
            <a:spLocks noChangeShapeType="1"/>
          </p:cNvSpPr>
          <p:nvPr/>
        </p:nvSpPr>
        <p:spPr bwMode="auto">
          <a:xfrm>
            <a:off x="11376374" y="702906"/>
            <a:ext cx="8204" cy="51159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 name="Line 17">
            <a:extLst>
              <a:ext uri="{FF2B5EF4-FFF2-40B4-BE49-F238E27FC236}">
                <a16:creationId xmlns:a16="http://schemas.microsoft.com/office/drawing/2014/main" id="{8FAE0EFE-65D3-4298-8AE7-EB6341553652}"/>
              </a:ext>
            </a:extLst>
          </p:cNvPr>
          <p:cNvSpPr>
            <a:spLocks noChangeShapeType="1"/>
          </p:cNvSpPr>
          <p:nvPr/>
        </p:nvSpPr>
        <p:spPr bwMode="auto">
          <a:xfrm>
            <a:off x="11955865" y="716200"/>
            <a:ext cx="8204" cy="51159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 name="Rectangle 143">
            <a:extLst>
              <a:ext uri="{FF2B5EF4-FFF2-40B4-BE49-F238E27FC236}">
                <a16:creationId xmlns:a16="http://schemas.microsoft.com/office/drawing/2014/main" id="{C3AD73F6-2B46-48B2-84AF-C7FECAF2408E}"/>
              </a:ext>
            </a:extLst>
          </p:cNvPr>
          <p:cNvSpPr/>
          <p:nvPr/>
        </p:nvSpPr>
        <p:spPr>
          <a:xfrm>
            <a:off x="11448878" y="2104897"/>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A0B2DC61-3D0E-4E14-9274-BCE1C754E30F}"/>
              </a:ext>
            </a:extLst>
          </p:cNvPr>
          <p:cNvSpPr/>
          <p:nvPr/>
        </p:nvSpPr>
        <p:spPr>
          <a:xfrm>
            <a:off x="-713981" y="3750688"/>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43C8105D-4AAB-489D-A4C7-F923622E0501}"/>
              </a:ext>
            </a:extLst>
          </p:cNvPr>
          <p:cNvSpPr/>
          <p:nvPr/>
        </p:nvSpPr>
        <p:spPr>
          <a:xfrm>
            <a:off x="-1056646" y="2060509"/>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00FF1F1B-88B7-41AC-803E-4BBB83487281}"/>
              </a:ext>
            </a:extLst>
          </p:cNvPr>
          <p:cNvSpPr/>
          <p:nvPr/>
        </p:nvSpPr>
        <p:spPr>
          <a:xfrm>
            <a:off x="2180520" y="3763660"/>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CFAC67CD-49F8-44B3-BFD6-D71C9677FAA7}"/>
              </a:ext>
            </a:extLst>
          </p:cNvPr>
          <p:cNvSpPr/>
          <p:nvPr/>
        </p:nvSpPr>
        <p:spPr>
          <a:xfrm>
            <a:off x="11429000" y="37751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Line 58">
            <a:extLst>
              <a:ext uri="{FF2B5EF4-FFF2-40B4-BE49-F238E27FC236}">
                <a16:creationId xmlns:a16="http://schemas.microsoft.com/office/drawing/2014/main" id="{AA8E4E0A-6094-4050-BC7B-F0B7A51F6DED}"/>
              </a:ext>
            </a:extLst>
          </p:cNvPr>
          <p:cNvSpPr>
            <a:spLocks noChangeShapeType="1"/>
          </p:cNvSpPr>
          <p:nvPr/>
        </p:nvSpPr>
        <p:spPr bwMode="auto">
          <a:xfrm>
            <a:off x="1382460" y="4431016"/>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 name="Line 58">
            <a:extLst>
              <a:ext uri="{FF2B5EF4-FFF2-40B4-BE49-F238E27FC236}">
                <a16:creationId xmlns:a16="http://schemas.microsoft.com/office/drawing/2014/main" id="{DD3B5F09-EA53-4C07-9026-E87B9FC7A7A5}"/>
              </a:ext>
            </a:extLst>
          </p:cNvPr>
          <p:cNvSpPr>
            <a:spLocks noChangeShapeType="1"/>
          </p:cNvSpPr>
          <p:nvPr/>
        </p:nvSpPr>
        <p:spPr bwMode="auto">
          <a:xfrm flipH="1">
            <a:off x="1007713" y="4431016"/>
            <a:ext cx="7717" cy="290274"/>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 name="Line 58">
            <a:extLst>
              <a:ext uri="{FF2B5EF4-FFF2-40B4-BE49-F238E27FC236}">
                <a16:creationId xmlns:a16="http://schemas.microsoft.com/office/drawing/2014/main" id="{11D4E8ED-A3DE-42AE-AACD-378552A68289}"/>
              </a:ext>
            </a:extLst>
          </p:cNvPr>
          <p:cNvSpPr>
            <a:spLocks noChangeShapeType="1"/>
          </p:cNvSpPr>
          <p:nvPr/>
        </p:nvSpPr>
        <p:spPr bwMode="auto">
          <a:xfrm>
            <a:off x="588943" y="4440689"/>
            <a:ext cx="8207" cy="28060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 name="Line 58">
            <a:extLst>
              <a:ext uri="{FF2B5EF4-FFF2-40B4-BE49-F238E27FC236}">
                <a16:creationId xmlns:a16="http://schemas.microsoft.com/office/drawing/2014/main" id="{FBD15D15-2C13-4707-AE8D-637F8A358DAD}"/>
              </a:ext>
            </a:extLst>
          </p:cNvPr>
          <p:cNvSpPr>
            <a:spLocks noChangeShapeType="1"/>
          </p:cNvSpPr>
          <p:nvPr/>
        </p:nvSpPr>
        <p:spPr bwMode="auto">
          <a:xfrm>
            <a:off x="174211" y="4443798"/>
            <a:ext cx="16108" cy="27749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 name="Line 58">
            <a:extLst>
              <a:ext uri="{FF2B5EF4-FFF2-40B4-BE49-F238E27FC236}">
                <a16:creationId xmlns:a16="http://schemas.microsoft.com/office/drawing/2014/main" id="{AA44EADA-808B-422E-A727-8C0C564AA6E0}"/>
              </a:ext>
            </a:extLst>
          </p:cNvPr>
          <p:cNvSpPr>
            <a:spLocks noChangeShapeType="1"/>
          </p:cNvSpPr>
          <p:nvPr/>
        </p:nvSpPr>
        <p:spPr bwMode="auto">
          <a:xfrm>
            <a:off x="10960385" y="4431016"/>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 name="Line 58">
            <a:extLst>
              <a:ext uri="{FF2B5EF4-FFF2-40B4-BE49-F238E27FC236}">
                <a16:creationId xmlns:a16="http://schemas.microsoft.com/office/drawing/2014/main" id="{DCC2CBF9-8814-4008-AA4B-4289A9E4C8BB}"/>
              </a:ext>
            </a:extLst>
          </p:cNvPr>
          <p:cNvSpPr>
            <a:spLocks noChangeShapeType="1"/>
          </p:cNvSpPr>
          <p:nvPr/>
        </p:nvSpPr>
        <p:spPr bwMode="auto">
          <a:xfrm flipH="1">
            <a:off x="11405170" y="4440689"/>
            <a:ext cx="5845" cy="292017"/>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 name="Line 58">
            <a:extLst>
              <a:ext uri="{FF2B5EF4-FFF2-40B4-BE49-F238E27FC236}">
                <a16:creationId xmlns:a16="http://schemas.microsoft.com/office/drawing/2014/main" id="{A09A8E57-273A-4FAE-A919-930DF76EEB48}"/>
              </a:ext>
            </a:extLst>
          </p:cNvPr>
          <p:cNvSpPr>
            <a:spLocks noChangeShapeType="1"/>
          </p:cNvSpPr>
          <p:nvPr/>
        </p:nvSpPr>
        <p:spPr bwMode="auto">
          <a:xfrm>
            <a:off x="12163998" y="4427906"/>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 name="Line 58">
            <a:extLst>
              <a:ext uri="{FF2B5EF4-FFF2-40B4-BE49-F238E27FC236}">
                <a16:creationId xmlns:a16="http://schemas.microsoft.com/office/drawing/2014/main" id="{B00E36E6-0216-4A90-88CC-7D29450A9A92}"/>
              </a:ext>
            </a:extLst>
          </p:cNvPr>
          <p:cNvSpPr>
            <a:spLocks noChangeShapeType="1"/>
          </p:cNvSpPr>
          <p:nvPr/>
        </p:nvSpPr>
        <p:spPr bwMode="auto">
          <a:xfrm>
            <a:off x="11799160" y="4431016"/>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66" name="Picture 165" descr="A picture containing text, posing&#10;&#10;Description automatically generated">
            <a:extLst>
              <a:ext uri="{FF2B5EF4-FFF2-40B4-BE49-F238E27FC236}">
                <a16:creationId xmlns:a16="http://schemas.microsoft.com/office/drawing/2014/main" id="{86B96F58-9B35-49C1-9FA1-DBC61B30C72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7709" y="-38995"/>
            <a:ext cx="826199" cy="746809"/>
          </a:xfrm>
          <a:prstGeom prst="rect">
            <a:avLst/>
          </a:prstGeom>
        </p:spPr>
      </p:pic>
    </p:spTree>
    <p:extLst>
      <p:ext uri="{BB962C8B-B14F-4D97-AF65-F5344CB8AC3E}">
        <p14:creationId xmlns:p14="http://schemas.microsoft.com/office/powerpoint/2010/main" val="2651430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05F45-DCA9-40F8-B917-48DC3829A14B}"/>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C701E0F4-766C-4262-80C1-A55E611229EC}"/>
              </a:ext>
            </a:extLst>
          </p:cNvPr>
          <p:cNvSpPr>
            <a:spLocks noGrp="1"/>
          </p:cNvSpPr>
          <p:nvPr>
            <p:ph idx="1"/>
          </p:nvPr>
        </p:nvSpPr>
        <p:spPr/>
        <p:txBody>
          <a:bodyPr/>
          <a:lstStyle/>
          <a:p>
            <a:endParaRPr lang="en-US"/>
          </a:p>
        </p:txBody>
      </p:sp>
      <p:pic>
        <p:nvPicPr>
          <p:cNvPr id="5126" name="Picture 6" descr="Hình Ảnh hoạt hình cả lớp đi thăm quan">
            <a:extLst>
              <a:ext uri="{FF2B5EF4-FFF2-40B4-BE49-F238E27FC236}">
                <a16:creationId xmlns:a16="http://schemas.microsoft.com/office/drawing/2014/main" id="{79667F26-F4FD-4860-B598-74369AD03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ED941E9-0906-4EE1-A541-7F9D4975EA03}"/>
              </a:ext>
            </a:extLst>
          </p:cNvPr>
          <p:cNvSpPr txBox="1"/>
          <p:nvPr/>
        </p:nvSpPr>
        <p:spPr>
          <a:xfrm rot="10800000" flipV="1">
            <a:off x="639272" y="2210252"/>
            <a:ext cx="7951123" cy="1938992"/>
          </a:xfrm>
          <a:prstGeom prst="rect">
            <a:avLst/>
          </a:prstGeom>
          <a:noFill/>
        </p:spPr>
        <p:txBody>
          <a:bodyPr wrap="square" rtlCol="0">
            <a:spAutoFit/>
          </a:bodyPr>
          <a:lstStyle/>
          <a:p>
            <a:r>
              <a:rPr lang="en-US" sz="4000" dirty="0" err="1">
                <a:solidFill>
                  <a:srgbClr val="FF0000"/>
                </a:solidFill>
                <a:effectLst/>
                <a:latin typeface="Times New Roman" panose="02020603050405020304" pitchFamily="18" charset="0"/>
                <a:ea typeface="Calibri" panose="020F0502020204030204" pitchFamily="34" charset="0"/>
              </a:rPr>
              <a:t>Các</a:t>
            </a:r>
            <a:r>
              <a:rPr lang="en-US" sz="4000" dirty="0">
                <a:solidFill>
                  <a:srgbClr val="FF0000"/>
                </a:solidFill>
                <a:effectLst/>
                <a:latin typeface="Times New Roman" panose="02020603050405020304" pitchFamily="18" charset="0"/>
                <a:ea typeface="Calibri" panose="020F0502020204030204" pitchFamily="34" charset="0"/>
              </a:rPr>
              <a:t> con </a:t>
            </a:r>
            <a:r>
              <a:rPr lang="en-US" sz="4000" dirty="0" err="1">
                <a:solidFill>
                  <a:srgbClr val="FF0000"/>
                </a:solidFill>
                <a:effectLst/>
                <a:latin typeface="Times New Roman" panose="02020603050405020304" pitchFamily="18" charset="0"/>
                <a:ea typeface="Calibri" panose="020F0502020204030204" pitchFamily="34" charset="0"/>
              </a:rPr>
              <a:t>hiểu</a:t>
            </a:r>
            <a:r>
              <a:rPr lang="en-US" sz="4000" dirty="0">
                <a:solidFill>
                  <a:srgbClr val="FF0000"/>
                </a:solidFill>
                <a:effectLst/>
                <a:latin typeface="Times New Roman" panose="02020603050405020304" pitchFamily="18" charset="0"/>
                <a:ea typeface="Calibri" panose="020F050202020403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rPr>
              <a:t>thế</a:t>
            </a:r>
            <a:r>
              <a:rPr lang="en-US" sz="4000" dirty="0">
                <a:solidFill>
                  <a:srgbClr val="FF0000"/>
                </a:solidFill>
                <a:effectLst/>
                <a:latin typeface="Times New Roman" panose="02020603050405020304" pitchFamily="18" charset="0"/>
                <a:ea typeface="Calibri" panose="020F050202020403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rPr>
              <a:t>nào</a:t>
            </a:r>
            <a:r>
              <a:rPr lang="en-US" sz="4000" dirty="0">
                <a:solidFill>
                  <a:srgbClr val="FF0000"/>
                </a:solidFill>
                <a:effectLst/>
                <a:latin typeface="Times New Roman" panose="02020603050405020304" pitchFamily="18" charset="0"/>
                <a:ea typeface="Calibri" panose="020F050202020403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rPr>
              <a:t>là</a:t>
            </a:r>
            <a:r>
              <a:rPr lang="en-US" sz="4000" dirty="0">
                <a:solidFill>
                  <a:srgbClr val="FF0000"/>
                </a:solidFill>
                <a:effectLst/>
                <a:latin typeface="Times New Roman" panose="02020603050405020304" pitchFamily="18" charset="0"/>
                <a:ea typeface="Calibri" panose="020F050202020403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rPr>
              <a:t>cười</a:t>
            </a:r>
            <a:r>
              <a:rPr lang="en-US" sz="4000" dirty="0">
                <a:solidFill>
                  <a:srgbClr val="FF0000"/>
                </a:solidFill>
                <a:effectLst/>
                <a:latin typeface="Times New Roman" panose="02020603050405020304" pitchFamily="18" charset="0"/>
                <a:ea typeface="Calibri" panose="020F050202020403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rPr>
              <a:t>hớn</a:t>
            </a:r>
            <a:r>
              <a:rPr lang="en-US" sz="4000" dirty="0">
                <a:solidFill>
                  <a:srgbClr val="FF0000"/>
                </a:solidFill>
                <a:effectLst/>
                <a:latin typeface="Times New Roman" panose="02020603050405020304" pitchFamily="18" charset="0"/>
                <a:ea typeface="Calibri" panose="020F050202020403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rPr>
              <a:t>hở</a:t>
            </a:r>
            <a:r>
              <a:rPr lang="en-US" sz="4000" dirty="0">
                <a:solidFill>
                  <a:srgbClr val="FF0000"/>
                </a:solidFill>
                <a:effectLst/>
                <a:latin typeface="Times New Roman" panose="02020603050405020304" pitchFamily="18" charset="0"/>
                <a:ea typeface="Calibri" panose="020F0502020204030204" pitchFamily="34" charset="0"/>
              </a:rPr>
              <a:t>”?</a:t>
            </a:r>
          </a:p>
          <a:p>
            <a:endParaRPr lang="en-US" sz="4000" dirty="0">
              <a:solidFill>
                <a:srgbClr val="FF0000"/>
              </a:solidFill>
            </a:endParaRPr>
          </a:p>
        </p:txBody>
      </p:sp>
      <p:pic>
        <p:nvPicPr>
          <p:cNvPr id="6" name="Picture 5" descr="A picture containing text, posing&#10;&#10;Description automatically generated">
            <a:extLst>
              <a:ext uri="{FF2B5EF4-FFF2-40B4-BE49-F238E27FC236}">
                <a16:creationId xmlns:a16="http://schemas.microsoft.com/office/drawing/2014/main" id="{2C731748-4922-4CFB-B2E3-C136C7FAAC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09" y="-38995"/>
            <a:ext cx="826199" cy="746809"/>
          </a:xfrm>
          <a:prstGeom prst="rect">
            <a:avLst/>
          </a:prstGeom>
        </p:spPr>
      </p:pic>
    </p:spTree>
    <p:extLst>
      <p:ext uri="{BB962C8B-B14F-4D97-AF65-F5344CB8AC3E}">
        <p14:creationId xmlns:p14="http://schemas.microsoft.com/office/powerpoint/2010/main" val="16040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B3776-DCC8-460A-8000-E6957D7037C2}"/>
              </a:ext>
            </a:extLst>
          </p:cNvPr>
          <p:cNvSpPr>
            <a:spLocks noGrp="1"/>
          </p:cNvSpPr>
          <p:nvPr>
            <p:ph type="title"/>
          </p:nvPr>
        </p:nvSpPr>
        <p:spPr/>
        <p:txBody>
          <a:bodyPr/>
          <a:lstStyle/>
          <a:p>
            <a:endParaRPr lang="en-US"/>
          </a:p>
        </p:txBody>
      </p:sp>
      <p:pic>
        <p:nvPicPr>
          <p:cNvPr id="5124" name="Picture 4" descr="phan-tich-ai-da-dat-ten-cho-dong-song2">
            <a:extLst>
              <a:ext uri="{FF2B5EF4-FFF2-40B4-BE49-F238E27FC236}">
                <a16:creationId xmlns:a16="http://schemas.microsoft.com/office/drawing/2014/main" id="{5AFF11CD-3121-4218-8593-C15B644F63B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5D0860A-04AA-4FC7-8E46-7950FA28B0C3}"/>
              </a:ext>
            </a:extLst>
          </p:cNvPr>
          <p:cNvSpPr/>
          <p:nvPr/>
        </p:nvSpPr>
        <p:spPr>
          <a:xfrm>
            <a:off x="771768" y="4228099"/>
            <a:ext cx="9148088" cy="1754326"/>
          </a:xfrm>
          <a:prstGeom prst="rect">
            <a:avLst/>
          </a:prstGeom>
          <a:noFill/>
        </p:spPr>
        <p:txBody>
          <a:bodyPr wrap="square" lIns="91440" tIns="45720" rIns="91440" bIns="45720">
            <a:spAutoFit/>
          </a:bodyPr>
          <a:lstStyle/>
          <a:p>
            <a:pPr algn="ctr"/>
            <a:r>
              <a:rPr lang="en-US" sz="5400" b="1" cap="none" spc="0" dirty="0">
                <a:ln w="13462">
                  <a:solidFill>
                    <a:schemeClr val="bg1"/>
                  </a:solidFill>
                  <a:prstDash val="solid"/>
                </a:ln>
                <a:solidFill>
                  <a:srgbClr val="FFFF00"/>
                </a:solidFill>
                <a:effectLst>
                  <a:outerShdw dist="38100" dir="2700000" algn="bl" rotWithShape="0">
                    <a:schemeClr val="accent5"/>
                  </a:outerShdw>
                </a:effectLst>
              </a:rPr>
              <a:t>Khi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nhìn</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chiếc</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cầu</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dài</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mọi</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người</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đã</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khen</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ngợi</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ai?</a:t>
            </a:r>
          </a:p>
        </p:txBody>
      </p:sp>
      <p:pic>
        <p:nvPicPr>
          <p:cNvPr id="5" name="Picture 4" descr="A picture containing text, posing&#10;&#10;Description automatically generated">
            <a:extLst>
              <a:ext uri="{FF2B5EF4-FFF2-40B4-BE49-F238E27FC236}">
                <a16:creationId xmlns:a16="http://schemas.microsoft.com/office/drawing/2014/main" id="{CDFF37F2-F7EB-4CF1-9E04-2B7DD5621D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09" y="-38995"/>
            <a:ext cx="826199" cy="746809"/>
          </a:xfrm>
          <a:prstGeom prst="rect">
            <a:avLst/>
          </a:prstGeom>
        </p:spPr>
      </p:pic>
    </p:spTree>
    <p:extLst>
      <p:ext uri="{BB962C8B-B14F-4D97-AF65-F5344CB8AC3E}">
        <p14:creationId xmlns:p14="http://schemas.microsoft.com/office/powerpoint/2010/main" val="72559125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BF1C9D-B3D9-419E-98B5-876F101CD8C7}"/>
              </a:ext>
            </a:extLst>
          </p:cNvPr>
          <p:cNvSpPr/>
          <p:nvPr/>
        </p:nvSpPr>
        <p:spPr>
          <a:xfrm>
            <a:off x="0" y="0"/>
            <a:ext cx="12192000" cy="685799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Hình ảnh Phim Hoạt Hình Công Nhân Vẽ Nghiên Cứu Bản Vẽ, Hoạt Hình, Công Nhân,  Đang Vẽ miễn phí tải tập tin PNG PSDComment và Vector">
            <a:extLst>
              <a:ext uri="{FF2B5EF4-FFF2-40B4-BE49-F238E27FC236}">
                <a16:creationId xmlns:a16="http://schemas.microsoft.com/office/drawing/2014/main" id="{C1F425A2-AB80-49CB-AC77-EDBBE4FE5D74}"/>
              </a:ext>
            </a:extLst>
          </p:cNvPr>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ackgroundRemoval t="0" b="100000" l="6094" r="94375"/>
                    </a14:imgEffect>
                  </a14:imgLayer>
                </a14:imgProps>
              </a:ext>
              <a:ext uri="{28A0092B-C50C-407E-A947-70E740481C1C}">
                <a14:useLocalDpi xmlns:a14="http://schemas.microsoft.com/office/drawing/2010/main" val="0"/>
              </a:ext>
            </a:extLst>
          </a:blip>
          <a:srcRect/>
          <a:stretch>
            <a:fillRect/>
          </a:stretch>
        </p:blipFill>
        <p:spPr bwMode="auto">
          <a:xfrm>
            <a:off x="5508978" y="496711"/>
            <a:ext cx="7069289" cy="672817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419080D-0993-48AF-913D-B07A43039013}"/>
              </a:ext>
            </a:extLst>
          </p:cNvPr>
          <p:cNvSpPr txBox="1"/>
          <p:nvPr/>
        </p:nvSpPr>
        <p:spPr>
          <a:xfrm>
            <a:off x="339328" y="1727200"/>
            <a:ext cx="6596742" cy="2400657"/>
          </a:xfrm>
          <a:prstGeom prst="rect">
            <a:avLst/>
          </a:prstGeom>
          <a:noFill/>
        </p:spPr>
        <p:txBody>
          <a:bodyPr wrap="square" rtlCol="0">
            <a:spAutoFit/>
          </a:bodyPr>
          <a:lstStyle/>
          <a:p>
            <a:r>
              <a:rPr lang="vi-VN" sz="4800" b="1" i="0" dirty="0">
                <a:solidFill>
                  <a:srgbClr val="FF0000"/>
                </a:solidFill>
                <a:effectLst/>
                <a:latin typeface="Times New Roman" panose="02020603050405020304" pitchFamily="18" charset="0"/>
                <a:cs typeface="Times New Roman" panose="02020603050405020304" pitchFamily="18" charset="0"/>
              </a:rPr>
              <a:t>Tấm tắc khen tài</a:t>
            </a:r>
            <a:br>
              <a:rPr lang="vi-VN" sz="4800" b="1" i="0" dirty="0">
                <a:solidFill>
                  <a:srgbClr val="FF0000"/>
                </a:solidFill>
                <a:effectLst/>
                <a:latin typeface="Times New Roman" panose="02020603050405020304" pitchFamily="18" charset="0"/>
                <a:cs typeface="Times New Roman" panose="02020603050405020304" pitchFamily="18" charset="0"/>
              </a:rPr>
            </a:br>
            <a:r>
              <a:rPr lang="vi-VN" sz="4800" b="1" i="0" dirty="0">
                <a:solidFill>
                  <a:srgbClr val="FF0000"/>
                </a:solidFill>
                <a:effectLst/>
                <a:latin typeface="Times New Roman" panose="02020603050405020304" pitchFamily="18" charset="0"/>
                <a:cs typeface="Times New Roman" panose="02020603050405020304" pitchFamily="18" charset="0"/>
              </a:rPr>
              <a:t>Công nhân xây </a:t>
            </a:r>
            <a:r>
              <a:rPr lang="vi-VN" sz="4800" b="1" i="0" dirty="0" err="1">
                <a:solidFill>
                  <a:srgbClr val="FF0000"/>
                </a:solidFill>
                <a:effectLst/>
                <a:latin typeface="Times New Roman" panose="02020603050405020304" pitchFamily="18" charset="0"/>
                <a:cs typeface="Times New Roman" panose="02020603050405020304" pitchFamily="18" charset="0"/>
              </a:rPr>
              <a:t>dựng</a:t>
            </a:r>
            <a:endParaRPr lang="vi-VN" sz="4800" b="1" i="0" dirty="0">
              <a:solidFill>
                <a:srgbClr val="FF0000"/>
              </a:solidFill>
              <a:effectLst/>
              <a:latin typeface="Times New Roman" panose="02020603050405020304" pitchFamily="18" charset="0"/>
              <a:cs typeface="Times New Roman" panose="02020603050405020304" pitchFamily="18" charset="0"/>
            </a:endParaRPr>
          </a:p>
          <a:p>
            <a:endParaRPr lang="en-US" sz="5400" dirty="0">
              <a:solidFill>
                <a:srgbClr val="FF0000"/>
              </a:solidFill>
              <a:latin typeface="Times New Roman" panose="02020603050405020304" pitchFamily="18" charset="0"/>
              <a:cs typeface="Times New Roman" panose="02020603050405020304" pitchFamily="18" charset="0"/>
            </a:endParaRPr>
          </a:p>
        </p:txBody>
      </p:sp>
      <p:pic>
        <p:nvPicPr>
          <p:cNvPr id="5" name="Picture 4" descr="A picture containing text, posing&#10;&#10;Description automatically generated">
            <a:extLst>
              <a:ext uri="{FF2B5EF4-FFF2-40B4-BE49-F238E27FC236}">
                <a16:creationId xmlns:a16="http://schemas.microsoft.com/office/drawing/2014/main" id="{B56A52C4-F6CC-43E8-AF71-43DB403CAD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09" y="-38995"/>
            <a:ext cx="826199" cy="746809"/>
          </a:xfrm>
          <a:prstGeom prst="rect">
            <a:avLst/>
          </a:prstGeom>
        </p:spPr>
      </p:pic>
    </p:spTree>
    <p:extLst>
      <p:ext uri="{BB962C8B-B14F-4D97-AF65-F5344CB8AC3E}">
        <p14:creationId xmlns:p14="http://schemas.microsoft.com/office/powerpoint/2010/main" val="423680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8AD164-3321-4CEB-AA50-DFACFD62C1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07" y="0"/>
            <a:ext cx="12192000" cy="6858000"/>
          </a:xfrm>
          <a:prstGeom prst="rect">
            <a:avLst/>
          </a:prstGeom>
        </p:spPr>
      </p:pic>
      <p:sp>
        <p:nvSpPr>
          <p:cNvPr id="4" name="Rectangle 3">
            <a:extLst>
              <a:ext uri="{FF2B5EF4-FFF2-40B4-BE49-F238E27FC236}">
                <a16:creationId xmlns:a16="http://schemas.microsoft.com/office/drawing/2014/main" id="{4C90AE21-0E76-4A92-95C9-0C27A1B32BE0}"/>
              </a:ext>
            </a:extLst>
          </p:cNvPr>
          <p:cNvSpPr/>
          <p:nvPr/>
        </p:nvSpPr>
        <p:spPr>
          <a:xfrm>
            <a:off x="3372535" y="2969835"/>
            <a:ext cx="5881739" cy="1323439"/>
          </a:xfrm>
          <a:prstGeom prst="rect">
            <a:avLst/>
          </a:prstGeom>
          <a:noFill/>
        </p:spPr>
        <p:txBody>
          <a:bodyPr wrap="none" lIns="91440" tIns="45720" rIns="91440" bIns="45720">
            <a:spAutoFit/>
          </a:bodyPr>
          <a:lstStyle/>
          <a:p>
            <a:pPr algn="ctr"/>
            <a:r>
              <a:rPr lang="en-US" sz="8000" b="1" dirty="0">
                <a:ln w="13462">
                  <a:solidFill>
                    <a:schemeClr val="bg1"/>
                  </a:solidFill>
                  <a:prstDash val="solid"/>
                </a:ln>
                <a:solidFill>
                  <a:srgbClr val="FFFF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a:t>
            </a:r>
            <a:r>
              <a:rPr lang="en-US" sz="8000" b="1" dirty="0" err="1">
                <a:ln w="13462">
                  <a:solidFill>
                    <a:schemeClr val="bg1"/>
                  </a:solidFill>
                  <a:prstDash val="solid"/>
                </a:ln>
                <a:solidFill>
                  <a:srgbClr val="FFFF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Bé</a:t>
            </a:r>
            <a:r>
              <a:rPr lang="en-US" sz="8000" b="1" dirty="0">
                <a:ln w="13462">
                  <a:solidFill>
                    <a:schemeClr val="bg1"/>
                  </a:solidFill>
                  <a:prstDash val="solid"/>
                </a:ln>
                <a:solidFill>
                  <a:srgbClr val="FFFF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8000" b="1" dirty="0" err="1">
                <a:ln w="13462">
                  <a:solidFill>
                    <a:schemeClr val="bg1"/>
                  </a:solidFill>
                  <a:prstDash val="solid"/>
                </a:ln>
                <a:solidFill>
                  <a:srgbClr val="FFFF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yêu</a:t>
            </a:r>
            <a:r>
              <a:rPr lang="en-US" sz="8000" b="1" dirty="0">
                <a:ln w="13462">
                  <a:solidFill>
                    <a:schemeClr val="bg1"/>
                  </a:solidFill>
                  <a:prstDash val="solid"/>
                </a:ln>
                <a:solidFill>
                  <a:srgbClr val="FFFF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8000" b="1" dirty="0" err="1">
                <a:ln w="13462">
                  <a:solidFill>
                    <a:schemeClr val="bg1"/>
                  </a:solidFill>
                  <a:prstDash val="solid"/>
                </a:ln>
                <a:solidFill>
                  <a:srgbClr val="FFFF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thơ</a:t>
            </a:r>
            <a:r>
              <a:rPr lang="en-US" sz="8000" b="1" dirty="0">
                <a:ln w="13462">
                  <a:solidFill>
                    <a:schemeClr val="bg1"/>
                  </a:solidFill>
                  <a:prstDash val="solid"/>
                </a:ln>
                <a:solidFill>
                  <a:srgbClr val="FFFF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a:t>
            </a:r>
            <a:endParaRPr lang="en-US" sz="8000" b="1" cap="none" spc="0" dirty="0">
              <a:ln w="13462">
                <a:solidFill>
                  <a:schemeClr val="bg1"/>
                </a:solidFill>
                <a:prstDash val="solid"/>
              </a:ln>
              <a:solidFill>
                <a:srgbClr val="FFFF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pic>
        <p:nvPicPr>
          <p:cNvPr id="13" name="Nhac-khai-mac-www_nhacchuongvui_com">
            <a:hlinkClick r:id="" action="ppaction://media"/>
            <a:extLst>
              <a:ext uri="{FF2B5EF4-FFF2-40B4-BE49-F238E27FC236}">
                <a16:creationId xmlns:a16="http://schemas.microsoft.com/office/drawing/2014/main" id="{97372F95-3BB0-4F3F-AAE5-71BDAC2442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103" y="32129"/>
            <a:ext cx="548148" cy="548148"/>
          </a:xfrm>
          <a:prstGeom prst="rect">
            <a:avLst/>
          </a:prstGeom>
        </p:spPr>
      </p:pic>
      <p:sp>
        <p:nvSpPr>
          <p:cNvPr id="2" name="Rectangle 1">
            <a:extLst>
              <a:ext uri="{FF2B5EF4-FFF2-40B4-BE49-F238E27FC236}">
                <a16:creationId xmlns:a16="http://schemas.microsoft.com/office/drawing/2014/main" id="{D45D7395-3472-4700-8135-6577D9EE4CB2}"/>
              </a:ext>
            </a:extLst>
          </p:cNvPr>
          <p:cNvSpPr/>
          <p:nvPr/>
        </p:nvSpPr>
        <p:spPr>
          <a:xfrm>
            <a:off x="2636366" y="1779896"/>
            <a:ext cx="7058343" cy="1446550"/>
          </a:xfrm>
          <a:prstGeom prst="rect">
            <a:avLst/>
          </a:prstGeom>
          <a:noFill/>
        </p:spPr>
        <p:txBody>
          <a:bodyPr wrap="none" lIns="91440" tIns="45720" rIns="91440" bIns="45720">
            <a:spAutoFit/>
          </a:bodyPr>
          <a:lstStyle/>
          <a:p>
            <a:pPr algn="ctr"/>
            <a:r>
              <a:rPr lang="en-US" sz="8800" b="1" cap="none" spc="0" dirty="0">
                <a:ln w="13462">
                  <a:solidFill>
                    <a:schemeClr val="bg1"/>
                  </a:solidFill>
                  <a:prstDash val="solid"/>
                </a:ln>
                <a:solidFill>
                  <a:srgbClr val="FF0000"/>
                </a:solidFill>
                <a:effectLst>
                  <a:outerShdw dist="38100" dir="2700000" algn="bl" rotWithShape="0">
                    <a:schemeClr val="accent5"/>
                  </a:outerShdw>
                </a:effectLst>
                <a:latin typeface="#9Slide03 HelvetIns" panose="02040603050506020204" pitchFamily="18" charset="0"/>
                <a:cs typeface="#9Slide03 Cousine Bold" panose="02070709020205020404" pitchFamily="49" charset="0"/>
              </a:rPr>
              <a:t>CHƯƠNG TRÌNH</a:t>
            </a:r>
          </a:p>
        </p:txBody>
      </p:sp>
      <p:pic>
        <p:nvPicPr>
          <p:cNvPr id="10" name="Picture 9">
            <a:extLst>
              <a:ext uri="{FF2B5EF4-FFF2-40B4-BE49-F238E27FC236}">
                <a16:creationId xmlns:a16="http://schemas.microsoft.com/office/drawing/2014/main" id="{191294D1-6666-4E3B-89DD-13E018216365}"/>
              </a:ext>
            </a:extLst>
          </p:cNvPr>
          <p:cNvPicPr>
            <a:picLocks noChangeAspect="1"/>
          </p:cNvPicPr>
          <p:nvPr/>
        </p:nvPicPr>
        <p:blipFill rotWithShape="1">
          <a:blip r:embed="rId6">
            <a:extLst>
              <a:ext uri="{28A0092B-C50C-407E-A947-70E740481C1C}">
                <a14:useLocalDpi xmlns:a14="http://schemas.microsoft.com/office/drawing/2010/main" val="0"/>
              </a:ext>
            </a:extLst>
          </a:blip>
          <a:srcRect r="46923"/>
          <a:stretch/>
        </p:blipFill>
        <p:spPr>
          <a:xfrm>
            <a:off x="-33529" y="-32129"/>
            <a:ext cx="6471138" cy="6858000"/>
          </a:xfrm>
          <a:prstGeom prst="rect">
            <a:avLst/>
          </a:prstGeom>
        </p:spPr>
      </p:pic>
      <p:pic>
        <p:nvPicPr>
          <p:cNvPr id="9" name="Picture 8">
            <a:extLst>
              <a:ext uri="{FF2B5EF4-FFF2-40B4-BE49-F238E27FC236}">
                <a16:creationId xmlns:a16="http://schemas.microsoft.com/office/drawing/2014/main" id="{1F961079-5457-4480-A1CB-B7F7313EA467}"/>
              </a:ext>
            </a:extLst>
          </p:cNvPr>
          <p:cNvPicPr>
            <a:picLocks noChangeAspect="1"/>
          </p:cNvPicPr>
          <p:nvPr/>
        </p:nvPicPr>
        <p:blipFill rotWithShape="1">
          <a:blip r:embed="rId6">
            <a:extLst>
              <a:ext uri="{28A0092B-C50C-407E-A947-70E740481C1C}">
                <a14:useLocalDpi xmlns:a14="http://schemas.microsoft.com/office/drawing/2010/main" val="0"/>
              </a:ext>
            </a:extLst>
          </a:blip>
          <a:srcRect l="53077"/>
          <a:stretch/>
        </p:blipFill>
        <p:spPr>
          <a:xfrm>
            <a:off x="6437609" y="-32129"/>
            <a:ext cx="5720862" cy="6858000"/>
          </a:xfrm>
          <a:prstGeom prst="rect">
            <a:avLst/>
          </a:prstGeom>
        </p:spPr>
      </p:pic>
      <p:pic>
        <p:nvPicPr>
          <p:cNvPr id="12" name="Picture 11">
            <a:extLst>
              <a:ext uri="{FF2B5EF4-FFF2-40B4-BE49-F238E27FC236}">
                <a16:creationId xmlns:a16="http://schemas.microsoft.com/office/drawing/2014/main" id="{04C30F70-0FE5-4332-A357-91EAB8A813DD}"/>
              </a:ext>
            </a:extLst>
          </p:cNvPr>
          <p:cNvPicPr>
            <a:picLocks noChangeAspect="1"/>
          </p:cNvPicPr>
          <p:nvPr/>
        </p:nvPicPr>
        <p:blipFill rotWithShape="1">
          <a:blip r:embed="rId7">
            <a:extLst>
              <a:ext uri="{28A0092B-C50C-407E-A947-70E740481C1C}">
                <a14:useLocalDpi xmlns:a14="http://schemas.microsoft.com/office/drawing/2010/main" val="0"/>
              </a:ext>
            </a:extLst>
          </a:blip>
          <a:srcRect l="21457" r="2"/>
          <a:stretch/>
        </p:blipFill>
        <p:spPr>
          <a:xfrm>
            <a:off x="-30565" y="-32129"/>
            <a:ext cx="12142193" cy="5371045"/>
          </a:xfrm>
          <a:prstGeom prst="rect">
            <a:avLst/>
          </a:prstGeom>
        </p:spPr>
      </p:pic>
      <p:pic>
        <p:nvPicPr>
          <p:cNvPr id="11" name="Picture 10" descr="A picture containing text, posing&#10;&#10;Description automatically generated">
            <a:extLst>
              <a:ext uri="{FF2B5EF4-FFF2-40B4-BE49-F238E27FC236}">
                <a16:creationId xmlns:a16="http://schemas.microsoft.com/office/drawing/2014/main" id="{0AFEDBE6-405F-47EF-824A-787BC5AC7A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807" y="-32129"/>
            <a:ext cx="826199" cy="746809"/>
          </a:xfrm>
          <a:prstGeom prst="rect">
            <a:avLst/>
          </a:prstGeom>
        </p:spPr>
      </p:pic>
    </p:spTree>
    <p:extLst>
      <p:ext uri="{BB962C8B-B14F-4D97-AF65-F5344CB8AC3E}">
        <p14:creationId xmlns:p14="http://schemas.microsoft.com/office/powerpoint/2010/main" val="2714736090"/>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8346"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 presetClass="exit" presetSubtype="8" fill="hold" nodeType="clickEffect">
                                  <p:stCondLst>
                                    <p:cond delay="0"/>
                                  </p:stCondLst>
                                  <p:childTnLst>
                                    <p:anim calcmode="lin" valueType="num">
                                      <p:cBhvr additive="base">
                                        <p:cTn id="10" dur="1500"/>
                                        <p:tgtEl>
                                          <p:spTgt spid="10"/>
                                        </p:tgtEl>
                                        <p:attrNameLst>
                                          <p:attrName>ppt_x</p:attrName>
                                        </p:attrNameLst>
                                      </p:cBhvr>
                                      <p:tavLst>
                                        <p:tav tm="0">
                                          <p:val>
                                            <p:strVal val="ppt_x"/>
                                          </p:val>
                                        </p:tav>
                                        <p:tav tm="100000">
                                          <p:val>
                                            <p:strVal val="0-ppt_w/2"/>
                                          </p:val>
                                        </p:tav>
                                      </p:tavLst>
                                    </p:anim>
                                    <p:anim calcmode="lin" valueType="num">
                                      <p:cBhvr additive="base">
                                        <p:cTn id="11" dur="1500"/>
                                        <p:tgtEl>
                                          <p:spTgt spid="10"/>
                                        </p:tgtEl>
                                        <p:attrNameLst>
                                          <p:attrName>ppt_y</p:attrName>
                                        </p:attrNameLst>
                                      </p:cBhvr>
                                      <p:tavLst>
                                        <p:tav tm="0">
                                          <p:val>
                                            <p:strVal val="ppt_y"/>
                                          </p:val>
                                        </p:tav>
                                        <p:tav tm="100000">
                                          <p:val>
                                            <p:strVal val="ppt_y"/>
                                          </p:val>
                                        </p:tav>
                                      </p:tavLst>
                                    </p:anim>
                                    <p:set>
                                      <p:cBhvr>
                                        <p:cTn id="12" dur="1" fill="hold">
                                          <p:stCondLst>
                                            <p:cond delay="1499"/>
                                          </p:stCondLst>
                                        </p:cTn>
                                        <p:tgtEl>
                                          <p:spTgt spid="10"/>
                                        </p:tgtEl>
                                        <p:attrNameLst>
                                          <p:attrName>style.visibility</p:attrName>
                                        </p:attrNameLst>
                                      </p:cBhvr>
                                      <p:to>
                                        <p:strVal val="hidden"/>
                                      </p:to>
                                    </p:set>
                                  </p:childTnLst>
                                </p:cTn>
                              </p:par>
                              <p:par>
                                <p:cTn id="13" presetID="2" presetClass="exit" presetSubtype="2" fill="hold" nodeType="withEffect">
                                  <p:stCondLst>
                                    <p:cond delay="0"/>
                                  </p:stCondLst>
                                  <p:childTnLst>
                                    <p:anim calcmode="lin" valueType="num">
                                      <p:cBhvr additive="base">
                                        <p:cTn id="14" dur="1500"/>
                                        <p:tgtEl>
                                          <p:spTgt spid="9"/>
                                        </p:tgtEl>
                                        <p:attrNameLst>
                                          <p:attrName>ppt_x</p:attrName>
                                        </p:attrNameLst>
                                      </p:cBhvr>
                                      <p:tavLst>
                                        <p:tav tm="0">
                                          <p:val>
                                            <p:strVal val="ppt_x"/>
                                          </p:val>
                                        </p:tav>
                                        <p:tav tm="100000">
                                          <p:val>
                                            <p:strVal val="1+ppt_w/2"/>
                                          </p:val>
                                        </p:tav>
                                      </p:tavLst>
                                    </p:anim>
                                    <p:anim calcmode="lin" valueType="num">
                                      <p:cBhvr additive="base">
                                        <p:cTn id="15" dur="1500"/>
                                        <p:tgtEl>
                                          <p:spTgt spid="9"/>
                                        </p:tgtEl>
                                        <p:attrNameLst>
                                          <p:attrName>ppt_y</p:attrName>
                                        </p:attrNameLst>
                                      </p:cBhvr>
                                      <p:tavLst>
                                        <p:tav tm="0">
                                          <p:val>
                                            <p:strVal val="ppt_y"/>
                                          </p:val>
                                        </p:tav>
                                        <p:tav tm="100000">
                                          <p:val>
                                            <p:strVal val="ppt_y"/>
                                          </p:val>
                                        </p:tav>
                                      </p:tavLst>
                                    </p:anim>
                                    <p:set>
                                      <p:cBhvr>
                                        <p:cTn id="16" dur="1" fill="hold">
                                          <p:stCondLst>
                                            <p:cond delay="1499"/>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2000" fill="hold"/>
                                        <p:tgtEl>
                                          <p:spTgt spid="4"/>
                                        </p:tgtEl>
                                        <p:attrNameLst>
                                          <p:attrName>ppt_w</p:attrName>
                                        </p:attrNameLst>
                                      </p:cBhvr>
                                      <p:tavLst>
                                        <p:tav tm="0">
                                          <p:val>
                                            <p:fltVal val="0"/>
                                          </p:val>
                                        </p:tav>
                                        <p:tav tm="100000">
                                          <p:val>
                                            <p:strVal val="#ppt_w"/>
                                          </p:val>
                                        </p:tav>
                                      </p:tavLst>
                                    </p:anim>
                                    <p:anim calcmode="lin" valueType="num">
                                      <p:cBhvr>
                                        <p:cTn id="22" dur="2000" fill="hold"/>
                                        <p:tgtEl>
                                          <p:spTgt spid="4"/>
                                        </p:tgtEl>
                                        <p:attrNameLst>
                                          <p:attrName>ppt_h</p:attrName>
                                        </p:attrNameLst>
                                      </p:cBhvr>
                                      <p:tavLst>
                                        <p:tav tm="0">
                                          <p:val>
                                            <p:fltVal val="0"/>
                                          </p:val>
                                        </p:tav>
                                        <p:tav tm="100000">
                                          <p:val>
                                            <p:strVal val="#ppt_h"/>
                                          </p:val>
                                        </p:tav>
                                      </p:tavLst>
                                    </p:anim>
                                    <p:animEffect transition="in" filter="fade">
                                      <p:cBhvr>
                                        <p:cTn id="23" dur="2000"/>
                                        <p:tgtEl>
                                          <p:spTgt spid="4"/>
                                        </p:tgtEl>
                                      </p:cBhvr>
                                    </p:animEffect>
                                  </p:childTnLst>
                                </p:cTn>
                              </p:par>
                              <p:par>
                                <p:cTn id="24" presetID="2" presetClass="entr" presetSubtype="1"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4"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27F39-2F51-45D5-9134-CA4349D38DB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2AD30C-AD25-4EF6-AABE-82F3389AAA37}"/>
              </a:ext>
            </a:extLst>
          </p:cNvPr>
          <p:cNvSpPr>
            <a:spLocks noGrp="1"/>
          </p:cNvSpPr>
          <p:nvPr>
            <p:ph idx="1"/>
          </p:nvPr>
        </p:nvSpPr>
        <p:spPr/>
        <p:txBody>
          <a:bodyPr/>
          <a:lstStyle/>
          <a:p>
            <a:endParaRPr lang="en-US"/>
          </a:p>
        </p:txBody>
      </p:sp>
      <p:pic>
        <p:nvPicPr>
          <p:cNvPr id="4098" name="Picture 2">
            <a:extLst>
              <a:ext uri="{FF2B5EF4-FFF2-40B4-BE49-F238E27FC236}">
                <a16:creationId xmlns:a16="http://schemas.microsoft.com/office/drawing/2014/main" id="{A7BCD8D9-11A4-4AD3-8188-FEBF49F1BC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B3AE8F0-5633-4BBA-8E3A-2EC3A74EFA79}"/>
              </a:ext>
            </a:extLst>
          </p:cNvPr>
          <p:cNvSpPr/>
          <p:nvPr/>
        </p:nvSpPr>
        <p:spPr>
          <a:xfrm>
            <a:off x="1313288" y="5375539"/>
            <a:ext cx="9141751" cy="1323439"/>
          </a:xfrm>
          <a:prstGeom prst="rect">
            <a:avLst/>
          </a:prstGeom>
          <a:noFill/>
        </p:spPr>
        <p:txBody>
          <a:bodyPr wrap="square" lIns="91440" tIns="45720" rIns="91440" bIns="45720">
            <a:spAutoFit/>
          </a:bodyPr>
          <a:lstStyle/>
          <a:p>
            <a:pPr algn="ct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Khi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đi</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trên</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cầu</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đường</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giao</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thông</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các</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 con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cần</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chú</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 ý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điều</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gì</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a:t>
            </a:r>
          </a:p>
        </p:txBody>
      </p:sp>
      <p:pic>
        <p:nvPicPr>
          <p:cNvPr id="6" name="Picture 5" descr="A picture containing text, posing&#10;&#10;Description automatically generated">
            <a:extLst>
              <a:ext uri="{FF2B5EF4-FFF2-40B4-BE49-F238E27FC236}">
                <a16:creationId xmlns:a16="http://schemas.microsoft.com/office/drawing/2014/main" id="{E2E21321-777A-4BB2-84F2-E1923CC3F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09" y="-38995"/>
            <a:ext cx="826199" cy="746809"/>
          </a:xfrm>
          <a:prstGeom prst="rect">
            <a:avLst/>
          </a:prstGeom>
        </p:spPr>
      </p:pic>
    </p:spTree>
    <p:extLst>
      <p:ext uri="{BB962C8B-B14F-4D97-AF65-F5344CB8AC3E}">
        <p14:creationId xmlns:p14="http://schemas.microsoft.com/office/powerpoint/2010/main" val="224104584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0344D-6C68-452A-B618-320452BE9D6D}"/>
              </a:ext>
            </a:extLst>
          </p:cNvPr>
          <p:cNvSpPr>
            <a:spLocks noGrp="1"/>
          </p:cNvSpPr>
          <p:nvPr>
            <p:ph type="title"/>
          </p:nvPr>
        </p:nvSpPr>
        <p:spPr/>
        <p:txBody>
          <a:bodyPr/>
          <a:lstStyle/>
          <a:p>
            <a:endParaRPr lang="en-SG"/>
          </a:p>
        </p:txBody>
      </p:sp>
      <p:pic>
        <p:nvPicPr>
          <p:cNvPr id="4" name="Content Placeholder 3">
            <a:extLst>
              <a:ext uri="{FF2B5EF4-FFF2-40B4-BE49-F238E27FC236}">
                <a16:creationId xmlns:a16="http://schemas.microsoft.com/office/drawing/2014/main" id="{176F8050-530C-4FF0-BC3A-61AAF7E056D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3" name="Rectangle 2">
            <a:extLst>
              <a:ext uri="{FF2B5EF4-FFF2-40B4-BE49-F238E27FC236}">
                <a16:creationId xmlns:a16="http://schemas.microsoft.com/office/drawing/2014/main" id="{76945DC9-5AB7-4FB3-9078-6828F558A4F9}"/>
              </a:ext>
            </a:extLst>
          </p:cNvPr>
          <p:cNvSpPr/>
          <p:nvPr/>
        </p:nvSpPr>
        <p:spPr>
          <a:xfrm>
            <a:off x="2673116" y="134695"/>
            <a:ext cx="8794984" cy="1200329"/>
          </a:xfrm>
          <a:prstGeom prst="rect">
            <a:avLst/>
          </a:prstGeom>
          <a:noFill/>
        </p:spPr>
        <p:txBody>
          <a:bodyPr wrap="square" lIns="91440" tIns="45720" rIns="91440" bIns="45720">
            <a:spAutoFit/>
          </a:bodyPr>
          <a:lstStyle/>
          <a:p>
            <a:pPr algn="ct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Các</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con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thấy</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công</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việc</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của</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các</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cô</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chú</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công</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nhân</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như</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thế</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nào</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a:t>
            </a:r>
          </a:p>
        </p:txBody>
      </p:sp>
      <p:pic>
        <p:nvPicPr>
          <p:cNvPr id="5" name="Picture 4" descr="A picture containing text, posing&#10;&#10;Description automatically generated">
            <a:extLst>
              <a:ext uri="{FF2B5EF4-FFF2-40B4-BE49-F238E27FC236}">
                <a16:creationId xmlns:a16="http://schemas.microsoft.com/office/drawing/2014/main" id="{EB634CFC-549F-4D0B-AF7A-790670F0E4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09" y="-38995"/>
            <a:ext cx="826199" cy="746809"/>
          </a:xfrm>
          <a:prstGeom prst="rect">
            <a:avLst/>
          </a:prstGeom>
        </p:spPr>
      </p:pic>
    </p:spTree>
    <p:extLst>
      <p:ext uri="{BB962C8B-B14F-4D97-AF65-F5344CB8AC3E}">
        <p14:creationId xmlns:p14="http://schemas.microsoft.com/office/powerpoint/2010/main" val="13216596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D8D29-DF9A-47E9-AF69-EA65A8416AB6}"/>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C8C9B122-C025-480F-A3D9-D611289C06C0}"/>
              </a:ext>
            </a:extLst>
          </p:cNvPr>
          <p:cNvSpPr/>
          <p:nvPr/>
        </p:nvSpPr>
        <p:spPr>
          <a:xfrm>
            <a:off x="-101600" y="-158044"/>
            <a:ext cx="12293600" cy="7054584"/>
          </a:xfrm>
          <a:prstGeom prst="rect">
            <a:avLst/>
          </a:prstGeom>
          <a:solidFill>
            <a:srgbClr val="FFFF00"/>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4" name="Picture 12" descr="Kể Về Người Hàng Xóm Tốt Bụng Mà Em Quý Mến | Văn Mẫu Lớp 3">
            <a:extLst>
              <a:ext uri="{FF2B5EF4-FFF2-40B4-BE49-F238E27FC236}">
                <a16:creationId xmlns:a16="http://schemas.microsoft.com/office/drawing/2014/main" id="{74285682-67F8-466C-9B6E-6298280090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837" y="38540"/>
            <a:ext cx="5143500" cy="6858000"/>
          </a:xfrm>
          <a:prstGeom prst="rect">
            <a:avLst/>
          </a:prstGeom>
          <a:solidFill>
            <a:srgbClr val="FFFF00"/>
          </a:solidFill>
          <a:ln>
            <a:solidFill>
              <a:srgbClr val="FFFF66"/>
            </a:solidFill>
          </a:ln>
        </p:spPr>
      </p:pic>
      <p:sp>
        <p:nvSpPr>
          <p:cNvPr id="11" name="TextBox 10">
            <a:extLst>
              <a:ext uri="{FF2B5EF4-FFF2-40B4-BE49-F238E27FC236}">
                <a16:creationId xmlns:a16="http://schemas.microsoft.com/office/drawing/2014/main" id="{9740B61B-4815-4A4B-B2B9-9DDF1AA449B4}"/>
              </a:ext>
            </a:extLst>
          </p:cNvPr>
          <p:cNvSpPr txBox="1"/>
          <p:nvPr/>
        </p:nvSpPr>
        <p:spPr>
          <a:xfrm>
            <a:off x="342296" y="1472695"/>
            <a:ext cx="7311571" cy="2123658"/>
          </a:xfrm>
          <a:prstGeom prst="rect">
            <a:avLst/>
          </a:prstGeom>
          <a:noFill/>
        </p:spPr>
        <p:txBody>
          <a:bodyPr wrap="square" rtlCol="0">
            <a:spAutoFit/>
          </a:bodyPr>
          <a:lstStyle/>
          <a:p>
            <a:r>
              <a:rPr lang="en-US" sz="6600" dirty="0" err="1">
                <a:solidFill>
                  <a:srgbClr val="FF0000"/>
                </a:solidFill>
                <a:latin typeface="Times New Roman" panose="02020603050405020304" pitchFamily="18" charset="0"/>
                <a:cs typeface="Times New Roman" panose="02020603050405020304" pitchFamily="18" charset="0"/>
              </a:rPr>
              <a:t>Hát</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bài</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Cháu</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yêu</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cô</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chú</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công</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nhân</a:t>
            </a:r>
            <a:r>
              <a:rPr lang="en-US" sz="6600" dirty="0">
                <a:solidFill>
                  <a:srgbClr val="FF0000"/>
                </a:solidFill>
                <a:latin typeface="Times New Roman" panose="02020603050405020304" pitchFamily="18" charset="0"/>
                <a:cs typeface="Times New Roman" panose="02020603050405020304" pitchFamily="18" charset="0"/>
              </a:rPr>
              <a:t>”</a:t>
            </a:r>
          </a:p>
        </p:txBody>
      </p:sp>
      <p:pic>
        <p:nvPicPr>
          <p:cNvPr id="8" name="ChauYeuCoChuCongNhanBeat-V.A-3844222">
            <a:hlinkClick r:id="" action="ppaction://media"/>
            <a:extLst>
              <a:ext uri="{FF2B5EF4-FFF2-40B4-BE49-F238E27FC236}">
                <a16:creationId xmlns:a16="http://schemas.microsoft.com/office/drawing/2014/main" id="{9993A81F-EB8A-4191-A45A-0129E44A1247}"/>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11589632" y="6409178"/>
            <a:ext cx="487362" cy="487362"/>
          </a:xfrm>
        </p:spPr>
      </p:pic>
      <p:pic>
        <p:nvPicPr>
          <p:cNvPr id="7" name="Picture 6" descr="A picture containing text, posing&#10;&#10;Description automatically generated">
            <a:extLst>
              <a:ext uri="{FF2B5EF4-FFF2-40B4-BE49-F238E27FC236}">
                <a16:creationId xmlns:a16="http://schemas.microsoft.com/office/drawing/2014/main" id="{B56BBF94-2D30-4FA7-AE2F-E5B030F3BF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04" y="-158044"/>
            <a:ext cx="826199" cy="746809"/>
          </a:xfrm>
          <a:prstGeom prst="rect">
            <a:avLst/>
          </a:prstGeom>
        </p:spPr>
      </p:pic>
    </p:spTree>
    <p:extLst>
      <p:ext uri="{BB962C8B-B14F-4D97-AF65-F5344CB8AC3E}">
        <p14:creationId xmlns:p14="http://schemas.microsoft.com/office/powerpoint/2010/main" val="2389426724"/>
      </p:ext>
    </p:extLst>
  </p:cSld>
  <p:clrMapOvr>
    <a:masterClrMapping/>
  </p:clrMapOvr>
  <mc:AlternateContent xmlns:mc="http://schemas.openxmlformats.org/markup-compatibility/2006" xmlns:p14="http://schemas.microsoft.com/office/powerpoint/2010/main">
    <mc:Choice Requires="p14">
      <p:transition spd="slow" p14:dur="2000" advTm="68477"/>
    </mc:Choice>
    <mc:Fallback xmlns="">
      <p:transition spd="slow" advTm="68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847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C7A06-3CA3-414C-8404-756768BD3D07}"/>
              </a:ext>
            </a:extLst>
          </p:cNvPr>
          <p:cNvSpPr>
            <a:spLocks noGrp="1"/>
          </p:cNvSpPr>
          <p:nvPr>
            <p:ph type="title"/>
          </p:nvPr>
        </p:nvSpPr>
        <p:spPr/>
        <p:txBody>
          <a:bodyPr/>
          <a:lstStyle/>
          <a:p>
            <a:endParaRPr lang="en-SG"/>
          </a:p>
        </p:txBody>
      </p:sp>
      <p:pic>
        <p:nvPicPr>
          <p:cNvPr id="5" name="Content Placeholder 4">
            <a:extLst>
              <a:ext uri="{FF2B5EF4-FFF2-40B4-BE49-F238E27FC236}">
                <a16:creationId xmlns:a16="http://schemas.microsoft.com/office/drawing/2014/main" id="{9020E0D2-9AB8-47E1-91E8-B6991E438B3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3" name="Rectangle 2">
            <a:extLst>
              <a:ext uri="{FF2B5EF4-FFF2-40B4-BE49-F238E27FC236}">
                <a16:creationId xmlns:a16="http://schemas.microsoft.com/office/drawing/2014/main" id="{16CE4DF9-77D9-4355-9CB3-0E1FE4A6F2A8}"/>
              </a:ext>
            </a:extLst>
          </p:cNvPr>
          <p:cNvSpPr/>
          <p:nvPr/>
        </p:nvSpPr>
        <p:spPr>
          <a:xfrm>
            <a:off x="1447800" y="1373441"/>
            <a:ext cx="9567043" cy="1200329"/>
          </a:xfrm>
          <a:prstGeom prst="rect">
            <a:avLst/>
          </a:prstGeom>
          <a:noFill/>
        </p:spPr>
        <p:txBody>
          <a:bodyPr wrap="none" lIns="91440" tIns="45720" rIns="91440" bIns="45720">
            <a:spAutoFit/>
          </a:bodyPr>
          <a:lstStyle/>
          <a:p>
            <a:pPr algn="ctr"/>
            <a:r>
              <a:rPr lang="en-US" sz="7200" b="1" dirty="0" err="1">
                <a:ln w="13462">
                  <a:solidFill>
                    <a:schemeClr val="bg1"/>
                  </a:solidFill>
                  <a:prstDash val="solid"/>
                </a:ln>
                <a:solidFill>
                  <a:srgbClr val="FF0066"/>
                </a:solidFill>
                <a:effectLst>
                  <a:outerShdw dist="38100" dir="2700000" algn="bl" rotWithShape="0">
                    <a:schemeClr val="accent5"/>
                  </a:outerShdw>
                </a:effectLst>
              </a:rPr>
              <a:t>Bài</a:t>
            </a:r>
            <a:r>
              <a:rPr lang="en-US" sz="7200" b="1" dirty="0">
                <a:ln w="13462">
                  <a:solidFill>
                    <a:schemeClr val="bg1"/>
                  </a:solidFill>
                  <a:prstDash val="solid"/>
                </a:ln>
                <a:solidFill>
                  <a:srgbClr val="FF0066"/>
                </a:solidFill>
                <a:effectLst>
                  <a:outerShdw dist="38100" dir="2700000" algn="bl" rotWithShape="0">
                    <a:schemeClr val="accent5"/>
                  </a:outerShdw>
                </a:effectLst>
              </a:rPr>
              <a:t> </a:t>
            </a:r>
            <a:r>
              <a:rPr lang="en-US" sz="7200" b="1" dirty="0" err="1">
                <a:ln w="13462">
                  <a:solidFill>
                    <a:schemeClr val="bg1"/>
                  </a:solidFill>
                  <a:prstDash val="solid"/>
                </a:ln>
                <a:solidFill>
                  <a:srgbClr val="FF0066"/>
                </a:solidFill>
                <a:effectLst>
                  <a:outerShdw dist="38100" dir="2700000" algn="bl" rotWithShape="0">
                    <a:schemeClr val="accent5"/>
                  </a:outerShdw>
                </a:effectLst>
              </a:rPr>
              <a:t>thơ</a:t>
            </a:r>
            <a:r>
              <a:rPr lang="en-US" sz="7200" b="1" dirty="0">
                <a:ln w="13462">
                  <a:solidFill>
                    <a:schemeClr val="bg1"/>
                  </a:solidFill>
                  <a:prstDash val="solid"/>
                </a:ln>
                <a:solidFill>
                  <a:srgbClr val="FF0066"/>
                </a:solidFill>
                <a:effectLst>
                  <a:outerShdw dist="38100" dir="2700000" algn="bl" rotWithShape="0">
                    <a:schemeClr val="accent5"/>
                  </a:outerShdw>
                </a:effectLst>
              </a:rPr>
              <a:t> “</a:t>
            </a:r>
            <a:r>
              <a:rPr lang="en-US" sz="7200" b="1" dirty="0" err="1">
                <a:ln w="13462">
                  <a:solidFill>
                    <a:schemeClr val="bg1"/>
                  </a:solidFill>
                  <a:prstDash val="solid"/>
                </a:ln>
                <a:solidFill>
                  <a:srgbClr val="FF0066"/>
                </a:solidFill>
                <a:effectLst>
                  <a:outerShdw dist="38100" dir="2700000" algn="bl" rotWithShape="0">
                    <a:schemeClr val="accent5"/>
                  </a:outerShdw>
                </a:effectLst>
              </a:rPr>
              <a:t>Chiếc</a:t>
            </a:r>
            <a:r>
              <a:rPr lang="en-US" sz="7200" b="1" dirty="0">
                <a:ln w="13462">
                  <a:solidFill>
                    <a:schemeClr val="bg1"/>
                  </a:solidFill>
                  <a:prstDash val="solid"/>
                </a:ln>
                <a:solidFill>
                  <a:srgbClr val="FF0066"/>
                </a:solidFill>
                <a:effectLst>
                  <a:outerShdw dist="38100" dir="2700000" algn="bl" rotWithShape="0">
                    <a:schemeClr val="accent5"/>
                  </a:outerShdw>
                </a:effectLst>
              </a:rPr>
              <a:t> </a:t>
            </a:r>
            <a:r>
              <a:rPr lang="en-US" sz="7200" b="1" dirty="0" err="1">
                <a:ln w="13462">
                  <a:solidFill>
                    <a:schemeClr val="bg1"/>
                  </a:solidFill>
                  <a:prstDash val="solid"/>
                </a:ln>
                <a:solidFill>
                  <a:srgbClr val="FF0066"/>
                </a:solidFill>
                <a:effectLst>
                  <a:outerShdw dist="38100" dir="2700000" algn="bl" rotWithShape="0">
                    <a:schemeClr val="accent5"/>
                  </a:outerShdw>
                </a:effectLst>
              </a:rPr>
              <a:t>cầu</a:t>
            </a:r>
            <a:r>
              <a:rPr lang="en-US" sz="7200" b="1" dirty="0">
                <a:ln w="13462">
                  <a:solidFill>
                    <a:schemeClr val="bg1"/>
                  </a:solidFill>
                  <a:prstDash val="solid"/>
                </a:ln>
                <a:solidFill>
                  <a:srgbClr val="FF0066"/>
                </a:solidFill>
                <a:effectLst>
                  <a:outerShdw dist="38100" dir="2700000" algn="bl" rotWithShape="0">
                    <a:schemeClr val="accent5"/>
                  </a:outerShdw>
                </a:effectLst>
              </a:rPr>
              <a:t> </a:t>
            </a:r>
            <a:r>
              <a:rPr lang="en-US" sz="7200" b="1" dirty="0" err="1">
                <a:ln w="13462">
                  <a:solidFill>
                    <a:schemeClr val="bg1"/>
                  </a:solidFill>
                  <a:prstDash val="solid"/>
                </a:ln>
                <a:solidFill>
                  <a:srgbClr val="FF0066"/>
                </a:solidFill>
                <a:effectLst>
                  <a:outerShdw dist="38100" dir="2700000" algn="bl" rotWithShape="0">
                    <a:schemeClr val="accent5"/>
                  </a:outerShdw>
                </a:effectLst>
              </a:rPr>
              <a:t>mới</a:t>
            </a:r>
            <a:r>
              <a:rPr lang="en-US" sz="7200" b="1" dirty="0">
                <a:ln w="13462">
                  <a:solidFill>
                    <a:schemeClr val="bg1"/>
                  </a:solidFill>
                  <a:prstDash val="solid"/>
                </a:ln>
                <a:solidFill>
                  <a:srgbClr val="FF0066"/>
                </a:solidFill>
                <a:effectLst>
                  <a:outerShdw dist="38100" dir="2700000" algn="bl" rotWithShape="0">
                    <a:schemeClr val="accent5"/>
                  </a:outerShdw>
                </a:effectLst>
              </a:rPr>
              <a:t>”</a:t>
            </a:r>
            <a:endParaRPr lang="en-US" sz="7200" b="1" cap="none" spc="0" dirty="0">
              <a:ln w="13462">
                <a:solidFill>
                  <a:schemeClr val="bg1"/>
                </a:solidFill>
                <a:prstDash val="solid"/>
              </a:ln>
              <a:solidFill>
                <a:srgbClr val="FF0066"/>
              </a:solidFill>
              <a:effectLst>
                <a:outerShdw dist="38100" dir="2700000" algn="bl" rotWithShape="0">
                  <a:schemeClr val="accent5"/>
                </a:outerShdw>
              </a:effectLst>
            </a:endParaRPr>
          </a:p>
        </p:txBody>
      </p:sp>
      <p:sp>
        <p:nvSpPr>
          <p:cNvPr id="4" name="TextBox 3">
            <a:extLst>
              <a:ext uri="{FF2B5EF4-FFF2-40B4-BE49-F238E27FC236}">
                <a16:creationId xmlns:a16="http://schemas.microsoft.com/office/drawing/2014/main" id="{5839B84D-FCB6-4AE9-9E3B-C573F130F64B}"/>
              </a:ext>
            </a:extLst>
          </p:cNvPr>
          <p:cNvSpPr txBox="1"/>
          <p:nvPr/>
        </p:nvSpPr>
        <p:spPr>
          <a:xfrm>
            <a:off x="1447800" y="2701827"/>
            <a:ext cx="6115987" cy="830997"/>
          </a:xfrm>
          <a:prstGeom prst="rect">
            <a:avLst/>
          </a:prstGeom>
          <a:noFill/>
        </p:spPr>
        <p:txBody>
          <a:bodyPr wrap="square" rtlCol="0">
            <a:spAutoFit/>
          </a:bodyPr>
          <a:lstStyle/>
          <a:p>
            <a:r>
              <a:rPr lang="en-US" sz="4800" b="1" dirty="0" err="1">
                <a:solidFill>
                  <a:srgbClr val="FFFF00"/>
                </a:solidFill>
              </a:rPr>
              <a:t>Thái</a:t>
            </a:r>
            <a:r>
              <a:rPr lang="en-US" sz="4800" b="1" dirty="0">
                <a:solidFill>
                  <a:srgbClr val="FFFF00"/>
                </a:solidFill>
              </a:rPr>
              <a:t> </a:t>
            </a:r>
            <a:r>
              <a:rPr lang="en-US" sz="4800" b="1" dirty="0" err="1">
                <a:solidFill>
                  <a:srgbClr val="FFFF00"/>
                </a:solidFill>
              </a:rPr>
              <a:t>Hoàng</a:t>
            </a:r>
            <a:r>
              <a:rPr lang="en-US" sz="4800" b="1" dirty="0">
                <a:solidFill>
                  <a:srgbClr val="FFFF00"/>
                </a:solidFill>
              </a:rPr>
              <a:t> Linh</a:t>
            </a:r>
            <a:endParaRPr lang="en-SG" sz="4800" b="1" dirty="0">
              <a:solidFill>
                <a:srgbClr val="FFFF00"/>
              </a:solidFill>
            </a:endParaRPr>
          </a:p>
        </p:txBody>
      </p:sp>
      <p:pic>
        <p:nvPicPr>
          <p:cNvPr id="6" name="Picture 5" descr="A picture containing text, posing&#10;&#10;Description automatically generated">
            <a:extLst>
              <a:ext uri="{FF2B5EF4-FFF2-40B4-BE49-F238E27FC236}">
                <a16:creationId xmlns:a16="http://schemas.microsoft.com/office/drawing/2014/main" id="{D29F2061-C699-4BB6-8835-89C259F92B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09" y="-38995"/>
            <a:ext cx="826199" cy="746809"/>
          </a:xfrm>
          <a:prstGeom prst="rect">
            <a:avLst/>
          </a:prstGeom>
        </p:spPr>
      </p:pic>
    </p:spTree>
    <p:extLst>
      <p:ext uri="{BB962C8B-B14F-4D97-AF65-F5344CB8AC3E}">
        <p14:creationId xmlns:p14="http://schemas.microsoft.com/office/powerpoint/2010/main" val="3828695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41EA72-0D66-4DEC-8465-D7A328612DEE}"/>
              </a:ext>
            </a:extLst>
          </p:cNvPr>
          <p:cNvSpPr txBox="1"/>
          <p:nvPr/>
        </p:nvSpPr>
        <p:spPr>
          <a:xfrm>
            <a:off x="1480457" y="2867413"/>
            <a:ext cx="8824686" cy="1015663"/>
          </a:xfrm>
          <a:prstGeom prst="rect">
            <a:avLst/>
          </a:prstGeom>
          <a:noFill/>
        </p:spPr>
        <p:txBody>
          <a:bodyPr wrap="square" rtlCol="0">
            <a:spAutoFit/>
          </a:bodyPr>
          <a:lstStyle/>
          <a:p>
            <a:pPr algn="ctr"/>
            <a:r>
              <a:rPr lang="en-US" sz="6000" b="1" dirty="0" err="1">
                <a:solidFill>
                  <a:srgbClr val="C00000"/>
                </a:solidFill>
                <a:latin typeface="Times New Roman" panose="02020603050405020304" pitchFamily="18" charset="0"/>
                <a:cs typeface="Times New Roman" panose="02020603050405020304" pitchFamily="18" charset="0"/>
              </a:rPr>
              <a:t>Phần</a:t>
            </a:r>
            <a:r>
              <a:rPr lang="en-US" sz="6000" b="1" dirty="0">
                <a:solidFill>
                  <a:srgbClr val="C00000"/>
                </a:solidFill>
                <a:latin typeface="Times New Roman" panose="02020603050405020304" pitchFamily="18" charset="0"/>
                <a:cs typeface="Times New Roman" panose="02020603050405020304" pitchFamily="18" charset="0"/>
              </a:rPr>
              <a:t> 2: </a:t>
            </a:r>
            <a:r>
              <a:rPr lang="en-US" sz="6000" b="1" dirty="0" err="1">
                <a:solidFill>
                  <a:srgbClr val="C00000"/>
                </a:solidFill>
                <a:latin typeface="Times New Roman" panose="02020603050405020304" pitchFamily="18" charset="0"/>
                <a:cs typeface="Times New Roman" panose="02020603050405020304" pitchFamily="18" charset="0"/>
              </a:rPr>
              <a:t>Cùng</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bé</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trổ</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tài</a:t>
            </a:r>
            <a:endParaRPr lang="en-SG" sz="6000" b="1" dirty="0">
              <a:solidFill>
                <a:srgbClr val="C00000"/>
              </a:solidFill>
              <a:latin typeface=".VnAvant" panose="020B7200000000000000"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6D694D83-9730-4DDC-A9F2-EA20B69A3236}"/>
              </a:ext>
            </a:extLst>
          </p:cNvPr>
          <p:cNvSpPr txBox="1">
            <a:spLocks/>
          </p:cNvSpPr>
          <p:nvPr/>
        </p:nvSpPr>
        <p:spPr>
          <a:xfrm>
            <a:off x="838200" y="3621818"/>
            <a:ext cx="10515600"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SG" sz="8800" b="1" dirty="0">
              <a:solidFill>
                <a:srgbClr val="FF0000"/>
              </a:solidFill>
              <a:latin typeface=".VnAvant" panose="020B7200000000000000" pitchFamily="34" charset="0"/>
            </a:endParaRPr>
          </a:p>
        </p:txBody>
      </p:sp>
      <p:sp>
        <p:nvSpPr>
          <p:cNvPr id="6" name="Arrow: Chevron 5">
            <a:extLst>
              <a:ext uri="{FF2B5EF4-FFF2-40B4-BE49-F238E27FC236}">
                <a16:creationId xmlns:a16="http://schemas.microsoft.com/office/drawing/2014/main" id="{3D17BB72-8B61-4DA5-9804-8EFE520FB116}"/>
              </a:ext>
            </a:extLst>
          </p:cNvPr>
          <p:cNvSpPr/>
          <p:nvPr/>
        </p:nvSpPr>
        <p:spPr>
          <a:xfrm rot="327592">
            <a:off x="11620500" y="-2409826"/>
            <a:ext cx="5181600" cy="11677650"/>
          </a:xfrm>
          <a:prstGeom prst="chevron">
            <a:avLst/>
          </a:prstGeom>
          <a:solidFill>
            <a:srgbClr val="FC1C1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Chevron 6">
            <a:extLst>
              <a:ext uri="{FF2B5EF4-FFF2-40B4-BE49-F238E27FC236}">
                <a16:creationId xmlns:a16="http://schemas.microsoft.com/office/drawing/2014/main" id="{2EFBC51C-CF67-4123-82E7-8B9D996A000D}"/>
              </a:ext>
            </a:extLst>
          </p:cNvPr>
          <p:cNvSpPr/>
          <p:nvPr/>
        </p:nvSpPr>
        <p:spPr>
          <a:xfrm rot="327592">
            <a:off x="11620496" y="-2409827"/>
            <a:ext cx="5181600" cy="11677650"/>
          </a:xfrm>
          <a:prstGeom prst="chevron">
            <a:avLst/>
          </a:prstGeom>
          <a:solidFill>
            <a:schemeClr val="accent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Chevron 7">
            <a:extLst>
              <a:ext uri="{FF2B5EF4-FFF2-40B4-BE49-F238E27FC236}">
                <a16:creationId xmlns:a16="http://schemas.microsoft.com/office/drawing/2014/main" id="{080D0043-3AC0-4976-B339-E94FB92E54E3}"/>
              </a:ext>
            </a:extLst>
          </p:cNvPr>
          <p:cNvSpPr/>
          <p:nvPr/>
        </p:nvSpPr>
        <p:spPr>
          <a:xfrm rot="327592">
            <a:off x="11620500" y="-2409827"/>
            <a:ext cx="5181600" cy="11677650"/>
          </a:xfrm>
          <a:prstGeom prst="chevron">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Chevron 8">
            <a:extLst>
              <a:ext uri="{FF2B5EF4-FFF2-40B4-BE49-F238E27FC236}">
                <a16:creationId xmlns:a16="http://schemas.microsoft.com/office/drawing/2014/main" id="{73ADE438-72B5-4F63-92A0-D7753C8993B0}"/>
              </a:ext>
            </a:extLst>
          </p:cNvPr>
          <p:cNvSpPr/>
          <p:nvPr/>
        </p:nvSpPr>
        <p:spPr>
          <a:xfrm rot="327592">
            <a:off x="11620497" y="-2409827"/>
            <a:ext cx="5181600" cy="11677650"/>
          </a:xfrm>
          <a:prstGeom prst="chevron">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Chevron 9">
            <a:extLst>
              <a:ext uri="{FF2B5EF4-FFF2-40B4-BE49-F238E27FC236}">
                <a16:creationId xmlns:a16="http://schemas.microsoft.com/office/drawing/2014/main" id="{7F894300-F9C7-4AB1-B9BE-F5DBEC7B5AB0}"/>
              </a:ext>
            </a:extLst>
          </p:cNvPr>
          <p:cNvSpPr/>
          <p:nvPr/>
        </p:nvSpPr>
        <p:spPr>
          <a:xfrm rot="327592">
            <a:off x="11620499" y="-2409826"/>
            <a:ext cx="5181600" cy="11677650"/>
          </a:xfrm>
          <a:prstGeom prst="chevron">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Chevron 10">
            <a:extLst>
              <a:ext uri="{FF2B5EF4-FFF2-40B4-BE49-F238E27FC236}">
                <a16:creationId xmlns:a16="http://schemas.microsoft.com/office/drawing/2014/main" id="{561E4FC4-60F7-44EE-AEB4-A4254EEDC960}"/>
              </a:ext>
            </a:extLst>
          </p:cNvPr>
          <p:cNvSpPr/>
          <p:nvPr/>
        </p:nvSpPr>
        <p:spPr>
          <a:xfrm rot="327592">
            <a:off x="11620497" y="-2409828"/>
            <a:ext cx="5181600" cy="11677650"/>
          </a:xfrm>
          <a:prstGeom prst="chevron">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text, posing&#10;&#10;Description automatically generated">
            <a:extLst>
              <a:ext uri="{FF2B5EF4-FFF2-40B4-BE49-F238E27FC236}">
                <a16:creationId xmlns:a16="http://schemas.microsoft.com/office/drawing/2014/main" id="{95287378-8273-4956-B621-13E1007394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09" y="-38995"/>
            <a:ext cx="826199" cy="746809"/>
          </a:xfrm>
          <a:prstGeom prst="rect">
            <a:avLst/>
          </a:prstGeom>
        </p:spPr>
      </p:pic>
    </p:spTree>
    <p:extLst>
      <p:ext uri="{BB962C8B-B14F-4D97-AF65-F5344CB8AC3E}">
        <p14:creationId xmlns:p14="http://schemas.microsoft.com/office/powerpoint/2010/main" val="3801175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 presetClass="entr" presetSubtype="4" fill="hold" grpId="0" nodeType="withEffect" nodePh="1">
                                  <p:stCondLst>
                                    <p:cond delay="0"/>
                                  </p:stCondLst>
                                  <p:endCondLst>
                                    <p:cond evt="begin" delay="0">
                                      <p:tn val="10"/>
                                    </p:cond>
                                  </p:end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8" decel="10000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2000" fill="hold"/>
                                        <p:tgtEl>
                                          <p:spTgt spid="6"/>
                                        </p:tgtEl>
                                        <p:attrNameLst>
                                          <p:attrName>ppt_x</p:attrName>
                                        </p:attrNameLst>
                                      </p:cBhvr>
                                      <p:tavLst>
                                        <p:tav tm="0">
                                          <p:val>
                                            <p:strVal val="0-#ppt_w/2"/>
                                          </p:val>
                                        </p:tav>
                                        <p:tav tm="100000">
                                          <p:val>
                                            <p:strVal val="#ppt_x"/>
                                          </p:val>
                                        </p:tav>
                                      </p:tavLst>
                                    </p:anim>
                                    <p:anim calcmode="lin" valueType="num">
                                      <p:cBhvr additive="base">
                                        <p:cTn id="17" dur="2000" fill="hold"/>
                                        <p:tgtEl>
                                          <p:spTgt spid="6"/>
                                        </p:tgtEl>
                                        <p:attrNameLst>
                                          <p:attrName>ppt_y</p:attrName>
                                        </p:attrNameLst>
                                      </p:cBhvr>
                                      <p:tavLst>
                                        <p:tav tm="0">
                                          <p:val>
                                            <p:strVal val="#ppt_y"/>
                                          </p:val>
                                        </p:tav>
                                        <p:tav tm="100000">
                                          <p:val>
                                            <p:strVal val="#ppt_y"/>
                                          </p:val>
                                        </p:tav>
                                      </p:tavLst>
                                    </p:anim>
                                  </p:childTnLst>
                                </p:cTn>
                              </p:par>
                              <p:par>
                                <p:cTn id="18" presetID="2" presetClass="entr" presetSubtype="8" decel="100000" fill="hold" grpId="0" nodeType="withEffect">
                                  <p:stCondLst>
                                    <p:cond delay="25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2000" fill="hold"/>
                                        <p:tgtEl>
                                          <p:spTgt spid="7"/>
                                        </p:tgtEl>
                                        <p:attrNameLst>
                                          <p:attrName>ppt_x</p:attrName>
                                        </p:attrNameLst>
                                      </p:cBhvr>
                                      <p:tavLst>
                                        <p:tav tm="0">
                                          <p:val>
                                            <p:strVal val="0-#ppt_w/2"/>
                                          </p:val>
                                        </p:tav>
                                        <p:tav tm="100000">
                                          <p:val>
                                            <p:strVal val="#ppt_x"/>
                                          </p:val>
                                        </p:tav>
                                      </p:tavLst>
                                    </p:anim>
                                    <p:anim calcmode="lin" valueType="num">
                                      <p:cBhvr additive="base">
                                        <p:cTn id="21" dur="2000" fill="hold"/>
                                        <p:tgtEl>
                                          <p:spTgt spid="7"/>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50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2000" fill="hold"/>
                                        <p:tgtEl>
                                          <p:spTgt spid="8"/>
                                        </p:tgtEl>
                                        <p:attrNameLst>
                                          <p:attrName>ppt_x</p:attrName>
                                        </p:attrNameLst>
                                      </p:cBhvr>
                                      <p:tavLst>
                                        <p:tav tm="0">
                                          <p:val>
                                            <p:strVal val="0-#ppt_w/2"/>
                                          </p:val>
                                        </p:tav>
                                        <p:tav tm="100000">
                                          <p:val>
                                            <p:strVal val="#ppt_x"/>
                                          </p:val>
                                        </p:tav>
                                      </p:tavLst>
                                    </p:anim>
                                    <p:anim calcmode="lin" valueType="num">
                                      <p:cBhvr additive="base">
                                        <p:cTn id="25" dur="2000" fill="hold"/>
                                        <p:tgtEl>
                                          <p:spTgt spid="8"/>
                                        </p:tgtEl>
                                        <p:attrNameLst>
                                          <p:attrName>ppt_y</p:attrName>
                                        </p:attrNameLst>
                                      </p:cBhvr>
                                      <p:tavLst>
                                        <p:tav tm="0">
                                          <p:val>
                                            <p:strVal val="#ppt_y"/>
                                          </p:val>
                                        </p:tav>
                                        <p:tav tm="100000">
                                          <p:val>
                                            <p:strVal val="#ppt_y"/>
                                          </p:val>
                                        </p:tav>
                                      </p:tavLst>
                                    </p:anim>
                                  </p:childTnLst>
                                </p:cTn>
                              </p:par>
                              <p:par>
                                <p:cTn id="26" presetID="2" presetClass="entr" presetSubtype="8" decel="100000" fill="hold" grpId="0" nodeType="withEffect">
                                  <p:stCondLst>
                                    <p:cond delay="75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2000" fill="hold"/>
                                        <p:tgtEl>
                                          <p:spTgt spid="9"/>
                                        </p:tgtEl>
                                        <p:attrNameLst>
                                          <p:attrName>ppt_x</p:attrName>
                                        </p:attrNameLst>
                                      </p:cBhvr>
                                      <p:tavLst>
                                        <p:tav tm="0">
                                          <p:val>
                                            <p:strVal val="0-#ppt_w/2"/>
                                          </p:val>
                                        </p:tav>
                                        <p:tav tm="100000">
                                          <p:val>
                                            <p:strVal val="#ppt_x"/>
                                          </p:val>
                                        </p:tav>
                                      </p:tavLst>
                                    </p:anim>
                                    <p:anim calcmode="lin" valueType="num">
                                      <p:cBhvr additive="base">
                                        <p:cTn id="29" dur="2000" fill="hold"/>
                                        <p:tgtEl>
                                          <p:spTgt spid="9"/>
                                        </p:tgtEl>
                                        <p:attrNameLst>
                                          <p:attrName>ppt_y</p:attrName>
                                        </p:attrNameLst>
                                      </p:cBhvr>
                                      <p:tavLst>
                                        <p:tav tm="0">
                                          <p:val>
                                            <p:strVal val="#ppt_y"/>
                                          </p:val>
                                        </p:tav>
                                        <p:tav tm="100000">
                                          <p:val>
                                            <p:strVal val="#ppt_y"/>
                                          </p:val>
                                        </p:tav>
                                      </p:tavLst>
                                    </p:anim>
                                  </p:childTnLst>
                                </p:cTn>
                              </p:par>
                              <p:par>
                                <p:cTn id="30" presetID="2" presetClass="entr" presetSubtype="8" decel="100000" fill="hold" grpId="0" nodeType="withEffect">
                                  <p:stCondLst>
                                    <p:cond delay="100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2000" fill="hold"/>
                                        <p:tgtEl>
                                          <p:spTgt spid="10"/>
                                        </p:tgtEl>
                                        <p:attrNameLst>
                                          <p:attrName>ppt_x</p:attrName>
                                        </p:attrNameLst>
                                      </p:cBhvr>
                                      <p:tavLst>
                                        <p:tav tm="0">
                                          <p:val>
                                            <p:strVal val="0-#ppt_w/2"/>
                                          </p:val>
                                        </p:tav>
                                        <p:tav tm="100000">
                                          <p:val>
                                            <p:strVal val="#ppt_x"/>
                                          </p:val>
                                        </p:tav>
                                      </p:tavLst>
                                    </p:anim>
                                    <p:anim calcmode="lin" valueType="num">
                                      <p:cBhvr additive="base">
                                        <p:cTn id="33" dur="2000" fill="hold"/>
                                        <p:tgtEl>
                                          <p:spTgt spid="10"/>
                                        </p:tgtEl>
                                        <p:attrNameLst>
                                          <p:attrName>ppt_y</p:attrName>
                                        </p:attrNameLst>
                                      </p:cBhvr>
                                      <p:tavLst>
                                        <p:tav tm="0">
                                          <p:val>
                                            <p:strVal val="#ppt_y"/>
                                          </p:val>
                                        </p:tav>
                                        <p:tav tm="100000">
                                          <p:val>
                                            <p:strVal val="#ppt_y"/>
                                          </p:val>
                                        </p:tav>
                                      </p:tavLst>
                                    </p:anim>
                                  </p:childTnLst>
                                </p:cTn>
                              </p:par>
                              <p:par>
                                <p:cTn id="34" presetID="2" presetClass="entr" presetSubtype="8" decel="100000" fill="hold" grpId="0" nodeType="withEffect">
                                  <p:stCondLst>
                                    <p:cond delay="125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2000" fill="hold"/>
                                        <p:tgtEl>
                                          <p:spTgt spid="11"/>
                                        </p:tgtEl>
                                        <p:attrNameLst>
                                          <p:attrName>ppt_x</p:attrName>
                                        </p:attrNameLst>
                                      </p:cBhvr>
                                      <p:tavLst>
                                        <p:tav tm="0">
                                          <p:val>
                                            <p:strVal val="0-#ppt_w/2"/>
                                          </p:val>
                                        </p:tav>
                                        <p:tav tm="100000">
                                          <p:val>
                                            <p:strVal val="#ppt_x"/>
                                          </p:val>
                                        </p:tav>
                                      </p:tavLst>
                                    </p:anim>
                                    <p:anim calcmode="lin" valueType="num">
                                      <p:cBhvr additive="base">
                                        <p:cTn id="37" dur="2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animBg="1"/>
      <p:bldP spid="7" grpId="0" animBg="1"/>
      <p:bldP spid="8" grpId="0" animBg="1"/>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76FA0-19CE-43FE-8D11-6407E6AB177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2BD4695-4EA9-459C-B979-ECBACEB57E7D}"/>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B99DB22D-F2B7-4591-A079-B2E4AA529133}"/>
              </a:ext>
            </a:extLst>
          </p:cNvPr>
          <p:cNvSpPr/>
          <p:nvPr/>
        </p:nvSpPr>
        <p:spPr>
          <a:xfrm>
            <a:off x="0" y="-38382"/>
            <a:ext cx="12192000" cy="689638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7172" name="Picture 4" descr="Lớp Học Sinh Viên Phim Hoạt Hình - lớp học giáo dục png tải về - Miễn phí  trong suốt Hành Vi Con Người png Tải về.">
            <a:extLst>
              <a:ext uri="{FF2B5EF4-FFF2-40B4-BE49-F238E27FC236}">
                <a16:creationId xmlns:a16="http://schemas.microsoft.com/office/drawing/2014/main" id="{0F619646-6EDA-42FF-9D6C-EFBD8710C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128" y="762000"/>
            <a:ext cx="10143744" cy="5334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348429D-287C-40A5-8FC9-12889CD1429D}"/>
              </a:ext>
            </a:extLst>
          </p:cNvPr>
          <p:cNvSpPr/>
          <p:nvPr/>
        </p:nvSpPr>
        <p:spPr>
          <a:xfrm>
            <a:off x="3533422" y="4629026"/>
            <a:ext cx="5486871" cy="127506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8" name="TextBox 7">
            <a:extLst>
              <a:ext uri="{FF2B5EF4-FFF2-40B4-BE49-F238E27FC236}">
                <a16:creationId xmlns:a16="http://schemas.microsoft.com/office/drawing/2014/main" id="{D72D5300-3538-438E-B88A-59CA5B799345}"/>
              </a:ext>
            </a:extLst>
          </p:cNvPr>
          <p:cNvSpPr txBox="1"/>
          <p:nvPr/>
        </p:nvSpPr>
        <p:spPr>
          <a:xfrm>
            <a:off x="3839464" y="5109715"/>
            <a:ext cx="4944534" cy="76944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CẢ LỚP ĐỌC THƠ</a:t>
            </a:r>
          </a:p>
        </p:txBody>
      </p:sp>
      <p:pic>
        <p:nvPicPr>
          <p:cNvPr id="9" name="Picture 8" descr="A picture containing text, posing&#10;&#10;Description automatically generated">
            <a:extLst>
              <a:ext uri="{FF2B5EF4-FFF2-40B4-BE49-F238E27FC236}">
                <a16:creationId xmlns:a16="http://schemas.microsoft.com/office/drawing/2014/main" id="{D20F9902-2A82-42FD-923E-E1CAD366E0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09" y="-38995"/>
            <a:ext cx="826199" cy="746809"/>
          </a:xfrm>
          <a:prstGeom prst="rect">
            <a:avLst/>
          </a:prstGeom>
        </p:spPr>
      </p:pic>
    </p:spTree>
    <p:extLst>
      <p:ext uri="{BB962C8B-B14F-4D97-AF65-F5344CB8AC3E}">
        <p14:creationId xmlns:p14="http://schemas.microsoft.com/office/powerpoint/2010/main" val="585942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0F56F-11AB-4C7C-B8DE-33BB2285999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A234F89-C32F-4BEB-8686-159FD0AE2982}"/>
              </a:ext>
            </a:extLst>
          </p:cNvPr>
          <p:cNvSpPr>
            <a:spLocks noGrp="1"/>
          </p:cNvSpPr>
          <p:nvPr>
            <p:ph idx="1"/>
          </p:nvPr>
        </p:nvSpPr>
        <p:spPr/>
        <p:txBody>
          <a:bodyPr/>
          <a:lstStyle/>
          <a:p>
            <a:endParaRPr lang="en-US" dirty="0"/>
          </a:p>
        </p:txBody>
      </p:sp>
      <p:sp>
        <p:nvSpPr>
          <p:cNvPr id="4" name="Rectangle 3">
            <a:extLst>
              <a:ext uri="{FF2B5EF4-FFF2-40B4-BE49-F238E27FC236}">
                <a16:creationId xmlns:a16="http://schemas.microsoft.com/office/drawing/2014/main" id="{88793351-CB9F-4865-8EB9-D79726E4452E}"/>
              </a:ext>
            </a:extLst>
          </p:cNvPr>
          <p:cNvSpPr/>
          <p:nvPr/>
        </p:nvSpPr>
        <p:spPr>
          <a:xfrm>
            <a:off x="-27709" y="168813"/>
            <a:ext cx="12131792"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pic>
        <p:nvPicPr>
          <p:cNvPr id="5124" name="Picture 4" descr="6 chiến lược quản lý lớp học để duy trì sự chú ý của học sinh">
            <a:extLst>
              <a:ext uri="{FF2B5EF4-FFF2-40B4-BE49-F238E27FC236}">
                <a16:creationId xmlns:a16="http://schemas.microsoft.com/office/drawing/2014/main" id="{C03041A6-8779-443D-9664-CE10B07AE7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5615" y="0"/>
            <a:ext cx="9720073" cy="6858000"/>
          </a:xfrm>
          <a:prstGeom prst="rect">
            <a:avLst/>
          </a:prstGeom>
        </p:spPr>
        <p:style>
          <a:lnRef idx="0">
            <a:schemeClr val="accent5"/>
          </a:lnRef>
          <a:fillRef idx="3">
            <a:schemeClr val="accent5"/>
          </a:fillRef>
          <a:effectRef idx="3">
            <a:schemeClr val="accent5"/>
          </a:effectRef>
          <a:fontRef idx="minor">
            <a:schemeClr val="lt1"/>
          </a:fontRef>
        </p:style>
      </p:pic>
      <p:sp>
        <p:nvSpPr>
          <p:cNvPr id="7" name="Rectangle 6">
            <a:extLst>
              <a:ext uri="{FF2B5EF4-FFF2-40B4-BE49-F238E27FC236}">
                <a16:creationId xmlns:a16="http://schemas.microsoft.com/office/drawing/2014/main" id="{1761C8A3-4A99-4891-8535-4174502FA3B2}"/>
              </a:ext>
            </a:extLst>
          </p:cNvPr>
          <p:cNvSpPr/>
          <p:nvPr/>
        </p:nvSpPr>
        <p:spPr>
          <a:xfrm>
            <a:off x="60208" y="-1"/>
            <a:ext cx="5381036" cy="133208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8" name="TextBox 7">
            <a:extLst>
              <a:ext uri="{FF2B5EF4-FFF2-40B4-BE49-F238E27FC236}">
                <a16:creationId xmlns:a16="http://schemas.microsoft.com/office/drawing/2014/main" id="{ACAE26D9-85AA-4C06-B8E9-864ADC370B15}"/>
              </a:ext>
            </a:extLst>
          </p:cNvPr>
          <p:cNvSpPr txBox="1"/>
          <p:nvPr/>
        </p:nvSpPr>
        <p:spPr>
          <a:xfrm>
            <a:off x="184854" y="358171"/>
            <a:ext cx="4944534" cy="156966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CÁC TỔ CÙNG ĐỌC THƠ NÀO</a:t>
            </a:r>
          </a:p>
        </p:txBody>
      </p:sp>
      <p:pic>
        <p:nvPicPr>
          <p:cNvPr id="9" name="Picture 8" descr="A picture containing text, posing&#10;&#10;Description automatically generated">
            <a:extLst>
              <a:ext uri="{FF2B5EF4-FFF2-40B4-BE49-F238E27FC236}">
                <a16:creationId xmlns:a16="http://schemas.microsoft.com/office/drawing/2014/main" id="{184F8AD9-7D5F-4394-B585-343D51D5A7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09" y="-38995"/>
            <a:ext cx="826199" cy="746809"/>
          </a:xfrm>
          <a:prstGeom prst="rect">
            <a:avLst/>
          </a:prstGeom>
        </p:spPr>
      </p:pic>
    </p:spTree>
    <p:extLst>
      <p:ext uri="{BB962C8B-B14F-4D97-AF65-F5344CB8AC3E}">
        <p14:creationId xmlns:p14="http://schemas.microsoft.com/office/powerpoint/2010/main" val="17804134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43D8A-BD3B-43AF-A937-364E26B1347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B3AED7F-17C9-4D92-9199-4617747DCD67}"/>
              </a:ext>
            </a:extLst>
          </p:cNvPr>
          <p:cNvSpPr>
            <a:spLocks noGrp="1"/>
          </p:cNvSpPr>
          <p:nvPr>
            <p:ph idx="1"/>
          </p:nvPr>
        </p:nvSpPr>
        <p:spPr/>
        <p:txBody>
          <a:bodyPr/>
          <a:lstStyle/>
          <a:p>
            <a:endParaRPr lang="en-US"/>
          </a:p>
        </p:txBody>
      </p:sp>
      <p:sp>
        <p:nvSpPr>
          <p:cNvPr id="6" name="Rectangle 5">
            <a:extLst>
              <a:ext uri="{FF2B5EF4-FFF2-40B4-BE49-F238E27FC236}">
                <a16:creationId xmlns:a16="http://schemas.microsoft.com/office/drawing/2014/main" id="{ADD85231-57F8-4629-B588-5BF8B4B1255F}"/>
              </a:ext>
            </a:extLst>
          </p:cNvPr>
          <p:cNvSpPr/>
          <p:nvPr/>
        </p:nvSpPr>
        <p:spPr>
          <a:xfrm>
            <a:off x="0" y="0"/>
            <a:ext cx="12192001" cy="6858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8" name="Picture 2" descr="Bài Thơ Bạn Mới Đến Trường ❤️️ Lời, Hình Ảnh Giáo Án A-Z">
            <a:extLst>
              <a:ext uri="{FF2B5EF4-FFF2-40B4-BE49-F238E27FC236}">
                <a16:creationId xmlns:a16="http://schemas.microsoft.com/office/drawing/2014/main" id="{94A4EADE-1D96-4D10-9179-1625597E15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668" y="485767"/>
            <a:ext cx="10615464" cy="59489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F05FD13-10C4-45EB-9E79-D1532A6E2FED}"/>
              </a:ext>
            </a:extLst>
          </p:cNvPr>
          <p:cNvSpPr/>
          <p:nvPr/>
        </p:nvSpPr>
        <p:spPr>
          <a:xfrm>
            <a:off x="5147733" y="4328064"/>
            <a:ext cx="5486871" cy="16437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3" name="TextBox 12">
            <a:extLst>
              <a:ext uri="{FF2B5EF4-FFF2-40B4-BE49-F238E27FC236}">
                <a16:creationId xmlns:a16="http://schemas.microsoft.com/office/drawing/2014/main" id="{3563CA40-2675-4B28-A871-BBC2F5C72161}"/>
              </a:ext>
            </a:extLst>
          </p:cNvPr>
          <p:cNvSpPr txBox="1"/>
          <p:nvPr/>
        </p:nvSpPr>
        <p:spPr>
          <a:xfrm>
            <a:off x="5418901" y="4603330"/>
            <a:ext cx="4944534" cy="144655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CÁC NHÓM CÙNG ĐỌC THƠ NÀO</a:t>
            </a:r>
          </a:p>
        </p:txBody>
      </p:sp>
      <p:pic>
        <p:nvPicPr>
          <p:cNvPr id="9" name="Picture 8" descr="A picture containing text, posing&#10;&#10;Description automatically generated">
            <a:extLst>
              <a:ext uri="{FF2B5EF4-FFF2-40B4-BE49-F238E27FC236}">
                <a16:creationId xmlns:a16="http://schemas.microsoft.com/office/drawing/2014/main" id="{6A7988A5-4EA4-4460-9955-8C34502E3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09" y="-38995"/>
            <a:ext cx="826199" cy="746809"/>
          </a:xfrm>
          <a:prstGeom prst="rect">
            <a:avLst/>
          </a:prstGeom>
        </p:spPr>
      </p:pic>
    </p:spTree>
    <p:extLst>
      <p:ext uri="{BB962C8B-B14F-4D97-AF65-F5344CB8AC3E}">
        <p14:creationId xmlns:p14="http://schemas.microsoft.com/office/powerpoint/2010/main" val="1088385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7DB1E-8243-4F60-8EEC-DF68C82946C3}"/>
              </a:ext>
            </a:extLst>
          </p:cNvPr>
          <p:cNvSpPr>
            <a:spLocks noGrp="1"/>
          </p:cNvSpPr>
          <p:nvPr>
            <p:ph type="title"/>
          </p:nvPr>
        </p:nvSpPr>
        <p:spPr/>
        <p:txBody>
          <a:bodyPr/>
          <a:lstStyle/>
          <a:p>
            <a:endParaRPr lang="en-SG"/>
          </a:p>
        </p:txBody>
      </p:sp>
      <p:pic>
        <p:nvPicPr>
          <p:cNvPr id="5" name="Content Placeholder 4">
            <a:extLst>
              <a:ext uri="{FF2B5EF4-FFF2-40B4-BE49-F238E27FC236}">
                <a16:creationId xmlns:a16="http://schemas.microsoft.com/office/drawing/2014/main" id="{6897CDE8-EB0B-42E7-BFEA-A64201E2E61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325351" cy="6857999"/>
          </a:xfrm>
        </p:spPr>
      </p:pic>
      <p:sp>
        <p:nvSpPr>
          <p:cNvPr id="6" name="Rectangle 5">
            <a:extLst>
              <a:ext uri="{FF2B5EF4-FFF2-40B4-BE49-F238E27FC236}">
                <a16:creationId xmlns:a16="http://schemas.microsoft.com/office/drawing/2014/main" id="{CCBAD89D-47F3-4DEE-9212-F48DD1EF7DBE}"/>
              </a:ext>
            </a:extLst>
          </p:cNvPr>
          <p:cNvSpPr/>
          <p:nvPr/>
        </p:nvSpPr>
        <p:spPr>
          <a:xfrm>
            <a:off x="7448550" y="5349454"/>
            <a:ext cx="4107289" cy="923330"/>
          </a:xfrm>
          <a:prstGeom prst="rect">
            <a:avLst/>
          </a:prstGeom>
          <a:noFill/>
        </p:spPr>
        <p:txBody>
          <a:bodyPr wrap="square" lIns="91440" tIns="45720" rIns="91440" bIns="45720">
            <a:spAutoFit/>
          </a:bodyPr>
          <a:lstStyle/>
          <a:p>
            <a:pPr algn="ctr"/>
            <a:r>
              <a:rPr lang="en-US" sz="5400" b="1" dirty="0" err="1">
                <a:ln w="13462">
                  <a:solidFill>
                    <a:schemeClr val="bg1"/>
                  </a:solidFill>
                  <a:prstDash val="solid"/>
                </a:ln>
                <a:solidFill>
                  <a:srgbClr val="FC1C1D"/>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Bé</a:t>
            </a:r>
            <a:r>
              <a:rPr lang="en-US" sz="5400" b="1" dirty="0">
                <a:ln w="13462">
                  <a:solidFill>
                    <a:schemeClr val="bg1"/>
                  </a:solidFill>
                  <a:prstDash val="solid"/>
                </a:ln>
                <a:solidFill>
                  <a:srgbClr val="FC1C1D"/>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5400" b="1" dirty="0" err="1">
                <a:ln w="13462">
                  <a:solidFill>
                    <a:schemeClr val="bg1"/>
                  </a:solidFill>
                  <a:prstDash val="solid"/>
                </a:ln>
                <a:solidFill>
                  <a:srgbClr val="FC1C1D"/>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đọc</a:t>
            </a:r>
            <a:r>
              <a:rPr lang="en-US" sz="5400" b="1" dirty="0">
                <a:ln w="13462">
                  <a:solidFill>
                    <a:schemeClr val="bg1"/>
                  </a:solidFill>
                  <a:prstDash val="solid"/>
                </a:ln>
                <a:solidFill>
                  <a:srgbClr val="FC1C1D"/>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5400" b="1" dirty="0" err="1">
                <a:ln w="13462">
                  <a:solidFill>
                    <a:schemeClr val="bg1"/>
                  </a:solidFill>
                  <a:prstDash val="solid"/>
                </a:ln>
                <a:solidFill>
                  <a:srgbClr val="FC1C1D"/>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thơ</a:t>
            </a:r>
            <a:endParaRPr lang="en-US" sz="5400" b="1" cap="none" spc="0" dirty="0">
              <a:ln w="13462">
                <a:solidFill>
                  <a:schemeClr val="bg1"/>
                </a:solidFill>
                <a:prstDash val="solid"/>
              </a:ln>
              <a:solidFill>
                <a:srgbClr val="FC1C1D"/>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pic>
        <p:nvPicPr>
          <p:cNvPr id="7" name="Picture 6" descr="A picture containing text, posing&#10;&#10;Description automatically generated">
            <a:extLst>
              <a:ext uri="{FF2B5EF4-FFF2-40B4-BE49-F238E27FC236}">
                <a16:creationId xmlns:a16="http://schemas.microsoft.com/office/drawing/2014/main" id="{146CDC52-615C-42C5-9F42-05A1458C28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09" y="-38995"/>
            <a:ext cx="826199" cy="746809"/>
          </a:xfrm>
          <a:prstGeom prst="rect">
            <a:avLst/>
          </a:prstGeom>
        </p:spPr>
      </p:pic>
    </p:spTree>
    <p:extLst>
      <p:ext uri="{BB962C8B-B14F-4D97-AF65-F5344CB8AC3E}">
        <p14:creationId xmlns:p14="http://schemas.microsoft.com/office/powerpoint/2010/main" val="367218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908B42-9149-43F0-A162-18C5787AE616}"/>
              </a:ext>
            </a:extLst>
          </p:cNvPr>
          <p:cNvPicPr>
            <a:picLocks noChangeAspect="1"/>
          </p:cNvPicPr>
          <p:nvPr/>
        </p:nvPicPr>
        <p:blipFill>
          <a:blip r:embed="rId3">
            <a:extLst>
              <a:ext uri="{28A0092B-C50C-407E-A947-70E740481C1C}">
                <a14:useLocalDpi xmlns:a14="http://schemas.microsoft.com/office/drawing/2010/main" val="0"/>
              </a:ext>
            </a:extLst>
          </a:blip>
          <a:srcRect t="7006" b="7006"/>
          <a:stretch/>
        </p:blipFill>
        <p:spPr>
          <a:xfrm>
            <a:off x="0" y="0"/>
            <a:ext cx="12192000" cy="6858000"/>
          </a:xfrm>
          <a:prstGeom prst="rect">
            <a:avLst/>
          </a:prstGeom>
        </p:spPr>
      </p:pic>
      <p:sp>
        <p:nvSpPr>
          <p:cNvPr id="4" name="TextBox 3">
            <a:extLst>
              <a:ext uri="{FF2B5EF4-FFF2-40B4-BE49-F238E27FC236}">
                <a16:creationId xmlns:a16="http://schemas.microsoft.com/office/drawing/2014/main" id="{A11F1EB0-3B61-4EE2-A969-0ADFF57F90B1}"/>
              </a:ext>
            </a:extLst>
          </p:cNvPr>
          <p:cNvSpPr txBox="1"/>
          <p:nvPr/>
        </p:nvSpPr>
        <p:spPr>
          <a:xfrm>
            <a:off x="4487594" y="290791"/>
            <a:ext cx="6161649" cy="1015663"/>
          </a:xfrm>
          <a:prstGeom prst="rect">
            <a:avLst/>
          </a:prstGeom>
          <a:noFill/>
        </p:spPr>
        <p:txBody>
          <a:bodyPr wrap="square" rtlCol="0">
            <a:spAutoFit/>
          </a:bodyPr>
          <a:lstStyle/>
          <a:p>
            <a:r>
              <a:rPr lang="en-US" sz="6000" dirty="0">
                <a:solidFill>
                  <a:schemeClr val="bg1"/>
                </a:solidFill>
                <a:effectLst>
                  <a:outerShdw dir="7320000" sx="102000" sy="102000" algn="tl">
                    <a:srgbClr val="000000">
                      <a:alpha val="83000"/>
                    </a:srgbClr>
                  </a:outerShdw>
                </a:effectLst>
                <a:latin typeface="#9Slide03 Bebas Neue Bold" panose="020B0606020202050201" pitchFamily="34" charset="0"/>
              </a:rPr>
              <a:t>Xin </a:t>
            </a:r>
            <a:r>
              <a:rPr lang="en-US" sz="6000" dirty="0" err="1">
                <a:solidFill>
                  <a:schemeClr val="bg1"/>
                </a:solidFill>
                <a:effectLst>
                  <a:outerShdw dir="7320000" sx="102000" sy="102000" algn="tl">
                    <a:srgbClr val="000000">
                      <a:alpha val="83000"/>
                    </a:srgbClr>
                  </a:outerShdw>
                </a:effectLst>
                <a:latin typeface="#9Slide03 Bebas Neue Bold" panose="020B0606020202050201" pitchFamily="34" charset="0"/>
              </a:rPr>
              <a:t>cảm</a:t>
            </a:r>
            <a:r>
              <a:rPr lang="en-US" sz="6000" dirty="0">
                <a:solidFill>
                  <a:schemeClr val="bg1"/>
                </a:solidFill>
                <a:effectLst>
                  <a:outerShdw dir="7320000" sx="102000" sy="102000" algn="tl">
                    <a:srgbClr val="000000">
                      <a:alpha val="83000"/>
                    </a:srgbClr>
                  </a:outerShdw>
                </a:effectLst>
                <a:latin typeface="#9Slide03 Bebas Neue Bold" panose="020B0606020202050201" pitchFamily="34" charset="0"/>
              </a:rPr>
              <a:t> </a:t>
            </a:r>
            <a:r>
              <a:rPr lang="en-US" sz="6000" dirty="0" err="1">
                <a:solidFill>
                  <a:schemeClr val="bg1"/>
                </a:solidFill>
                <a:effectLst>
                  <a:outerShdw dir="7320000" sx="102000" sy="102000" algn="tl">
                    <a:srgbClr val="000000">
                      <a:alpha val="83000"/>
                    </a:srgbClr>
                  </a:outerShdw>
                </a:effectLst>
                <a:latin typeface="#9Slide03 Bebas Neue Bold" panose="020B0606020202050201" pitchFamily="34" charset="0"/>
              </a:rPr>
              <a:t>ơn</a:t>
            </a:r>
            <a:r>
              <a:rPr lang="en-US" sz="6000" dirty="0">
                <a:solidFill>
                  <a:schemeClr val="bg1"/>
                </a:solidFill>
                <a:effectLst>
                  <a:outerShdw dir="7320000" sx="102000" sy="102000" algn="tl">
                    <a:srgbClr val="000000">
                      <a:alpha val="83000"/>
                    </a:srgbClr>
                  </a:outerShdw>
                </a:effectLst>
                <a:latin typeface="#9Slide03 Bebas Neue Bold" panose="020B0606020202050201" pitchFamily="34" charset="0"/>
              </a:rPr>
              <a:t> </a:t>
            </a:r>
            <a:r>
              <a:rPr lang="en-US" sz="6000" dirty="0" err="1">
                <a:solidFill>
                  <a:schemeClr val="bg1"/>
                </a:solidFill>
                <a:effectLst>
                  <a:outerShdw dir="7320000" sx="102000" sy="102000" algn="tl">
                    <a:srgbClr val="000000">
                      <a:alpha val="83000"/>
                    </a:srgbClr>
                  </a:outerShdw>
                </a:effectLst>
                <a:latin typeface="#9Slide03 Bebas Neue Bold" panose="020B0606020202050201" pitchFamily="34" charset="0"/>
              </a:rPr>
              <a:t>các</a:t>
            </a:r>
            <a:r>
              <a:rPr lang="en-US" sz="6000" dirty="0">
                <a:solidFill>
                  <a:schemeClr val="bg1"/>
                </a:solidFill>
                <a:effectLst>
                  <a:outerShdw dir="7320000" sx="102000" sy="102000" algn="tl">
                    <a:srgbClr val="000000">
                      <a:alpha val="83000"/>
                    </a:srgbClr>
                  </a:outerShdw>
                </a:effectLst>
                <a:latin typeface="#9Slide03 Bebas Neue Bold" panose="020B0606020202050201" pitchFamily="34" charset="0"/>
              </a:rPr>
              <a:t> </a:t>
            </a:r>
            <a:r>
              <a:rPr lang="en-US" sz="6000" dirty="0" err="1">
                <a:solidFill>
                  <a:schemeClr val="bg1"/>
                </a:solidFill>
                <a:effectLst>
                  <a:outerShdw dir="7320000" sx="102000" sy="102000" algn="tl">
                    <a:srgbClr val="000000">
                      <a:alpha val="83000"/>
                    </a:srgbClr>
                  </a:outerShdw>
                </a:effectLst>
                <a:latin typeface="#9Slide03 Bebas Neue Bold" panose="020B0606020202050201" pitchFamily="34" charset="0"/>
              </a:rPr>
              <a:t>cô</a:t>
            </a:r>
            <a:r>
              <a:rPr lang="en-US" sz="6000" dirty="0">
                <a:solidFill>
                  <a:schemeClr val="bg1"/>
                </a:solidFill>
                <a:effectLst>
                  <a:outerShdw dir="7320000" sx="102000" sy="102000" algn="tl">
                    <a:srgbClr val="000000">
                      <a:alpha val="83000"/>
                    </a:srgbClr>
                  </a:outerShdw>
                </a:effectLst>
                <a:latin typeface="#9Slide03 Bebas Neue Bold" panose="020B0606020202050201" pitchFamily="34" charset="0"/>
              </a:rPr>
              <a:t>!</a:t>
            </a:r>
          </a:p>
        </p:txBody>
      </p:sp>
      <p:sp>
        <p:nvSpPr>
          <p:cNvPr id="6" name="TextBox 5">
            <a:extLst>
              <a:ext uri="{FF2B5EF4-FFF2-40B4-BE49-F238E27FC236}">
                <a16:creationId xmlns:a16="http://schemas.microsoft.com/office/drawing/2014/main" id="{4A192BB1-93FD-40E0-80A2-2D9B7D583DA0}"/>
              </a:ext>
            </a:extLst>
          </p:cNvPr>
          <p:cNvSpPr txBox="1"/>
          <p:nvPr/>
        </p:nvSpPr>
        <p:spPr>
          <a:xfrm>
            <a:off x="465254" y="2327602"/>
            <a:ext cx="4343400" cy="1446550"/>
          </a:xfrm>
          <a:prstGeom prst="rect">
            <a:avLst/>
          </a:prstGeom>
          <a:noFill/>
        </p:spPr>
        <p:txBody>
          <a:bodyPr wrap="square" rtlCol="0">
            <a:spAutoFit/>
          </a:bodyPr>
          <a:lstStyle/>
          <a:p>
            <a:pPr algn="just"/>
            <a:r>
              <a:rPr lang="en-US" sz="4400" dirty="0">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 </a:t>
            </a:r>
            <a:r>
              <a:rPr lang="en-US" sz="4400" dirty="0" err="1">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Hát</a:t>
            </a:r>
            <a:r>
              <a:rPr lang="en-US" sz="4400" dirty="0">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 </a:t>
            </a:r>
            <a:r>
              <a:rPr lang="en-US" sz="4400" dirty="0" err="1">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bài</a:t>
            </a:r>
            <a:r>
              <a:rPr lang="en-US" sz="4400" dirty="0">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 “</a:t>
            </a:r>
            <a:r>
              <a:rPr lang="en-US" sz="4400" dirty="0" err="1">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Lớn</a:t>
            </a:r>
            <a:r>
              <a:rPr lang="en-US" sz="4400" dirty="0">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 </a:t>
            </a:r>
            <a:r>
              <a:rPr lang="en-US" sz="4400" dirty="0" err="1">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lên</a:t>
            </a:r>
            <a:r>
              <a:rPr lang="en-US" sz="4400" dirty="0">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 </a:t>
            </a:r>
            <a:r>
              <a:rPr lang="en-US" sz="4400" dirty="0" err="1">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cháu</a:t>
            </a:r>
            <a:r>
              <a:rPr lang="en-US" sz="4400" dirty="0">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 </a:t>
            </a:r>
            <a:r>
              <a:rPr lang="en-US" sz="4400" dirty="0" err="1">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lái</a:t>
            </a:r>
            <a:r>
              <a:rPr lang="en-US" sz="4400" dirty="0">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 </a:t>
            </a:r>
            <a:r>
              <a:rPr lang="en-US" sz="4400" dirty="0" err="1">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máy</a:t>
            </a:r>
            <a:r>
              <a:rPr lang="en-US" sz="4400" dirty="0">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 </a:t>
            </a:r>
            <a:r>
              <a:rPr lang="en-US" sz="4400" dirty="0" err="1">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cày</a:t>
            </a:r>
            <a:r>
              <a:rPr lang="en-US" sz="4400" dirty="0">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a:t>
            </a:r>
          </a:p>
        </p:txBody>
      </p:sp>
      <p:cxnSp>
        <p:nvCxnSpPr>
          <p:cNvPr id="8" name="Straight Connector 7">
            <a:extLst>
              <a:ext uri="{FF2B5EF4-FFF2-40B4-BE49-F238E27FC236}">
                <a16:creationId xmlns:a16="http://schemas.microsoft.com/office/drawing/2014/main" id="{35D4893E-D78D-4AD0-BE86-D4FC1F7545EB}"/>
              </a:ext>
            </a:extLst>
          </p:cNvPr>
          <p:cNvCxnSpPr>
            <a:cxnSpLocks/>
          </p:cNvCxnSpPr>
          <p:nvPr/>
        </p:nvCxnSpPr>
        <p:spPr>
          <a:xfrm>
            <a:off x="5641993" y="1306454"/>
            <a:ext cx="2625505"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7" name="Picture 6" descr="A picture containing text, posing&#10;&#10;Description automatically generated">
            <a:extLst>
              <a:ext uri="{FF2B5EF4-FFF2-40B4-BE49-F238E27FC236}">
                <a16:creationId xmlns:a16="http://schemas.microsoft.com/office/drawing/2014/main" id="{4A5A96CE-51F7-4E09-B834-D83833ACE9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54" y="81161"/>
            <a:ext cx="826199" cy="746809"/>
          </a:xfrm>
          <a:prstGeom prst="rect">
            <a:avLst/>
          </a:prstGeom>
        </p:spPr>
      </p:pic>
    </p:spTree>
    <p:extLst>
      <p:ext uri="{BB962C8B-B14F-4D97-AF65-F5344CB8AC3E}">
        <p14:creationId xmlns:p14="http://schemas.microsoft.com/office/powerpoint/2010/main" val="1085069573"/>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2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16" presetClass="entr" presetSubtype="37" fill="hold" nodeType="withEffect">
                                  <p:stCondLst>
                                    <p:cond delay="500"/>
                                  </p:stCondLst>
                                  <p:childTnLst>
                                    <p:set>
                                      <p:cBhvr>
                                        <p:cTn id="16" dur="1" fill="hold">
                                          <p:stCondLst>
                                            <p:cond delay="0"/>
                                          </p:stCondLst>
                                        </p:cTn>
                                        <p:tgtEl>
                                          <p:spTgt spid="8"/>
                                        </p:tgtEl>
                                        <p:attrNameLst>
                                          <p:attrName>style.visibility</p:attrName>
                                        </p:attrNameLst>
                                      </p:cBhvr>
                                      <p:to>
                                        <p:strVal val="visible"/>
                                      </p:to>
                                    </p:set>
                                    <p:animEffect transition="in" filter="barn(outVertical)">
                                      <p:cBhvr>
                                        <p:cTn id="17" dur="500"/>
                                        <p:tgtEl>
                                          <p:spTgt spid="8"/>
                                        </p:tgtEl>
                                      </p:cBhvr>
                                    </p:animEffect>
                                  </p:childTnLst>
                                </p:cTn>
                              </p:par>
                              <p:par>
                                <p:cTn id="18" presetID="6" presetClass="emph" presetSubtype="0" autoRev="1" fill="hold" nodeType="withEffect">
                                  <p:stCondLst>
                                    <p:cond delay="500"/>
                                  </p:stCondLst>
                                  <p:childTnLst>
                                    <p:animScale>
                                      <p:cBhvr>
                                        <p:cTn id="19" dur="2000" fill="hold"/>
                                        <p:tgtEl>
                                          <p:spTgt spid="3"/>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41EA72-0D66-4DEC-8465-D7A328612DEE}"/>
              </a:ext>
            </a:extLst>
          </p:cNvPr>
          <p:cNvSpPr txBox="1"/>
          <p:nvPr/>
        </p:nvSpPr>
        <p:spPr>
          <a:xfrm>
            <a:off x="1480457" y="2867413"/>
            <a:ext cx="8824686" cy="1938992"/>
          </a:xfrm>
          <a:prstGeom prst="rect">
            <a:avLst/>
          </a:prstGeom>
          <a:noFill/>
        </p:spPr>
        <p:txBody>
          <a:bodyPr wrap="square" rtlCol="0">
            <a:spAutoFit/>
          </a:bodyPr>
          <a:lstStyle/>
          <a:p>
            <a:pPr algn="ctr"/>
            <a:r>
              <a:rPr lang="en-US" sz="6000" b="1" dirty="0" err="1">
                <a:solidFill>
                  <a:srgbClr val="C00000"/>
                </a:solidFill>
                <a:latin typeface="Times New Roman" panose="02020603050405020304" pitchFamily="18" charset="0"/>
                <a:cs typeface="Times New Roman" panose="02020603050405020304" pitchFamily="18" charset="0"/>
              </a:rPr>
              <a:t>Phần</a:t>
            </a:r>
            <a:r>
              <a:rPr lang="en-US" sz="6000" b="1" dirty="0">
                <a:solidFill>
                  <a:srgbClr val="C00000"/>
                </a:solidFill>
                <a:latin typeface="Times New Roman" panose="02020603050405020304" pitchFamily="18" charset="0"/>
                <a:cs typeface="Times New Roman" panose="02020603050405020304" pitchFamily="18" charset="0"/>
              </a:rPr>
              <a:t> 1: </a:t>
            </a:r>
            <a:r>
              <a:rPr lang="en-US" sz="6000" b="1" dirty="0" err="1">
                <a:solidFill>
                  <a:srgbClr val="C00000"/>
                </a:solidFill>
                <a:latin typeface="Times New Roman" panose="02020603050405020304" pitchFamily="18" charset="0"/>
                <a:cs typeface="Times New Roman" panose="02020603050405020304" pitchFamily="18" charset="0"/>
              </a:rPr>
              <a:t>Mình</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cùng</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khám</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phá</a:t>
            </a:r>
            <a:endParaRPr lang="en-SG" sz="6000" b="1" dirty="0">
              <a:solidFill>
                <a:srgbClr val="C00000"/>
              </a:solidFill>
              <a:latin typeface=".VnAvant" panose="020B7200000000000000"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6D694D83-9730-4DDC-A9F2-EA20B69A3236}"/>
              </a:ext>
            </a:extLst>
          </p:cNvPr>
          <p:cNvSpPr txBox="1">
            <a:spLocks/>
          </p:cNvSpPr>
          <p:nvPr/>
        </p:nvSpPr>
        <p:spPr>
          <a:xfrm>
            <a:off x="838200" y="3621818"/>
            <a:ext cx="10515600"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SG" sz="8800" b="1" dirty="0">
              <a:solidFill>
                <a:srgbClr val="FF0000"/>
              </a:solidFill>
              <a:latin typeface=".VnAvant" panose="020B7200000000000000" pitchFamily="34" charset="0"/>
            </a:endParaRPr>
          </a:p>
        </p:txBody>
      </p:sp>
      <p:pic>
        <p:nvPicPr>
          <p:cNvPr id="6" name="Picture 5" descr="A picture containing text, posing&#10;&#10;Description automatically generated">
            <a:extLst>
              <a:ext uri="{FF2B5EF4-FFF2-40B4-BE49-F238E27FC236}">
                <a16:creationId xmlns:a16="http://schemas.microsoft.com/office/drawing/2014/main" id="{D920ED17-F2B4-4C96-81C9-EAE61FC64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09" y="-38995"/>
            <a:ext cx="826199" cy="746809"/>
          </a:xfrm>
          <a:prstGeom prst="rect">
            <a:avLst/>
          </a:prstGeom>
        </p:spPr>
      </p:pic>
    </p:spTree>
    <p:extLst>
      <p:ext uri="{BB962C8B-B14F-4D97-AF65-F5344CB8AC3E}">
        <p14:creationId xmlns:p14="http://schemas.microsoft.com/office/powerpoint/2010/main" val="42338695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 presetClass="entr" presetSubtype="4" fill="hold" grpId="0" nodeType="withEffect" nodePh="1">
                                  <p:stCondLst>
                                    <p:cond delay="0"/>
                                  </p:stCondLst>
                                  <p:endCondLst>
                                    <p:cond evt="begin" delay="0">
                                      <p:tn val="10"/>
                                    </p:cond>
                                  </p:end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1741" y="3332989"/>
            <a:ext cx="8328519" cy="3708771"/>
          </a:xfrm>
          <a:prstGeom prst="rect">
            <a:avLst/>
          </a:prstGeom>
        </p:spPr>
      </p:pic>
      <p:sp>
        <p:nvSpPr>
          <p:cNvPr id="9" name="TextBox 8">
            <a:extLst>
              <a:ext uri="{FF2B5EF4-FFF2-40B4-BE49-F238E27FC236}">
                <a16:creationId xmlns:a16="http://schemas.microsoft.com/office/drawing/2014/main" id="{5670CEF0-B23D-492D-AF6F-17D00E94FA22}"/>
              </a:ext>
            </a:extLst>
          </p:cNvPr>
          <p:cNvSpPr txBox="1"/>
          <p:nvPr/>
        </p:nvSpPr>
        <p:spPr>
          <a:xfrm>
            <a:off x="1534886" y="1377043"/>
            <a:ext cx="9122228" cy="1323439"/>
          </a:xfrm>
          <a:prstGeom prst="rect">
            <a:avLst/>
          </a:prstGeom>
          <a:noFill/>
        </p:spPr>
        <p:txBody>
          <a:bodyPr wrap="square" rtlCol="0">
            <a:spAutoFit/>
          </a:bodyPr>
          <a:lstStyle/>
          <a:p>
            <a:pPr algn="ctr"/>
            <a:r>
              <a:rPr lang="en-US" sz="4000" dirty="0">
                <a:solidFill>
                  <a:srgbClr val="FF0000"/>
                </a:solidFill>
                <a:latin typeface="Imprint MT Shadow" panose="04020605060303030202" pitchFamily="82" charset="0"/>
                <a:cs typeface="Times New Roman" panose="02020603050405020304" pitchFamily="18" charset="0"/>
              </a:rPr>
              <a:t>XIN KÍNH CHÚC CÁC CÔ VÀ CÁC CON MẠNH KHỎE, HẠNH PHÚC!</a:t>
            </a:r>
          </a:p>
        </p:txBody>
      </p:sp>
      <p:pic>
        <p:nvPicPr>
          <p:cNvPr id="4" name="Picture 3" descr="A picture containing text, posing&#10;&#10;Description automatically generated">
            <a:extLst>
              <a:ext uri="{FF2B5EF4-FFF2-40B4-BE49-F238E27FC236}">
                <a16:creationId xmlns:a16="http://schemas.microsoft.com/office/drawing/2014/main" id="{970B25B8-4E3F-49E0-8545-86542001FC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09" y="-38995"/>
            <a:ext cx="826199" cy="7468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0" fill="hold"/>
                                            <p:tgtEl>
                                              <p:spTgt spid="8"/>
                                            </p:tgtEl>
                                            <p:attrNameLst>
                                              <p:attrName>ppt_x</p:attrName>
                                            </p:attrNameLst>
                                          </p:cBhvr>
                                          <p:tavLst>
                                            <p:tav tm="0">
                                              <p:val>
                                                <p:strVal val="#ppt_x"/>
                                              </p:val>
                                            </p:tav>
                                            <p:tav tm="100000">
                                              <p:val>
                                                <p:strVal val="#ppt_x"/>
                                              </p:val>
                                            </p:tav>
                                          </p:tavLst>
                                        </p:anim>
                                        <p:anim calcmode="lin" valueType="num">
                                          <p:cBhvr additive="base">
                                            <p:cTn id="8" dur="1500" fill="hold"/>
                                            <p:tgtEl>
                                              <p:spTgt spid="8"/>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7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8EB1F-55A7-4F14-BA99-BA7D40CFC0C1}"/>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7EFF3BEF-6077-4E28-8699-1EAF0AEEB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095999" cy="5120640"/>
          </a:xfrm>
          <a:prstGeom prst="rect">
            <a:avLst/>
          </a:prstGeom>
        </p:spPr>
      </p:pic>
      <p:pic>
        <p:nvPicPr>
          <p:cNvPr id="5" name="Picture 4">
            <a:extLst>
              <a:ext uri="{FF2B5EF4-FFF2-40B4-BE49-F238E27FC236}">
                <a16:creationId xmlns:a16="http://schemas.microsoft.com/office/drawing/2014/main" id="{F8085E7D-AE44-4B77-864F-2CC7ADFC2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5025" y="0"/>
            <a:ext cx="5936974" cy="5120640"/>
          </a:xfrm>
          <a:prstGeom prst="rect">
            <a:avLst/>
          </a:prstGeom>
        </p:spPr>
      </p:pic>
      <p:sp>
        <p:nvSpPr>
          <p:cNvPr id="6" name="Rectangle 5">
            <a:extLst>
              <a:ext uri="{FF2B5EF4-FFF2-40B4-BE49-F238E27FC236}">
                <a16:creationId xmlns:a16="http://schemas.microsoft.com/office/drawing/2014/main" id="{74484C63-6360-4580-BED0-2DE8C30ED4FF}"/>
              </a:ext>
            </a:extLst>
          </p:cNvPr>
          <p:cNvSpPr/>
          <p:nvPr/>
        </p:nvSpPr>
        <p:spPr>
          <a:xfrm>
            <a:off x="3047999" y="5507355"/>
            <a:ext cx="6773661" cy="923330"/>
          </a:xfrm>
          <a:prstGeom prst="rect">
            <a:avLst/>
          </a:prstGeom>
          <a:noFill/>
        </p:spPr>
        <p:txBody>
          <a:bodyPr wrap="squar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VnAvant" panose="020B7200000000000000" pitchFamily="34" charset="0"/>
              </a:rPr>
              <a:t>C«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VnAvant" panose="020B7200000000000000" pitchFamily="34" charset="0"/>
              </a:rPr>
              <a:t>chó</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VnAvant" panose="020B7200000000000000" pitchFamily="34" charset="0"/>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VnAvant" panose="020B7200000000000000" pitchFamily="34" charset="0"/>
              </a:rPr>
              <a:t>c«ng</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VnAvant" panose="020B7200000000000000" pitchFamily="34" charset="0"/>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VnAvant" panose="020B7200000000000000" pitchFamily="34" charset="0"/>
              </a:rPr>
              <a:t>nh©n</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VnAvant" panose="020B7200000000000000" pitchFamily="34" charset="0"/>
            </a:endParaRPr>
          </a:p>
        </p:txBody>
      </p:sp>
      <p:pic>
        <p:nvPicPr>
          <p:cNvPr id="7" name="Picture 6" descr="A picture containing text, posing&#10;&#10;Description automatically generated">
            <a:extLst>
              <a:ext uri="{FF2B5EF4-FFF2-40B4-BE49-F238E27FC236}">
                <a16:creationId xmlns:a16="http://schemas.microsoft.com/office/drawing/2014/main" id="{0D0CB4E9-ACA4-4E52-8BF0-06032AC31D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826199" cy="746809"/>
          </a:xfrm>
          <a:prstGeom prst="rect">
            <a:avLst/>
          </a:prstGeom>
        </p:spPr>
      </p:pic>
    </p:spTree>
    <p:extLst>
      <p:ext uri="{BB962C8B-B14F-4D97-AF65-F5344CB8AC3E}">
        <p14:creationId xmlns:p14="http://schemas.microsoft.com/office/powerpoint/2010/main" val="64970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75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C7A06-3CA3-414C-8404-756768BD3D07}"/>
              </a:ext>
            </a:extLst>
          </p:cNvPr>
          <p:cNvSpPr>
            <a:spLocks noGrp="1"/>
          </p:cNvSpPr>
          <p:nvPr>
            <p:ph type="title"/>
          </p:nvPr>
        </p:nvSpPr>
        <p:spPr/>
        <p:txBody>
          <a:bodyPr/>
          <a:lstStyle/>
          <a:p>
            <a:endParaRPr lang="en-SG"/>
          </a:p>
        </p:txBody>
      </p:sp>
      <p:pic>
        <p:nvPicPr>
          <p:cNvPr id="5" name="Content Placeholder 4">
            <a:extLst>
              <a:ext uri="{FF2B5EF4-FFF2-40B4-BE49-F238E27FC236}">
                <a16:creationId xmlns:a16="http://schemas.microsoft.com/office/drawing/2014/main" id="{9020E0D2-9AB8-47E1-91E8-B6991E438B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4" name="Picture 3" descr="A picture containing text, posing&#10;&#10;Description automatically generated">
            <a:extLst>
              <a:ext uri="{FF2B5EF4-FFF2-40B4-BE49-F238E27FC236}">
                <a16:creationId xmlns:a16="http://schemas.microsoft.com/office/drawing/2014/main" id="{5B8897DF-471C-421B-A0AC-39DA0F009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09" y="-38995"/>
            <a:ext cx="826199" cy="746809"/>
          </a:xfrm>
          <a:prstGeom prst="rect">
            <a:avLst/>
          </a:prstGeom>
        </p:spPr>
      </p:pic>
    </p:spTree>
    <p:extLst>
      <p:ext uri="{BB962C8B-B14F-4D97-AF65-F5344CB8AC3E}">
        <p14:creationId xmlns:p14="http://schemas.microsoft.com/office/powerpoint/2010/main" val="1798203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35417B7-2F6B-4C8D-8086-8403C8294531}"/>
              </a:ext>
            </a:extLst>
          </p:cNvPr>
          <p:cNvSpPr>
            <a:spLocks noGrp="1"/>
          </p:cNvSpPr>
          <p:nvPr>
            <p:ph idx="1"/>
          </p:nvPr>
        </p:nvSpPr>
        <p:spPr/>
        <p:txBody>
          <a:bodyPr/>
          <a:lstStyle/>
          <a:p>
            <a:endParaRPr lang="en-US"/>
          </a:p>
        </p:txBody>
      </p:sp>
      <p:pic>
        <p:nvPicPr>
          <p:cNvPr id="3080" name="Picture 8" descr="Tất tần tật những cây cầu bắc qua sông Hàn Đà Nẵng - Du lịch Nhật Bản Mitsu">
            <a:extLst>
              <a:ext uri="{FF2B5EF4-FFF2-40B4-BE49-F238E27FC236}">
                <a16:creationId xmlns:a16="http://schemas.microsoft.com/office/drawing/2014/main" id="{5EADF0C3-C056-4989-B50E-BEEA337452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posing&#10;&#10;Description automatically generated">
            <a:extLst>
              <a:ext uri="{FF2B5EF4-FFF2-40B4-BE49-F238E27FC236}">
                <a16:creationId xmlns:a16="http://schemas.microsoft.com/office/drawing/2014/main" id="{02B11B05-4913-47EB-BBFE-E3F71112E0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26199" cy="746809"/>
          </a:xfrm>
          <a:prstGeom prst="rect">
            <a:avLst/>
          </a:prstGeom>
        </p:spPr>
      </p:pic>
    </p:spTree>
    <p:extLst>
      <p:ext uri="{BB962C8B-B14F-4D97-AF65-F5344CB8AC3E}">
        <p14:creationId xmlns:p14="http://schemas.microsoft.com/office/powerpoint/2010/main" val="4017528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AFBFC-4C8D-4A72-9ACE-92B8FBE43A93}"/>
              </a:ext>
            </a:extLst>
          </p:cNvPr>
          <p:cNvSpPr>
            <a:spLocks noGrp="1"/>
          </p:cNvSpPr>
          <p:nvPr>
            <p:ph type="title"/>
          </p:nvPr>
        </p:nvSpPr>
        <p:spPr/>
        <p:txBody>
          <a:bodyPr/>
          <a:lstStyle/>
          <a:p>
            <a:endParaRPr lang="en-SG"/>
          </a:p>
        </p:txBody>
      </p:sp>
      <p:sp>
        <p:nvSpPr>
          <p:cNvPr id="3" name="Content Placeholder 2">
            <a:extLst>
              <a:ext uri="{FF2B5EF4-FFF2-40B4-BE49-F238E27FC236}">
                <a16:creationId xmlns:a16="http://schemas.microsoft.com/office/drawing/2014/main" id="{0EF0368C-9033-4EB0-8C37-EAA8CD1D5163}"/>
              </a:ext>
            </a:extLst>
          </p:cNvPr>
          <p:cNvSpPr>
            <a:spLocks noGrp="1"/>
          </p:cNvSpPr>
          <p:nvPr>
            <p:ph idx="1"/>
          </p:nvPr>
        </p:nvSpPr>
        <p:spPr/>
        <p:txBody>
          <a:bodyPr/>
          <a:lstStyle/>
          <a:p>
            <a:endParaRPr lang="en-SG"/>
          </a:p>
        </p:txBody>
      </p:sp>
      <p:pic>
        <p:nvPicPr>
          <p:cNvPr id="5" name="Picture 4" descr="lung linh cau PM">
            <a:extLst>
              <a:ext uri="{FF2B5EF4-FFF2-40B4-BE49-F238E27FC236}">
                <a16:creationId xmlns:a16="http://schemas.microsoft.com/office/drawing/2014/main" id="{0A14BFE7-F8D7-4CD8-BBC6-87C78DA0D3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icture containing text, posing&#10;&#10;Description automatically generated">
            <a:extLst>
              <a:ext uri="{FF2B5EF4-FFF2-40B4-BE49-F238E27FC236}">
                <a16:creationId xmlns:a16="http://schemas.microsoft.com/office/drawing/2014/main" id="{7069F1F1-0494-495A-BEF4-32F15A2153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26199" cy="746809"/>
          </a:xfrm>
          <a:prstGeom prst="rect">
            <a:avLst/>
          </a:prstGeom>
        </p:spPr>
      </p:pic>
    </p:spTree>
    <p:extLst>
      <p:ext uri="{BB962C8B-B14F-4D97-AF65-F5344CB8AC3E}">
        <p14:creationId xmlns:p14="http://schemas.microsoft.com/office/powerpoint/2010/main" val="1826456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C1096-440D-4737-8568-A4959395D6E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04AE82A-ABED-4E3F-81EC-3C477E2AD558}"/>
              </a:ext>
            </a:extLst>
          </p:cNvPr>
          <p:cNvSpPr>
            <a:spLocks noGrp="1"/>
          </p:cNvSpPr>
          <p:nvPr>
            <p:ph idx="1"/>
          </p:nvPr>
        </p:nvSpPr>
        <p:spPr/>
        <p:txBody>
          <a:bodyPr/>
          <a:lstStyle/>
          <a:p>
            <a:endParaRPr lang="en-US"/>
          </a:p>
        </p:txBody>
      </p:sp>
      <p:pic>
        <p:nvPicPr>
          <p:cNvPr id="4" name="Picture 6" descr="Những cây cầu nghìn tỷ đồng bắc qua sông Hồng ở Hà Nội | Báo Dân trí">
            <a:extLst>
              <a:ext uri="{FF2B5EF4-FFF2-40B4-BE49-F238E27FC236}">
                <a16:creationId xmlns:a16="http://schemas.microsoft.com/office/drawing/2014/main" id="{AF0EB75A-9D9B-4FE8-AB9C-CA37613EC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6483D38-144F-4993-A542-4AE32FFF8EAB}"/>
              </a:ext>
            </a:extLst>
          </p:cNvPr>
          <p:cNvSpPr txBox="1"/>
          <p:nvPr/>
        </p:nvSpPr>
        <p:spPr>
          <a:xfrm>
            <a:off x="7362092" y="322254"/>
            <a:ext cx="4829908" cy="830997"/>
          </a:xfrm>
          <a:prstGeom prst="rect">
            <a:avLst/>
          </a:prstGeom>
          <a:noFill/>
        </p:spPr>
        <p:txBody>
          <a:bodyPr wrap="square" rtlCol="0">
            <a:spAutoFit/>
          </a:bodyPr>
          <a:lstStyle/>
          <a:p>
            <a:r>
              <a:rPr lang="en-US" sz="4800" dirty="0" err="1">
                <a:solidFill>
                  <a:schemeClr val="tx1">
                    <a:lumMod val="95000"/>
                    <a:lumOff val="5000"/>
                  </a:schemeClr>
                </a:solidFill>
                <a:latin typeface=".VnAristote" panose="020B7200000000000000" pitchFamily="34" charset="0"/>
              </a:rPr>
              <a:t>Bài</a:t>
            </a:r>
            <a:r>
              <a:rPr lang="en-US" sz="4800" dirty="0">
                <a:solidFill>
                  <a:schemeClr val="tx1">
                    <a:lumMod val="95000"/>
                    <a:lumOff val="5000"/>
                  </a:schemeClr>
                </a:solidFill>
                <a:latin typeface=".VnAristote" panose="020B7200000000000000" pitchFamily="34" charset="0"/>
              </a:rPr>
              <a:t> </a:t>
            </a:r>
            <a:r>
              <a:rPr lang="en-US" sz="4800" dirty="0" err="1">
                <a:solidFill>
                  <a:schemeClr val="tx1">
                    <a:lumMod val="95000"/>
                    <a:lumOff val="5000"/>
                  </a:schemeClr>
                </a:solidFill>
                <a:latin typeface=".VnAristote" panose="020B7200000000000000" pitchFamily="34" charset="0"/>
              </a:rPr>
              <a:t>Thơ</a:t>
            </a:r>
            <a:r>
              <a:rPr lang="en-US" sz="4800" dirty="0">
                <a:solidFill>
                  <a:schemeClr val="tx1">
                    <a:lumMod val="95000"/>
                    <a:lumOff val="5000"/>
                  </a:schemeClr>
                </a:solidFill>
                <a:latin typeface=".VnAristote" panose="020B7200000000000000" pitchFamily="34" charset="0"/>
              </a:rPr>
              <a:t>: </a:t>
            </a:r>
          </a:p>
        </p:txBody>
      </p:sp>
      <p:sp>
        <p:nvSpPr>
          <p:cNvPr id="6" name="TextBox 5">
            <a:extLst>
              <a:ext uri="{FF2B5EF4-FFF2-40B4-BE49-F238E27FC236}">
                <a16:creationId xmlns:a16="http://schemas.microsoft.com/office/drawing/2014/main" id="{07101732-127C-428C-B236-9CB0F710A5DC}"/>
              </a:ext>
            </a:extLst>
          </p:cNvPr>
          <p:cNvSpPr txBox="1"/>
          <p:nvPr/>
        </p:nvSpPr>
        <p:spPr>
          <a:xfrm>
            <a:off x="5251938" y="1681254"/>
            <a:ext cx="6940062" cy="1107996"/>
          </a:xfrm>
          <a:prstGeom prst="rect">
            <a:avLst/>
          </a:prstGeom>
          <a:noFill/>
        </p:spPr>
        <p:txBody>
          <a:bodyPr wrap="square" rtlCol="0">
            <a:spAutoFit/>
          </a:bodyPr>
          <a:lstStyle/>
          <a:p>
            <a:r>
              <a:rPr lang="en-US" sz="6600" b="1" dirty="0">
                <a:solidFill>
                  <a:srgbClr val="FF000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CHIẾC CẦU MỚI</a:t>
            </a:r>
          </a:p>
        </p:txBody>
      </p:sp>
      <p:sp>
        <p:nvSpPr>
          <p:cNvPr id="9" name="TextBox 8">
            <a:extLst>
              <a:ext uri="{FF2B5EF4-FFF2-40B4-BE49-F238E27FC236}">
                <a16:creationId xmlns:a16="http://schemas.microsoft.com/office/drawing/2014/main" id="{69850A58-42B9-4991-B10F-C05D108975E0}"/>
              </a:ext>
            </a:extLst>
          </p:cNvPr>
          <p:cNvSpPr txBox="1"/>
          <p:nvPr/>
        </p:nvSpPr>
        <p:spPr>
          <a:xfrm>
            <a:off x="8648700" y="3317253"/>
            <a:ext cx="3914775" cy="646331"/>
          </a:xfrm>
          <a:prstGeom prst="rect">
            <a:avLst/>
          </a:prstGeom>
          <a:noFill/>
        </p:spPr>
        <p:txBody>
          <a:bodyPr wrap="square" rtlCol="0">
            <a:spAutoFit/>
          </a:bodyPr>
          <a:lstStyle/>
          <a:p>
            <a:r>
              <a:rPr lang="en-US" sz="3600" b="1" dirty="0" err="1">
                <a:solidFill>
                  <a:srgbClr val="FF0000"/>
                </a:solidFill>
                <a:effectLst>
                  <a:outerShdw blurRad="38100" dist="38100" dir="2700000" algn="tl">
                    <a:srgbClr val="000000">
                      <a:alpha val="43137"/>
                    </a:srgbClr>
                  </a:outerShdw>
                </a:effectLst>
                <a:latin typeface="Ink Free" panose="03080402000500000000" pitchFamily="66" charset="0"/>
              </a:rPr>
              <a:t>Thái</a:t>
            </a:r>
            <a:r>
              <a:rPr lang="en-US" sz="3600" b="1" dirty="0">
                <a:solidFill>
                  <a:srgbClr val="FF0000"/>
                </a:solidFill>
                <a:effectLst>
                  <a:outerShdw blurRad="38100" dist="38100" dir="2700000" algn="tl">
                    <a:srgbClr val="000000">
                      <a:alpha val="43137"/>
                    </a:srgbClr>
                  </a:outerShdw>
                </a:effectLst>
                <a:latin typeface="Ink Free" panose="03080402000500000000" pitchFamily="66" charset="0"/>
              </a:rPr>
              <a:t> </a:t>
            </a:r>
            <a:r>
              <a:rPr lang="en-US" sz="3600" b="1" dirty="0" err="1">
                <a:solidFill>
                  <a:srgbClr val="FF0000"/>
                </a:solidFill>
                <a:effectLst>
                  <a:outerShdw blurRad="38100" dist="38100" dir="2700000" algn="tl">
                    <a:srgbClr val="000000">
                      <a:alpha val="43137"/>
                    </a:srgbClr>
                  </a:outerShdw>
                </a:effectLst>
                <a:latin typeface="Ink Free" panose="03080402000500000000" pitchFamily="66" charset="0"/>
              </a:rPr>
              <a:t>Hoàng</a:t>
            </a:r>
            <a:r>
              <a:rPr lang="en-US" sz="3600" b="1" dirty="0">
                <a:solidFill>
                  <a:srgbClr val="FF0000"/>
                </a:solidFill>
                <a:effectLst>
                  <a:outerShdw blurRad="38100" dist="38100" dir="2700000" algn="tl">
                    <a:srgbClr val="000000">
                      <a:alpha val="43137"/>
                    </a:srgbClr>
                  </a:outerShdw>
                </a:effectLst>
                <a:latin typeface="Ink Free" panose="03080402000500000000" pitchFamily="66" charset="0"/>
              </a:rPr>
              <a:t> Linh</a:t>
            </a:r>
          </a:p>
        </p:txBody>
      </p:sp>
      <p:pic>
        <p:nvPicPr>
          <p:cNvPr id="8" name="Picture 7" descr="A picture containing text, posing&#10;&#10;Description automatically generated">
            <a:extLst>
              <a:ext uri="{FF2B5EF4-FFF2-40B4-BE49-F238E27FC236}">
                <a16:creationId xmlns:a16="http://schemas.microsoft.com/office/drawing/2014/main" id="{22A03D74-F1D2-4E4D-AE87-F1FBCD3706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09" y="-38995"/>
            <a:ext cx="826199" cy="746809"/>
          </a:xfrm>
          <a:prstGeom prst="rect">
            <a:avLst/>
          </a:prstGeom>
        </p:spPr>
      </p:pic>
    </p:spTree>
    <p:extLst>
      <p:ext uri="{BB962C8B-B14F-4D97-AF65-F5344CB8AC3E}">
        <p14:creationId xmlns:p14="http://schemas.microsoft.com/office/powerpoint/2010/main" val="67127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Phim Hoạt Hình Minh Họa Cây Cầu - phim hoạt hình cầu">
            <a:extLst>
              <a:ext uri="{FF2B5EF4-FFF2-40B4-BE49-F238E27FC236}">
                <a16:creationId xmlns:a16="http://schemas.microsoft.com/office/drawing/2014/main" id="{09192752-33AA-4950-8F83-8277C14F7CB0}"/>
              </a:ext>
            </a:extLst>
          </p:cNvPr>
          <p:cNvSpPr>
            <a:spLocks noChangeAspect="1" noChangeArrowheads="1"/>
          </p:cNvSpPr>
          <p:nvPr/>
        </p:nvSpPr>
        <p:spPr bwMode="auto">
          <a:xfrm>
            <a:off x="6057052" y="3378200"/>
            <a:ext cx="191347" cy="20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8" name="Picture 6" descr="Cầu Rồng Đà Nẵng ❤️Ngắm Cầu Rồng Phun Lửa Nổi Tiếng Nhất">
            <a:extLst>
              <a:ext uri="{FF2B5EF4-FFF2-40B4-BE49-F238E27FC236}">
                <a16:creationId xmlns:a16="http://schemas.microsoft.com/office/drawing/2014/main" id="{F071BA29-ACD1-4591-ADD0-0A5ED7C662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48" y="5080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58688FA-7F5B-40C8-8882-F090E33A205A}"/>
              </a:ext>
            </a:extLst>
          </p:cNvPr>
          <p:cNvSpPr txBox="1"/>
          <p:nvPr/>
        </p:nvSpPr>
        <p:spPr>
          <a:xfrm>
            <a:off x="352424" y="657225"/>
            <a:ext cx="5495078" cy="6863417"/>
          </a:xfrm>
          <a:prstGeom prst="rect">
            <a:avLst/>
          </a:prstGeom>
          <a:noFill/>
        </p:spPr>
        <p:txBody>
          <a:bodyPr wrap="square">
            <a:spAutoFit/>
          </a:bodyPr>
          <a:lstStyle/>
          <a:p>
            <a:pPr algn="l"/>
            <a:r>
              <a:rPr lang="vi-VN" sz="4400" b="1" i="0" dirty="0">
                <a:solidFill>
                  <a:srgbClr val="002060"/>
                </a:solidFill>
                <a:effectLst/>
                <a:latin typeface="Times New Roman" panose="02020603050405020304" pitchFamily="18" charset="0"/>
                <a:cs typeface="Times New Roman" panose="02020603050405020304" pitchFamily="18" charset="0"/>
              </a:rPr>
              <a:t>Trên dòng sông trắng</a:t>
            </a:r>
            <a:br>
              <a:rPr lang="vi-VN" sz="4400" b="1" i="0" dirty="0">
                <a:solidFill>
                  <a:srgbClr val="002060"/>
                </a:solidFill>
                <a:effectLst/>
                <a:latin typeface="Times New Roman" panose="02020603050405020304" pitchFamily="18" charset="0"/>
                <a:cs typeface="Times New Roman" panose="02020603050405020304" pitchFamily="18" charset="0"/>
              </a:rPr>
            </a:br>
            <a:r>
              <a:rPr lang="vi-VN" sz="4400" b="1" i="0" dirty="0">
                <a:solidFill>
                  <a:srgbClr val="002060"/>
                </a:solidFill>
                <a:effectLst/>
                <a:latin typeface="Times New Roman" panose="02020603050405020304" pitchFamily="18" charset="0"/>
                <a:cs typeface="Times New Roman" panose="02020603050405020304" pitchFamily="18" charset="0"/>
              </a:rPr>
              <a:t>Cầu mới dựng lên</a:t>
            </a:r>
            <a:br>
              <a:rPr lang="vi-VN" sz="4400" b="1" i="0" dirty="0">
                <a:solidFill>
                  <a:srgbClr val="002060"/>
                </a:solidFill>
                <a:effectLst/>
                <a:latin typeface="Times New Roman" panose="02020603050405020304" pitchFamily="18" charset="0"/>
                <a:cs typeface="Times New Roman" panose="02020603050405020304" pitchFamily="18" charset="0"/>
              </a:rPr>
            </a:br>
            <a:r>
              <a:rPr lang="vi-VN" sz="4400" b="1" i="0" dirty="0">
                <a:solidFill>
                  <a:srgbClr val="002060"/>
                </a:solidFill>
                <a:effectLst/>
                <a:latin typeface="Times New Roman" panose="02020603050405020304" pitchFamily="18" charset="0"/>
                <a:cs typeface="Times New Roman" panose="02020603050405020304" pitchFamily="18" charset="0"/>
              </a:rPr>
              <a:t>Nhân dân đi bên</a:t>
            </a:r>
            <a:br>
              <a:rPr lang="vi-VN" sz="4400" b="1" i="0" dirty="0">
                <a:solidFill>
                  <a:srgbClr val="002060"/>
                </a:solidFill>
                <a:effectLst/>
                <a:latin typeface="Times New Roman" panose="02020603050405020304" pitchFamily="18" charset="0"/>
                <a:cs typeface="Times New Roman" panose="02020603050405020304" pitchFamily="18" charset="0"/>
              </a:rPr>
            </a:br>
            <a:r>
              <a:rPr lang="vi-VN" sz="4400" b="1" i="0" dirty="0">
                <a:solidFill>
                  <a:srgbClr val="002060"/>
                </a:solidFill>
                <a:effectLst/>
                <a:latin typeface="Times New Roman" panose="02020603050405020304" pitchFamily="18" charset="0"/>
                <a:cs typeface="Times New Roman" panose="02020603050405020304" pitchFamily="18" charset="0"/>
              </a:rPr>
              <a:t>Tàu xe chạy giữa</a:t>
            </a:r>
            <a:endParaRPr lang="en-US" sz="4400" b="1" i="0" dirty="0">
              <a:solidFill>
                <a:srgbClr val="002060"/>
              </a:solidFill>
              <a:effectLst/>
              <a:latin typeface="Times New Roman" panose="02020603050405020304" pitchFamily="18" charset="0"/>
              <a:cs typeface="Times New Roman" panose="02020603050405020304" pitchFamily="18" charset="0"/>
            </a:endParaRPr>
          </a:p>
          <a:p>
            <a:pPr algn="l"/>
            <a:r>
              <a:rPr lang="vi-VN" sz="4400" b="1" i="0" dirty="0">
                <a:solidFill>
                  <a:srgbClr val="002060"/>
                </a:solidFill>
                <a:effectLst/>
                <a:latin typeface="inherit"/>
              </a:rPr>
              <a:t>Tu tu xe lửa</a:t>
            </a:r>
            <a:br>
              <a:rPr lang="vi-VN" sz="4400" b="1" i="0" dirty="0">
                <a:solidFill>
                  <a:srgbClr val="002060"/>
                </a:solidFill>
                <a:effectLst/>
                <a:latin typeface="inherit"/>
              </a:rPr>
            </a:br>
            <a:r>
              <a:rPr lang="vi-VN" sz="4400" b="1" i="0" dirty="0">
                <a:solidFill>
                  <a:srgbClr val="002060"/>
                </a:solidFill>
                <a:effectLst/>
                <a:latin typeface="inherit"/>
              </a:rPr>
              <a:t>Xình xịch qua cầu</a:t>
            </a:r>
            <a:endParaRPr lang="en-US" sz="4400" b="1" i="0" dirty="0">
              <a:solidFill>
                <a:srgbClr val="002060"/>
              </a:solidFill>
              <a:effectLst/>
              <a:latin typeface="Times New Roman" panose="02020603050405020304" pitchFamily="18" charset="0"/>
              <a:cs typeface="Times New Roman" panose="02020603050405020304" pitchFamily="18" charset="0"/>
            </a:endParaRPr>
          </a:p>
          <a:p>
            <a:pPr algn="l"/>
            <a:endParaRPr lang="en-US" sz="4400" b="1" dirty="0">
              <a:solidFill>
                <a:srgbClr val="002060"/>
              </a:solidFill>
              <a:latin typeface="Times New Roman" panose="02020603050405020304" pitchFamily="18" charset="0"/>
              <a:cs typeface="Times New Roman" panose="02020603050405020304" pitchFamily="18" charset="0"/>
            </a:endParaRPr>
          </a:p>
          <a:p>
            <a:pPr algn="l"/>
            <a:endParaRPr lang="en-US" sz="4400" b="1" i="0" dirty="0">
              <a:solidFill>
                <a:srgbClr val="002060"/>
              </a:solidFill>
              <a:effectLst/>
              <a:latin typeface="Times New Roman" panose="02020603050405020304" pitchFamily="18" charset="0"/>
              <a:cs typeface="Times New Roman" panose="02020603050405020304" pitchFamily="18" charset="0"/>
            </a:endParaRPr>
          </a:p>
          <a:p>
            <a:pPr algn="l"/>
            <a:endParaRPr lang="en-US" sz="4400" b="1" dirty="0">
              <a:solidFill>
                <a:srgbClr val="002060"/>
              </a:solidFill>
              <a:latin typeface="Times New Roman" panose="02020603050405020304" pitchFamily="18" charset="0"/>
              <a:cs typeface="Times New Roman" panose="02020603050405020304" pitchFamily="18" charset="0"/>
            </a:endParaRPr>
          </a:p>
          <a:p>
            <a:pPr algn="l"/>
            <a:endParaRPr lang="vi-VN" sz="4400" b="1" i="0" dirty="0">
              <a:solidFill>
                <a:srgbClr val="002060"/>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5B032D1-2A20-48E4-B730-49EBCAB60BA3}"/>
              </a:ext>
            </a:extLst>
          </p:cNvPr>
          <p:cNvSpPr txBox="1"/>
          <p:nvPr/>
        </p:nvSpPr>
        <p:spPr>
          <a:xfrm>
            <a:off x="7105650" y="657225"/>
            <a:ext cx="5524500" cy="4832092"/>
          </a:xfrm>
          <a:prstGeom prst="rect">
            <a:avLst/>
          </a:prstGeom>
          <a:noFill/>
        </p:spPr>
        <p:txBody>
          <a:bodyPr wrap="square" rtlCol="0">
            <a:spAutoFit/>
          </a:bodyPr>
          <a:lstStyle/>
          <a:p>
            <a:r>
              <a:rPr lang="vi-VN" sz="4400" b="1" i="0" dirty="0">
                <a:solidFill>
                  <a:srgbClr val="002060"/>
                </a:solidFill>
                <a:effectLst/>
                <a:latin typeface="inherit"/>
              </a:rPr>
              <a:t>Khách ngồi trên tàu</a:t>
            </a:r>
            <a:br>
              <a:rPr lang="vi-VN" sz="4400" b="1" i="0" dirty="0">
                <a:solidFill>
                  <a:srgbClr val="002060"/>
                </a:solidFill>
                <a:effectLst/>
                <a:latin typeface="inherit"/>
              </a:rPr>
            </a:br>
            <a:r>
              <a:rPr lang="vi-VN" sz="4400" b="1" i="0" dirty="0">
                <a:solidFill>
                  <a:srgbClr val="002060"/>
                </a:solidFill>
                <a:effectLst/>
                <a:latin typeface="inherit"/>
              </a:rPr>
              <a:t>Đoàn người đi bộ</a:t>
            </a:r>
            <a:br>
              <a:rPr lang="vi-VN" sz="4400" b="1" i="0" dirty="0">
                <a:solidFill>
                  <a:srgbClr val="002060"/>
                </a:solidFill>
                <a:effectLst/>
                <a:latin typeface="inherit"/>
              </a:rPr>
            </a:br>
            <a:r>
              <a:rPr lang="vi-VN" sz="4400" b="1" i="0" dirty="0">
                <a:solidFill>
                  <a:srgbClr val="002060"/>
                </a:solidFill>
                <a:effectLst/>
                <a:latin typeface="inherit"/>
              </a:rPr>
              <a:t>Cùng cười hớn hở</a:t>
            </a:r>
            <a:br>
              <a:rPr lang="vi-VN" sz="4400" b="1" i="0" dirty="0">
                <a:solidFill>
                  <a:srgbClr val="002060"/>
                </a:solidFill>
                <a:effectLst/>
                <a:latin typeface="inherit"/>
              </a:rPr>
            </a:br>
            <a:r>
              <a:rPr lang="vi-VN" sz="4400" b="1" i="0" dirty="0">
                <a:solidFill>
                  <a:srgbClr val="002060"/>
                </a:solidFill>
                <a:effectLst/>
                <a:latin typeface="inherit"/>
              </a:rPr>
              <a:t>Nhìn chiếc cầu dài</a:t>
            </a:r>
            <a:br>
              <a:rPr lang="vi-VN" sz="4400" b="1" i="0" dirty="0">
                <a:solidFill>
                  <a:srgbClr val="002060"/>
                </a:solidFill>
                <a:effectLst/>
                <a:latin typeface="inherit"/>
              </a:rPr>
            </a:br>
            <a:r>
              <a:rPr lang="vi-VN" sz="4400" b="1" i="0" dirty="0">
                <a:solidFill>
                  <a:srgbClr val="002060"/>
                </a:solidFill>
                <a:effectLst/>
                <a:latin typeface="inherit"/>
              </a:rPr>
              <a:t>Tấm tắc khen tài</a:t>
            </a:r>
            <a:br>
              <a:rPr lang="vi-VN" sz="4400" b="1" i="0" dirty="0">
                <a:solidFill>
                  <a:srgbClr val="002060"/>
                </a:solidFill>
                <a:effectLst/>
                <a:latin typeface="inherit"/>
              </a:rPr>
            </a:br>
            <a:r>
              <a:rPr lang="vi-VN" sz="4400" b="1" i="0" dirty="0">
                <a:solidFill>
                  <a:srgbClr val="002060"/>
                </a:solidFill>
                <a:effectLst/>
                <a:latin typeface="inherit"/>
              </a:rPr>
              <a:t>Công nhân xây dựng.</a:t>
            </a:r>
          </a:p>
          <a:p>
            <a:endParaRPr lang="en-US" sz="4400" b="1" dirty="0">
              <a:solidFill>
                <a:srgbClr val="002060"/>
              </a:solidFill>
            </a:endParaRPr>
          </a:p>
        </p:txBody>
      </p:sp>
      <p:pic>
        <p:nvPicPr>
          <p:cNvPr id="6" name="Picture 5" descr="A picture containing text, posing&#10;&#10;Description automatically generated">
            <a:extLst>
              <a:ext uri="{FF2B5EF4-FFF2-40B4-BE49-F238E27FC236}">
                <a16:creationId xmlns:a16="http://schemas.microsoft.com/office/drawing/2014/main" id="{40E3FC76-F977-46B0-98A1-14E0663670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09" y="-38995"/>
            <a:ext cx="826199" cy="746809"/>
          </a:xfrm>
          <a:prstGeom prst="rect">
            <a:avLst/>
          </a:prstGeom>
        </p:spPr>
      </p:pic>
    </p:spTree>
    <p:extLst>
      <p:ext uri="{BB962C8B-B14F-4D97-AF65-F5344CB8AC3E}">
        <p14:creationId xmlns:p14="http://schemas.microsoft.com/office/powerpoint/2010/main" val="179268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1667</TotalTime>
  <Words>362</Words>
  <Application>Microsoft Office PowerPoint</Application>
  <PresentationFormat>Widescreen</PresentationFormat>
  <Paragraphs>56</Paragraphs>
  <Slides>30</Slides>
  <Notes>16</Notes>
  <HiddenSlides>0</HiddenSlides>
  <MMClips>3</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30</vt:i4>
      </vt:variant>
    </vt:vector>
  </HeadingPairs>
  <TitlesOfParts>
    <vt:vector size="48" baseType="lpstr">
      <vt:lpstr>#9Slide03 Bebas Neue Bold</vt:lpstr>
      <vt:lpstr>#9Slide03 HelveBold</vt:lpstr>
      <vt:lpstr>#9Slide03 HelvetIns</vt:lpstr>
      <vt:lpstr>#9Slide05 Great Vibes</vt:lpstr>
      <vt:lpstr>.VnAristote</vt:lpstr>
      <vt:lpstr>.VnAvant</vt:lpstr>
      <vt:lpstr>Calibri</vt:lpstr>
      <vt:lpstr>Imprint MT Shadow</vt:lpstr>
      <vt:lpstr>inherit</vt:lpstr>
      <vt:lpstr>Ink Free</vt:lpstr>
      <vt:lpstr>MV Boli</vt:lpstr>
      <vt:lpstr>Symbol</vt:lpstr>
      <vt:lpstr>Times New Roman</vt:lpstr>
      <vt:lpstr>Tw Cen MT</vt:lpstr>
      <vt:lpstr>Tw Cen MT Condensed</vt:lpstr>
      <vt:lpstr>VNI-Avo</vt:lpstr>
      <vt:lpstr>Wingdings 3</vt:lpstr>
      <vt:lpstr>Integral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TDG</cp:lastModifiedBy>
  <cp:revision>51</cp:revision>
  <dcterms:created xsi:type="dcterms:W3CDTF">2021-11-04T06:25:59Z</dcterms:created>
  <dcterms:modified xsi:type="dcterms:W3CDTF">2026-04-24T01:18:17Z</dcterms:modified>
</cp:coreProperties>
</file>