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1" r:id="rId4"/>
    <p:sldId id="270" r:id="rId5"/>
    <p:sldId id="271" r:id="rId6"/>
    <p:sldId id="272" r:id="rId7"/>
    <p:sldId id="273" r:id="rId8"/>
    <p:sldId id="275" r:id="rId9"/>
    <p:sldId id="276" r:id="rId10"/>
    <p:sldId id="28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94AF4-2491-4614-A494-EB42080B56EB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E7CDA-CEEA-4DF3-9559-216640F77A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462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51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5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8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6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8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27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4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78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0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67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0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3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3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6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4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09700" y="3048000"/>
            <a:ext cx="7315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Làm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</a:p>
          <a:p>
            <a:pPr marL="342900" indent="-342900" algn="ctr">
              <a:spcBef>
                <a:spcPct val="20000"/>
              </a:spcBef>
            </a:pPr>
            <a:endParaRPr lang="en-US" sz="3600" b="1" dirty="0">
              <a:solidFill>
                <a:srgbClr val="00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19812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ownload 77 Background Awan Clipart Gratis Terbaru - Downloa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6000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rgbClr val="FF0000"/>
                </a:solidFill>
              </a:rPr>
              <a:t>Làm </a:t>
            </a:r>
            <a:r>
              <a:rPr lang="en-US" sz="6000" b="1" dirty="0" err="1">
                <a:solidFill>
                  <a:srgbClr val="FF0000"/>
                </a:solidFill>
              </a:rPr>
              <a:t>quen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với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chữ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cái</a:t>
            </a:r>
            <a:r>
              <a:rPr lang="en-US" sz="6000" b="1" dirty="0">
                <a:solidFill>
                  <a:srgbClr val="FF0000"/>
                </a:solidFill>
              </a:rPr>
              <a:t> q</a:t>
            </a:r>
          </a:p>
        </p:txBody>
      </p:sp>
    </p:spTree>
    <p:extLst>
      <p:ext uri="{BB962C8B-B14F-4D97-AF65-F5344CB8AC3E}">
        <p14:creationId xmlns:p14="http://schemas.microsoft.com/office/powerpoint/2010/main" val="38526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5190160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21874" y="5181600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700" b="1" dirty="0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66430" y="5033749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700" b="1" dirty="0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10189" y="5086791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ê</a:t>
            </a:r>
          </a:p>
        </p:txBody>
      </p:sp>
      <p:pic>
        <p:nvPicPr>
          <p:cNvPr id="10" name="Picture 4" descr="Vẽ Tay Hoạt Hình An Toàn Băng Qua đường Đưa Bọn Trẻ Qua đường Chờ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8" cy="50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660634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50074" y="5103439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21906" y="5109499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717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2" grpId="0"/>
      <p:bldP spid="12" grpId="1"/>
      <p:bldP spid="12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powerpoint đẹp | Hình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24962"/>
            <a:ext cx="5029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q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-202324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>
                <a:solidFill>
                  <a:srgbClr val="0070C0"/>
                </a:solidFill>
                <a:latin typeface=".VnAvant" panose="020B7200000000000000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58686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hia sẻ 999+ hình nền powerpoint đẹp nhất | Hình nền đẹp ic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0"/>
            <a:ext cx="9167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q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6369" y="-228600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5391807" y="1594945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2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Top những Background Powerpoint đẹp cho bày thuyết trình ấn tư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201299" cy="69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306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q</a:t>
            </a: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3437788" y="2167414"/>
            <a:ext cx="1885950" cy="31761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  <a:cs typeface="Aharoni"/>
              </a:rPr>
              <a:t>p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76954" y="1931901"/>
            <a:ext cx="2718646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23100" b="1">
                <a:solidFill>
                  <a:srgbClr val="0000FF"/>
                </a:solidFill>
                <a:cs typeface="Aharoni" pitchFamily="2" charset="-79"/>
              </a:rPr>
              <a:t>Q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EEF4"/>
              </a:clrFrom>
              <a:clrTo>
                <a:srgbClr val="DBE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35937" r="68070" b="10938"/>
          <a:stretch/>
        </p:blipFill>
        <p:spPr bwMode="auto">
          <a:xfrm>
            <a:off x="5562600" y="2167414"/>
            <a:ext cx="2191408" cy="375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6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ình nền Powerpoint đơn giản tinh tế dễ thương mở đầu slide |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86" y="0"/>
            <a:ext cx="9180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9144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6000" b="1" dirty="0">
                <a:solidFill>
                  <a:srgbClr val="FF0000"/>
                </a:solidFill>
              </a:rPr>
            </a:br>
            <a:r>
              <a:rPr lang="vi-VN" sz="6000" b="1" dirty="0">
                <a:solidFill>
                  <a:srgbClr val="FF0000"/>
                </a:solidFill>
              </a:rPr>
              <a:t>Trò chơi củng cố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AutoShape 2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100+ hình nền powerpoint trẻ em - hinhanhsieudep.n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3999" cy="68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527969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</a:t>
            </a:r>
          </a:p>
        </p:txBody>
      </p:sp>
    </p:spTree>
    <p:extLst>
      <p:ext uri="{BB962C8B-B14F-4D97-AF65-F5344CB8AC3E}">
        <p14:creationId xmlns:p14="http://schemas.microsoft.com/office/powerpoint/2010/main" val="20992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1527969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bé</a:t>
            </a:r>
          </a:p>
        </p:txBody>
      </p:sp>
    </p:spTree>
    <p:extLst>
      <p:ext uri="{BB962C8B-B14F-4D97-AF65-F5344CB8AC3E}">
        <p14:creationId xmlns:p14="http://schemas.microsoft.com/office/powerpoint/2010/main" val="13496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712B8A6-329C-4F99-809B-FF7E5406E6E5}"/>
  <p:tag name="ISPRING_RESOURCE_FOLDER" val="C:\Users\Linh\Desktop\hoạt hình\chu cai PQ\"/>
  <p:tag name="ISPRING_PRESENTATION_PATH" val="C:\Users\Linh\Desktop\hoạt hình\chu cai PQ.pptx"/>
  <p:tag name="ISPRING_PROJECT_VERSION" val="9.3"/>
  <p:tag name="ISPRING_PROJECT_FOLDER_UPDATED" val="1"/>
  <p:tag name="ISPRING_SCREEN_RECS_UPDATED" val="C:\Users\Linh\Desktop\hoạt hình\chu cai PQ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69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.VnAvant</vt:lpstr>
      <vt:lpstr>Aharoni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73</cp:revision>
  <dcterms:created xsi:type="dcterms:W3CDTF">2020-04-19T04:04:52Z</dcterms:created>
  <dcterms:modified xsi:type="dcterms:W3CDTF">2026-04-22T08:47:53Z</dcterms:modified>
</cp:coreProperties>
</file>