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1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455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1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2"/>
            <a:ext cx="10515599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525" y="0"/>
            <a:ext cx="5031475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4525" y="3505200"/>
            <a:ext cx="50314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385</Words>
  <Application>Microsoft Office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Windows 10</cp:lastModifiedBy>
  <cp:revision>2</cp:revision>
  <dcterms:created xsi:type="dcterms:W3CDTF">2024-04-04T16:18:03Z</dcterms:created>
  <dcterms:modified xsi:type="dcterms:W3CDTF">2026-04-21T08:04:30Z</dcterms:modified>
</cp:coreProperties>
</file>