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86" r:id="rId6"/>
    <p:sldId id="287" r:id="rId7"/>
    <p:sldId id="282" r:id="rId8"/>
    <p:sldId id="283" r:id="rId9"/>
    <p:sldId id="276" r:id="rId10"/>
    <p:sldId id="278" r:id="rId11"/>
    <p:sldId id="284" r:id="rId12"/>
    <p:sldId id="263" r:id="rId13"/>
    <p:sldId id="266" r:id="rId14"/>
    <p:sldId id="268" r:id="rId15"/>
    <p:sldId id="267" r:id="rId16"/>
    <p:sldId id="269" r:id="rId17"/>
    <p:sldId id="270" r:id="rId18"/>
    <p:sldId id="264" r:id="rId19"/>
    <p:sldId id="272" r:id="rId20"/>
    <p:sldId id="273" r:id="rId21"/>
    <p:sldId id="285" r:id="rId22"/>
    <p:sldId id="271" r:id="rId23"/>
    <p:sldId id="274" r:id="rId24"/>
    <p:sldId id="279" r:id="rId25"/>
    <p:sldId id="280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748" y="48"/>
      </p:cViewPr>
      <p:guideLst>
        <p:guide orient="horz" pos="4320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302DF-7749-40A9-A4D3-DB036E3A9D9B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12AC5-BDEA-4A32-A980-5972C86FCF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6575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900D3-8CFB-4274-8AB7-DDED2F61C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53F4C5-2565-4E83-9D0E-7CB44ED55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3762D-D3C1-4E12-892E-ED57E6843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56954-6367-4BCB-9ED2-250028244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A300D-80E3-4FF1-9AD7-ED8CF121D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8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A4CF-1330-4FD1-94DB-20B1B06E4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B99404-B83A-44FF-80C4-9F29A7D5D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6938D-0E6E-49E5-ABD9-594EA85E2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F5DEF-7906-4913-B42A-C4A6A2E3E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189D7-DFAD-4A8A-B05F-045D1627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0BB3DE-152C-47B3-8B4C-ACFC12910E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C65C5-7A04-453F-903B-0D899AD33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40398-2732-464F-BA75-358F8AF06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9F8F3-64DA-4C9E-AFAA-BA4EF4D04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93C40-BBE3-4344-B1CD-BB4C83DB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8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5F833-91F0-4EEC-A792-440A20679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D02A4-ADD1-4325-BD7D-EF41607EA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DE864-30D9-43B2-AD97-A370A37A5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75C27-58F6-4D37-A247-2A40E058D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EBD64-F377-4579-90E4-F4FE80961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0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E46BC-EE3A-4CA6-99D5-BF96DB8EF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C1716-F227-42A5-A0E3-5DA5371A8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61D9E-16CE-49FD-BE31-2B04F21B1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8751F-3F12-40ED-BD9F-6C93B9B3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705F1-D546-407C-90ED-0145AE066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49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BE9B6-7157-4BDA-99DA-29431C2D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0C092-3A4B-4469-8479-0BA20CD31E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0DC6E7-7BBF-4F0D-8322-008512333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A6E43-7558-4A58-89C2-BFF5DCF9F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B93FB-38BC-4B59-B715-ADF7D0B67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5BB5E5-EF30-443E-8998-C4036DF99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2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25CB7-54D5-4221-B46D-654A32464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76325-54D8-4C94-A591-D1C2B5168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ADC289-AD6F-4228-B881-981192EB2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1158E-3400-4489-9DCE-15089E439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B5AD1D-8E8D-4EC4-8EE7-F83C14E18D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158C3B-0AA1-4B09-9080-D846C9A3A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630D0E-FB11-4DF8-B6CD-044AC17A1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01E37A-6F88-4A23-A87C-15DE7F973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7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4165E-B639-415D-95A6-7C053562D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29C66-CD0A-4F24-9461-0FE690BF3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55D23F-5C2C-4CB5-A6F6-FFEF85F8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40BEC-E494-4BC5-B80A-83B6E30BC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0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A86DAD-DABD-4663-8427-E76C695CA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935BF9-1011-4C1A-8013-435A6D9C4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EB105-51BF-4591-994D-D8F843A13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7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992F6-619C-4EFE-A5DC-50B22E209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A3F1A-20C5-431E-8BC6-50039D579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046C9B-4F64-40E0-B730-517A9E4B6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F90138-FDFE-40F6-9EB8-5D5F1821C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F4DEDA-FED2-4D7E-87FC-6B8068690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80182-4D64-443B-9F49-E530FA848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0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E76A2-5E66-496D-829B-85831D9A2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9CDC75-729E-417F-AA94-C1D2C26323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F382A-A4DA-4052-8836-435C515EB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16EA5-7FF7-444A-B344-D5E397555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A89-43D6-42AA-AEA2-D0FEDEE2DC9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79DFC-D8B5-4877-827B-F28D6CF7A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A99711-655A-4DC3-9A84-40514B2A0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8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848C3B-04BB-4875-8923-27FAA99CF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61DF7-805C-4ED8-A8EB-C4C8564DB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4ADF9-979C-449F-AEBC-936CCC8E4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2A89-43D6-42AA-AEA2-D0FEDEE2DC99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5948D-8727-4167-9BE6-5AA4D2428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AC538-BEFA-4983-95F4-2965977F8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5081C-BB0A-460F-B1F2-C03B1F5B6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7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0A3269-809B-46A6-845E-1AEB7054A880}"/>
              </a:ext>
            </a:extLst>
          </p:cNvPr>
          <p:cNvSpPr txBox="1"/>
          <p:nvPr/>
        </p:nvSpPr>
        <p:spPr>
          <a:xfrm>
            <a:off x="2385392" y="572798"/>
            <a:ext cx="7265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YÊN HÒA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37943-36CB-4489-BBE4-49EBF865B16A}"/>
              </a:ext>
            </a:extLst>
          </p:cNvPr>
          <p:cNvSpPr txBox="1"/>
          <p:nvPr/>
        </p:nvSpPr>
        <p:spPr>
          <a:xfrm>
            <a:off x="2799770" y="1736738"/>
            <a:ext cx="7504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195E18-2831-4A0C-8443-3B3C886D5271}"/>
              </a:ext>
            </a:extLst>
          </p:cNvPr>
          <p:cNvSpPr txBox="1"/>
          <p:nvPr/>
        </p:nvSpPr>
        <p:spPr>
          <a:xfrm>
            <a:off x="3412571" y="2928464"/>
            <a:ext cx="61515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</a:p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– 6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92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7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m-thanh-dong-ho-dem-nguoc-10-giay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3379" y="5667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1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2" y="0"/>
            <a:ext cx="12226632" cy="68839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8044" y="2678110"/>
            <a:ext cx="97348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6</a:t>
            </a:r>
            <a:endParaRPr lang="vi-VN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07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quả cam vàng tươi ngon - PNG">
            <a:extLst>
              <a:ext uri="{FF2B5EF4-FFF2-40B4-BE49-F238E27FC236}">
                <a16:creationId xmlns:a16="http://schemas.microsoft.com/office/drawing/2014/main" id="{BD8F8CE8-DA72-40D8-952C-2CFC23F6B2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642257"/>
            <a:ext cx="2939143" cy="29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22108-56D0-44FD-9C84-D25ABB247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02" y="1579418"/>
            <a:ext cx="1467869" cy="1348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94DE0-9B93-4DFB-A1F0-9523A220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990" y="1608270"/>
            <a:ext cx="1467869" cy="1348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43495-AB5B-46C4-8702-9AF1C3047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012" y="1608270"/>
            <a:ext cx="1467869" cy="1348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7662D-52DE-46EF-B824-38266AE6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881" y="1579418"/>
            <a:ext cx="1543690" cy="1418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CC6F7D-A538-4BBC-AF5F-630727EF8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37" y="1661088"/>
            <a:ext cx="1454803" cy="1336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1C96A3-6AA8-4B7C-B91E-7AE17CD07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992" y="1699609"/>
            <a:ext cx="1543690" cy="14183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51D9AAC-60DB-4F6F-8188-958DB41937CE}"/>
              </a:ext>
            </a:extLst>
          </p:cNvPr>
          <p:cNvSpPr/>
          <p:nvPr/>
        </p:nvSpPr>
        <p:spPr>
          <a:xfrm>
            <a:off x="9821010" y="1769274"/>
            <a:ext cx="1778176" cy="13486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076" name="Picture 4" descr="HÌNH ẢNH MẦM NON: HÌNH ẢNH QUẢ BƯỞI ĐẸP">
            <a:extLst>
              <a:ext uri="{FF2B5EF4-FFF2-40B4-BE49-F238E27FC236}">
                <a16:creationId xmlns:a16="http://schemas.microsoft.com/office/drawing/2014/main" id="{BB10AA57-D115-4FE4-AA02-CBD3BAB1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0" y="3929900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MẦM NON: HÌNH ẢNH QUẢ BƯỞI ĐẸP">
            <a:extLst>
              <a:ext uri="{FF2B5EF4-FFF2-40B4-BE49-F238E27FC236}">
                <a16:creationId xmlns:a16="http://schemas.microsoft.com/office/drawing/2014/main" id="{D7692C82-8F5E-4476-8B65-E26D3FA9D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77" y="3958752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ÌNH ẢNH MẦM NON: HÌNH ẢNH QUẢ BƯỞI ĐẸP">
            <a:extLst>
              <a:ext uri="{FF2B5EF4-FFF2-40B4-BE49-F238E27FC236}">
                <a16:creationId xmlns:a16="http://schemas.microsoft.com/office/drawing/2014/main" id="{1F381D40-E7E3-4592-BA0B-86000477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12" y="3929899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MẦM NON: HÌNH ẢNH QUẢ BƯỞI ĐẸP">
            <a:extLst>
              <a:ext uri="{FF2B5EF4-FFF2-40B4-BE49-F238E27FC236}">
                <a16:creationId xmlns:a16="http://schemas.microsoft.com/office/drawing/2014/main" id="{553DA54B-2E7B-466D-B714-66E69469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81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MẦM NON: HÌNH ẢNH QUẢ BƯỞI ĐẸP">
            <a:extLst>
              <a:ext uri="{FF2B5EF4-FFF2-40B4-BE49-F238E27FC236}">
                <a16:creationId xmlns:a16="http://schemas.microsoft.com/office/drawing/2014/main" id="{9E6EA92E-E9CF-4B7C-A8E9-9139BEAE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50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739BCAD-370C-4D76-9031-7ADB6824A6D2}"/>
              </a:ext>
            </a:extLst>
          </p:cNvPr>
          <p:cNvSpPr/>
          <p:nvPr/>
        </p:nvSpPr>
        <p:spPr>
          <a:xfrm>
            <a:off x="9752488" y="3740044"/>
            <a:ext cx="1778176" cy="146786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10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quả cam vàng tươi ngon - PNG">
            <a:extLst>
              <a:ext uri="{FF2B5EF4-FFF2-40B4-BE49-F238E27FC236}">
                <a16:creationId xmlns:a16="http://schemas.microsoft.com/office/drawing/2014/main" id="{BD8F8CE8-DA72-40D8-952C-2CFC23F6B2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642257"/>
            <a:ext cx="2939143" cy="29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22108-56D0-44FD-9C84-D25ABB247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02" y="1579418"/>
            <a:ext cx="1467869" cy="1348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94DE0-9B93-4DFB-A1F0-9523A220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990" y="1608270"/>
            <a:ext cx="1467869" cy="1348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43495-AB5B-46C4-8702-9AF1C3047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012" y="1608270"/>
            <a:ext cx="1467869" cy="1348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7662D-52DE-46EF-B824-38266AE6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881" y="1579418"/>
            <a:ext cx="1543690" cy="1418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CC6F7D-A538-4BBC-AF5F-630727EF8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37" y="1661088"/>
            <a:ext cx="1454803" cy="1336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1C96A3-6AA8-4B7C-B91E-7AE17CD07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992" y="1699609"/>
            <a:ext cx="1543690" cy="14183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51D9AAC-60DB-4F6F-8188-958DB41937CE}"/>
              </a:ext>
            </a:extLst>
          </p:cNvPr>
          <p:cNvSpPr/>
          <p:nvPr/>
        </p:nvSpPr>
        <p:spPr>
          <a:xfrm>
            <a:off x="9821010" y="1769274"/>
            <a:ext cx="1778176" cy="13486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076" name="Picture 4" descr="HÌNH ẢNH MẦM NON: HÌNH ẢNH QUẢ BƯỞI ĐẸP">
            <a:extLst>
              <a:ext uri="{FF2B5EF4-FFF2-40B4-BE49-F238E27FC236}">
                <a16:creationId xmlns:a16="http://schemas.microsoft.com/office/drawing/2014/main" id="{BB10AA57-D115-4FE4-AA02-CBD3BAB1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0" y="3929900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MẦM NON: HÌNH ẢNH QUẢ BƯỞI ĐẸP">
            <a:extLst>
              <a:ext uri="{FF2B5EF4-FFF2-40B4-BE49-F238E27FC236}">
                <a16:creationId xmlns:a16="http://schemas.microsoft.com/office/drawing/2014/main" id="{D7692C82-8F5E-4476-8B65-E26D3FA9D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77" y="3958752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ÌNH ẢNH MẦM NON: HÌNH ẢNH QUẢ BƯỞI ĐẸP">
            <a:extLst>
              <a:ext uri="{FF2B5EF4-FFF2-40B4-BE49-F238E27FC236}">
                <a16:creationId xmlns:a16="http://schemas.microsoft.com/office/drawing/2014/main" id="{1F381D40-E7E3-4592-BA0B-86000477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12" y="3929899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MẦM NON: HÌNH ẢNH QUẢ BƯỞI ĐẸP">
            <a:extLst>
              <a:ext uri="{FF2B5EF4-FFF2-40B4-BE49-F238E27FC236}">
                <a16:creationId xmlns:a16="http://schemas.microsoft.com/office/drawing/2014/main" id="{553DA54B-2E7B-466D-B714-66E69469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81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MẦM NON: HÌNH ẢNH QUẢ BƯỞI ĐẸP">
            <a:extLst>
              <a:ext uri="{FF2B5EF4-FFF2-40B4-BE49-F238E27FC236}">
                <a16:creationId xmlns:a16="http://schemas.microsoft.com/office/drawing/2014/main" id="{9E6EA92E-E9CF-4B7C-A8E9-9139BEAE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50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739BCAD-370C-4D76-9031-7ADB6824A6D2}"/>
              </a:ext>
            </a:extLst>
          </p:cNvPr>
          <p:cNvSpPr/>
          <p:nvPr/>
        </p:nvSpPr>
        <p:spPr>
          <a:xfrm>
            <a:off x="9752488" y="3740044"/>
            <a:ext cx="1778176" cy="146786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78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quả cam vàng tươi ngon - PNG">
            <a:extLst>
              <a:ext uri="{FF2B5EF4-FFF2-40B4-BE49-F238E27FC236}">
                <a16:creationId xmlns:a16="http://schemas.microsoft.com/office/drawing/2014/main" id="{BD8F8CE8-DA72-40D8-952C-2CFC23F6B2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642257"/>
            <a:ext cx="2939143" cy="29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22108-56D0-44FD-9C84-D25ABB247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02" y="1579418"/>
            <a:ext cx="1467869" cy="1348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94DE0-9B93-4DFB-A1F0-9523A220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990" y="1608270"/>
            <a:ext cx="1467869" cy="1348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43495-AB5B-46C4-8702-9AF1C3047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012" y="1608270"/>
            <a:ext cx="1467869" cy="1348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7662D-52DE-46EF-B824-38266AE6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881" y="1579418"/>
            <a:ext cx="1543690" cy="1418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CC6F7D-A538-4BBC-AF5F-630727EF8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37" y="1661088"/>
            <a:ext cx="1454803" cy="1336678"/>
          </a:xfrm>
          <a:prstGeom prst="rect">
            <a:avLst/>
          </a:prstGeom>
        </p:spPr>
      </p:pic>
      <p:pic>
        <p:nvPicPr>
          <p:cNvPr id="3076" name="Picture 4" descr="HÌNH ẢNH MẦM NON: HÌNH ẢNH QUẢ BƯỞI ĐẸP">
            <a:extLst>
              <a:ext uri="{FF2B5EF4-FFF2-40B4-BE49-F238E27FC236}">
                <a16:creationId xmlns:a16="http://schemas.microsoft.com/office/drawing/2014/main" id="{BB10AA57-D115-4FE4-AA02-CBD3BAB1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0" y="3929900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MẦM NON: HÌNH ẢNH QUẢ BƯỞI ĐẸP">
            <a:extLst>
              <a:ext uri="{FF2B5EF4-FFF2-40B4-BE49-F238E27FC236}">
                <a16:creationId xmlns:a16="http://schemas.microsoft.com/office/drawing/2014/main" id="{D7692C82-8F5E-4476-8B65-E26D3FA9D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77" y="3958752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ÌNH ẢNH MẦM NON: HÌNH ẢNH QUẢ BƯỞI ĐẸP">
            <a:extLst>
              <a:ext uri="{FF2B5EF4-FFF2-40B4-BE49-F238E27FC236}">
                <a16:creationId xmlns:a16="http://schemas.microsoft.com/office/drawing/2014/main" id="{1F381D40-E7E3-4592-BA0B-86000477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12" y="3929899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MẦM NON: HÌNH ẢNH QUẢ BƯỞI ĐẸP">
            <a:extLst>
              <a:ext uri="{FF2B5EF4-FFF2-40B4-BE49-F238E27FC236}">
                <a16:creationId xmlns:a16="http://schemas.microsoft.com/office/drawing/2014/main" id="{553DA54B-2E7B-466D-B714-66E69469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81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MẦM NON: HÌNH ẢNH QUẢ BƯỞI ĐẸP">
            <a:extLst>
              <a:ext uri="{FF2B5EF4-FFF2-40B4-BE49-F238E27FC236}">
                <a16:creationId xmlns:a16="http://schemas.microsoft.com/office/drawing/2014/main" id="{9E6EA92E-E9CF-4B7C-A8E9-9139BEAE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50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739BCAD-370C-4D76-9031-7ADB6824A6D2}"/>
              </a:ext>
            </a:extLst>
          </p:cNvPr>
          <p:cNvSpPr/>
          <p:nvPr/>
        </p:nvSpPr>
        <p:spPr>
          <a:xfrm>
            <a:off x="9897223" y="2928101"/>
            <a:ext cx="1778176" cy="146786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521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quả cam vàng tươi ngon - PNG">
            <a:extLst>
              <a:ext uri="{FF2B5EF4-FFF2-40B4-BE49-F238E27FC236}">
                <a16:creationId xmlns:a16="http://schemas.microsoft.com/office/drawing/2014/main" id="{BD8F8CE8-DA72-40D8-952C-2CFC23F6B2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642257"/>
            <a:ext cx="2939143" cy="29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22108-56D0-44FD-9C84-D25ABB247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02" y="1579418"/>
            <a:ext cx="1467869" cy="1348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94DE0-9B93-4DFB-A1F0-9523A220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990" y="1608270"/>
            <a:ext cx="1467869" cy="1348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43495-AB5B-46C4-8702-9AF1C3047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012" y="1608270"/>
            <a:ext cx="1467869" cy="1348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7662D-52DE-46EF-B824-38266AE6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881" y="1579418"/>
            <a:ext cx="1543690" cy="1418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CC6F7D-A538-4BBC-AF5F-630727EF8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37" y="1661088"/>
            <a:ext cx="1454803" cy="1336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1C96A3-6AA8-4B7C-B91E-7AE17CD07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992" y="1699609"/>
            <a:ext cx="1543690" cy="14183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51D9AAC-60DB-4F6F-8188-958DB41937CE}"/>
              </a:ext>
            </a:extLst>
          </p:cNvPr>
          <p:cNvSpPr/>
          <p:nvPr/>
        </p:nvSpPr>
        <p:spPr>
          <a:xfrm>
            <a:off x="9821010" y="1769274"/>
            <a:ext cx="1778176" cy="13486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076" name="Picture 4" descr="HÌNH ẢNH MẦM NON: HÌNH ẢNH QUẢ BƯỞI ĐẸP">
            <a:extLst>
              <a:ext uri="{FF2B5EF4-FFF2-40B4-BE49-F238E27FC236}">
                <a16:creationId xmlns:a16="http://schemas.microsoft.com/office/drawing/2014/main" id="{BB10AA57-D115-4FE4-AA02-CBD3BAB1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0" y="3929900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MẦM NON: HÌNH ẢNH QUẢ BƯỞI ĐẸP">
            <a:extLst>
              <a:ext uri="{FF2B5EF4-FFF2-40B4-BE49-F238E27FC236}">
                <a16:creationId xmlns:a16="http://schemas.microsoft.com/office/drawing/2014/main" id="{D7692C82-8F5E-4476-8B65-E26D3FA9D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77" y="3958752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ÌNH ẢNH MẦM NON: HÌNH ẢNH QUẢ BƯỞI ĐẸP">
            <a:extLst>
              <a:ext uri="{FF2B5EF4-FFF2-40B4-BE49-F238E27FC236}">
                <a16:creationId xmlns:a16="http://schemas.microsoft.com/office/drawing/2014/main" id="{1F381D40-E7E3-4592-BA0B-86000477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12" y="3929899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MẦM NON: HÌNH ẢNH QUẢ BƯỞI ĐẸP">
            <a:extLst>
              <a:ext uri="{FF2B5EF4-FFF2-40B4-BE49-F238E27FC236}">
                <a16:creationId xmlns:a16="http://schemas.microsoft.com/office/drawing/2014/main" id="{553DA54B-2E7B-466D-B714-66E69469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81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MẦM NON: HÌNH ẢNH QUẢ BƯỞI ĐẸP">
            <a:extLst>
              <a:ext uri="{FF2B5EF4-FFF2-40B4-BE49-F238E27FC236}">
                <a16:creationId xmlns:a16="http://schemas.microsoft.com/office/drawing/2014/main" id="{9E6EA92E-E9CF-4B7C-A8E9-9139BEAE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50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739BCAD-370C-4D76-9031-7ADB6824A6D2}"/>
              </a:ext>
            </a:extLst>
          </p:cNvPr>
          <p:cNvSpPr/>
          <p:nvPr/>
        </p:nvSpPr>
        <p:spPr>
          <a:xfrm>
            <a:off x="9752488" y="3740044"/>
            <a:ext cx="1778176" cy="146786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HÌNH ẢNH MẦM NON: HÌNH ẢNH QUẢ BƯỞI ĐẸP">
            <a:extLst>
              <a:ext uri="{FF2B5EF4-FFF2-40B4-BE49-F238E27FC236}">
                <a16:creationId xmlns:a16="http://schemas.microsoft.com/office/drawing/2014/main" id="{38FB78AA-5FF7-474F-82D1-9E2279AF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53" y="3904817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52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quả cam vàng tươi ngon - PNG">
            <a:extLst>
              <a:ext uri="{FF2B5EF4-FFF2-40B4-BE49-F238E27FC236}">
                <a16:creationId xmlns:a16="http://schemas.microsoft.com/office/drawing/2014/main" id="{BD8F8CE8-DA72-40D8-952C-2CFC23F6B2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642257"/>
            <a:ext cx="2939143" cy="29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22108-56D0-44FD-9C84-D25ABB247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02" y="1579418"/>
            <a:ext cx="1467869" cy="1348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94DE0-9B93-4DFB-A1F0-9523A220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990" y="1608270"/>
            <a:ext cx="1467869" cy="1348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43495-AB5B-46C4-8702-9AF1C3047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012" y="1608270"/>
            <a:ext cx="1467869" cy="1348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7662D-52DE-46EF-B824-38266AE6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881" y="1579418"/>
            <a:ext cx="1543690" cy="1418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CC6F7D-A538-4BBC-AF5F-630727EF8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37" y="1661088"/>
            <a:ext cx="1454803" cy="1336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1C96A3-6AA8-4B7C-B91E-7AE17CD07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320" y="1620253"/>
            <a:ext cx="1543690" cy="14183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51D9AAC-60DB-4F6F-8188-958DB41937CE}"/>
              </a:ext>
            </a:extLst>
          </p:cNvPr>
          <p:cNvSpPr/>
          <p:nvPr/>
        </p:nvSpPr>
        <p:spPr>
          <a:xfrm>
            <a:off x="9686924" y="2907058"/>
            <a:ext cx="1778176" cy="13486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076" name="Picture 4" descr="HÌNH ẢNH MẦM NON: HÌNH ẢNH QUẢ BƯỞI ĐẸP">
            <a:extLst>
              <a:ext uri="{FF2B5EF4-FFF2-40B4-BE49-F238E27FC236}">
                <a16:creationId xmlns:a16="http://schemas.microsoft.com/office/drawing/2014/main" id="{BB10AA57-D115-4FE4-AA02-CBD3BAB1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0" y="3929900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MẦM NON: HÌNH ẢNH QUẢ BƯỞI ĐẸP">
            <a:extLst>
              <a:ext uri="{FF2B5EF4-FFF2-40B4-BE49-F238E27FC236}">
                <a16:creationId xmlns:a16="http://schemas.microsoft.com/office/drawing/2014/main" id="{D7692C82-8F5E-4476-8B65-E26D3FA9D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77" y="3958752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ÌNH ẢNH MẦM NON: HÌNH ẢNH QUẢ BƯỞI ĐẸP">
            <a:extLst>
              <a:ext uri="{FF2B5EF4-FFF2-40B4-BE49-F238E27FC236}">
                <a16:creationId xmlns:a16="http://schemas.microsoft.com/office/drawing/2014/main" id="{1F381D40-E7E3-4592-BA0B-86000477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12" y="3929899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MẦM NON: HÌNH ẢNH QUẢ BƯỞI ĐẸP">
            <a:extLst>
              <a:ext uri="{FF2B5EF4-FFF2-40B4-BE49-F238E27FC236}">
                <a16:creationId xmlns:a16="http://schemas.microsoft.com/office/drawing/2014/main" id="{553DA54B-2E7B-466D-B714-66E69469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81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MẦM NON: HÌNH ẢNH QUẢ BƯỞI ĐẸP">
            <a:extLst>
              <a:ext uri="{FF2B5EF4-FFF2-40B4-BE49-F238E27FC236}">
                <a16:creationId xmlns:a16="http://schemas.microsoft.com/office/drawing/2014/main" id="{9E6EA92E-E9CF-4B7C-A8E9-9139BEAE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50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ÌNH ẢNH MẦM NON: HÌNH ẢNH QUẢ BƯỞI ĐẸP">
            <a:extLst>
              <a:ext uri="{FF2B5EF4-FFF2-40B4-BE49-F238E27FC236}">
                <a16:creationId xmlns:a16="http://schemas.microsoft.com/office/drawing/2014/main" id="{38FB78AA-5FF7-474F-82D1-9E2279AF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53" y="3904817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145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quả cam vàng tươi ngon - PNG">
            <a:extLst>
              <a:ext uri="{FF2B5EF4-FFF2-40B4-BE49-F238E27FC236}">
                <a16:creationId xmlns:a16="http://schemas.microsoft.com/office/drawing/2014/main" id="{BD8F8CE8-DA72-40D8-952C-2CFC23F6B2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642257"/>
            <a:ext cx="2939143" cy="29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22108-56D0-44FD-9C84-D25ABB247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02" y="1579418"/>
            <a:ext cx="1467869" cy="1348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94DE0-9B93-4DFB-A1F0-9523A220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990" y="1608270"/>
            <a:ext cx="1467869" cy="1348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43495-AB5B-46C4-8702-9AF1C3047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012" y="1608270"/>
            <a:ext cx="1467869" cy="1348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7662D-52DE-46EF-B824-38266AE6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881" y="1579418"/>
            <a:ext cx="1543690" cy="1418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CC6F7D-A538-4BBC-AF5F-630727EF8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37" y="1661088"/>
            <a:ext cx="1454803" cy="1336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1C96A3-6AA8-4B7C-B91E-7AE17CD07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320" y="1620253"/>
            <a:ext cx="1543690" cy="14183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51D9AAC-60DB-4F6F-8188-958DB41937CE}"/>
              </a:ext>
            </a:extLst>
          </p:cNvPr>
          <p:cNvSpPr/>
          <p:nvPr/>
        </p:nvSpPr>
        <p:spPr>
          <a:xfrm>
            <a:off x="9686924" y="2907058"/>
            <a:ext cx="1778176" cy="13486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076" name="Picture 4" descr="HÌNH ẢNH MẦM NON: HÌNH ẢNH QUẢ BƯỞI ĐẸP">
            <a:extLst>
              <a:ext uri="{FF2B5EF4-FFF2-40B4-BE49-F238E27FC236}">
                <a16:creationId xmlns:a16="http://schemas.microsoft.com/office/drawing/2014/main" id="{BB10AA57-D115-4FE4-AA02-CBD3BAB1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0" y="3929900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MẦM NON: HÌNH ẢNH QUẢ BƯỞI ĐẸP">
            <a:extLst>
              <a:ext uri="{FF2B5EF4-FFF2-40B4-BE49-F238E27FC236}">
                <a16:creationId xmlns:a16="http://schemas.microsoft.com/office/drawing/2014/main" id="{D7692C82-8F5E-4476-8B65-E26D3FA9D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77" y="3958752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ÌNH ẢNH MẦM NON: HÌNH ẢNH QUẢ BƯỞI ĐẸP">
            <a:extLst>
              <a:ext uri="{FF2B5EF4-FFF2-40B4-BE49-F238E27FC236}">
                <a16:creationId xmlns:a16="http://schemas.microsoft.com/office/drawing/2014/main" id="{1F381D40-E7E3-4592-BA0B-86000477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12" y="3929899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MẦM NON: HÌNH ẢNH QUẢ BƯỞI ĐẸP">
            <a:extLst>
              <a:ext uri="{FF2B5EF4-FFF2-40B4-BE49-F238E27FC236}">
                <a16:creationId xmlns:a16="http://schemas.microsoft.com/office/drawing/2014/main" id="{553DA54B-2E7B-466D-B714-66E69469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81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MẦM NON: HÌNH ẢNH QUẢ BƯỞI ĐẸP">
            <a:extLst>
              <a:ext uri="{FF2B5EF4-FFF2-40B4-BE49-F238E27FC236}">
                <a16:creationId xmlns:a16="http://schemas.microsoft.com/office/drawing/2014/main" id="{9E6EA92E-E9CF-4B7C-A8E9-9139BEAE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50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ÌNH ẢNH MẦM NON: HÌNH ẢNH QUẢ BƯỞI ĐẸP">
            <a:extLst>
              <a:ext uri="{FF2B5EF4-FFF2-40B4-BE49-F238E27FC236}">
                <a16:creationId xmlns:a16="http://schemas.microsoft.com/office/drawing/2014/main" id="{38FB78AA-5FF7-474F-82D1-9E2279AF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53" y="3904817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47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BC07B1-7059-42F6-8356-84EEEB9DD421}"/>
              </a:ext>
            </a:extLst>
          </p:cNvPr>
          <p:cNvSpPr txBox="1"/>
          <p:nvPr/>
        </p:nvSpPr>
        <p:spPr>
          <a:xfrm>
            <a:off x="5304562" y="403761"/>
            <a:ext cx="2390398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C74D5-9520-4DA7-8B54-A78C53EC11C3}"/>
              </a:ext>
            </a:extLst>
          </p:cNvPr>
          <p:cNvSpPr txBox="1"/>
          <p:nvPr/>
        </p:nvSpPr>
        <p:spPr>
          <a:xfrm>
            <a:off x="5304562" y="403761"/>
            <a:ext cx="2556163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A91B2-262D-4D7C-A773-05E05B63E1EA}"/>
              </a:ext>
            </a:extLst>
          </p:cNvPr>
          <p:cNvSpPr txBox="1"/>
          <p:nvPr/>
        </p:nvSpPr>
        <p:spPr>
          <a:xfrm>
            <a:off x="5263121" y="403761"/>
            <a:ext cx="2556163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38F7D-EF7D-4974-B4E3-0068705D8BCC}"/>
              </a:ext>
            </a:extLst>
          </p:cNvPr>
          <p:cNvSpPr txBox="1"/>
          <p:nvPr/>
        </p:nvSpPr>
        <p:spPr>
          <a:xfrm>
            <a:off x="5360481" y="403761"/>
            <a:ext cx="2661057" cy="5463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9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0128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quả cam vàng tươi ngon - PNG">
            <a:extLst>
              <a:ext uri="{FF2B5EF4-FFF2-40B4-BE49-F238E27FC236}">
                <a16:creationId xmlns:a16="http://schemas.microsoft.com/office/drawing/2014/main" id="{BD8F8CE8-DA72-40D8-952C-2CFC23F6B2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642257"/>
            <a:ext cx="2939143" cy="29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22108-56D0-44FD-9C84-D25ABB247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902" y="1579418"/>
            <a:ext cx="1467869" cy="1348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94DE0-9B93-4DFB-A1F0-9523A2208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990" y="1608270"/>
            <a:ext cx="1467869" cy="1348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643495-AB5B-46C4-8702-9AF1C3047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012" y="1608270"/>
            <a:ext cx="1467869" cy="1348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7662D-52DE-46EF-B824-38266AE6C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881" y="1579418"/>
            <a:ext cx="1543690" cy="1418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CC6F7D-A538-4BBC-AF5F-630727EF8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37" y="1661088"/>
            <a:ext cx="1454803" cy="1336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1C96A3-6AA8-4B7C-B91E-7AE17CD07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320" y="1620253"/>
            <a:ext cx="1543690" cy="14183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51D9AAC-60DB-4F6F-8188-958DB41937CE}"/>
              </a:ext>
            </a:extLst>
          </p:cNvPr>
          <p:cNvSpPr/>
          <p:nvPr/>
        </p:nvSpPr>
        <p:spPr>
          <a:xfrm>
            <a:off x="10050481" y="1702113"/>
            <a:ext cx="1778176" cy="13486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076" name="Picture 4" descr="HÌNH ẢNH MẦM NON: HÌNH ẢNH QUẢ BƯỞI ĐẸP">
            <a:extLst>
              <a:ext uri="{FF2B5EF4-FFF2-40B4-BE49-F238E27FC236}">
                <a16:creationId xmlns:a16="http://schemas.microsoft.com/office/drawing/2014/main" id="{BB10AA57-D115-4FE4-AA02-CBD3BAB1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0" y="3929900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MẦM NON: HÌNH ẢNH QUẢ BƯỞI ĐẸP">
            <a:extLst>
              <a:ext uri="{FF2B5EF4-FFF2-40B4-BE49-F238E27FC236}">
                <a16:creationId xmlns:a16="http://schemas.microsoft.com/office/drawing/2014/main" id="{D7692C82-8F5E-4476-8B65-E26D3FA9D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77" y="3958752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ÌNH ẢNH MẦM NON: HÌNH ẢNH QUẢ BƯỞI ĐẸP">
            <a:extLst>
              <a:ext uri="{FF2B5EF4-FFF2-40B4-BE49-F238E27FC236}">
                <a16:creationId xmlns:a16="http://schemas.microsoft.com/office/drawing/2014/main" id="{1F381D40-E7E3-4592-BA0B-86000477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12" y="3929899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MẦM NON: HÌNH ẢNH QUẢ BƯỞI ĐẸP">
            <a:extLst>
              <a:ext uri="{FF2B5EF4-FFF2-40B4-BE49-F238E27FC236}">
                <a16:creationId xmlns:a16="http://schemas.microsoft.com/office/drawing/2014/main" id="{553DA54B-2E7B-466D-B714-66E69469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81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MẦM NON: HÌNH ẢNH QUẢ BƯỞI ĐẸP">
            <a:extLst>
              <a:ext uri="{FF2B5EF4-FFF2-40B4-BE49-F238E27FC236}">
                <a16:creationId xmlns:a16="http://schemas.microsoft.com/office/drawing/2014/main" id="{9E6EA92E-E9CF-4B7C-A8E9-9139BEAE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50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ÌNH ẢNH MẦM NON: HÌNH ẢNH QUẢ BƯỞI ĐẸP">
            <a:extLst>
              <a:ext uri="{FF2B5EF4-FFF2-40B4-BE49-F238E27FC236}">
                <a16:creationId xmlns:a16="http://schemas.microsoft.com/office/drawing/2014/main" id="{38FB78AA-5FF7-474F-82D1-9E2279AF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53" y="3904817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EFB86DC-0790-4D03-B9DC-F68BBDDC0242}"/>
              </a:ext>
            </a:extLst>
          </p:cNvPr>
          <p:cNvSpPr/>
          <p:nvPr/>
        </p:nvSpPr>
        <p:spPr>
          <a:xfrm>
            <a:off x="10094537" y="3807205"/>
            <a:ext cx="1778176" cy="13486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694F53-E9EE-4293-AD70-60F2E0DE3F3A}"/>
              </a:ext>
            </a:extLst>
          </p:cNvPr>
          <p:cNvSpPr/>
          <p:nvPr/>
        </p:nvSpPr>
        <p:spPr>
          <a:xfrm>
            <a:off x="10050481" y="1702112"/>
            <a:ext cx="1778176" cy="13486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93D1C90-2330-43A4-9BF3-63068C1E8291}"/>
              </a:ext>
            </a:extLst>
          </p:cNvPr>
          <p:cNvSpPr/>
          <p:nvPr/>
        </p:nvSpPr>
        <p:spPr>
          <a:xfrm>
            <a:off x="10053567" y="1723813"/>
            <a:ext cx="1778176" cy="13486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778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862E4A-68CA-42AD-A741-1ED17FBF15B7}"/>
              </a:ext>
            </a:extLst>
          </p:cNvPr>
          <p:cNvSpPr txBox="1"/>
          <p:nvPr/>
        </p:nvSpPr>
        <p:spPr>
          <a:xfrm>
            <a:off x="2760037" y="2767660"/>
            <a:ext cx="72154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</a:p>
          <a:p>
            <a:pPr algn="ctr"/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“1-2-3 ta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318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quả cam vàng tươi ngon - PNG">
            <a:extLst>
              <a:ext uri="{FF2B5EF4-FFF2-40B4-BE49-F238E27FC236}">
                <a16:creationId xmlns:a16="http://schemas.microsoft.com/office/drawing/2014/main" id="{BD8F8CE8-DA72-40D8-952C-2CFC23F6B2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642257"/>
            <a:ext cx="2939143" cy="29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HÌNH ẢNH MẦM NON: HÌNH ẢNH QUẢ BƯỞI ĐẸP">
            <a:extLst>
              <a:ext uri="{FF2B5EF4-FFF2-40B4-BE49-F238E27FC236}">
                <a16:creationId xmlns:a16="http://schemas.microsoft.com/office/drawing/2014/main" id="{BB10AA57-D115-4FE4-AA02-CBD3BAB1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0" y="3929900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MẦM NON: HÌNH ẢNH QUẢ BƯỞI ĐẸP">
            <a:extLst>
              <a:ext uri="{FF2B5EF4-FFF2-40B4-BE49-F238E27FC236}">
                <a16:creationId xmlns:a16="http://schemas.microsoft.com/office/drawing/2014/main" id="{D7692C82-8F5E-4476-8B65-E26D3FA9D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77" y="3958752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ÌNH ẢNH MẦM NON: HÌNH ẢNH QUẢ BƯỞI ĐẸP">
            <a:extLst>
              <a:ext uri="{FF2B5EF4-FFF2-40B4-BE49-F238E27FC236}">
                <a16:creationId xmlns:a16="http://schemas.microsoft.com/office/drawing/2014/main" id="{1F381D40-E7E3-4592-BA0B-86000477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12" y="3929899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MẦM NON: HÌNH ẢNH QUẢ BƯỞI ĐẸP">
            <a:extLst>
              <a:ext uri="{FF2B5EF4-FFF2-40B4-BE49-F238E27FC236}">
                <a16:creationId xmlns:a16="http://schemas.microsoft.com/office/drawing/2014/main" id="{553DA54B-2E7B-466D-B714-66E69469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81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MẦM NON: HÌNH ẢNH QUẢ BƯỞI ĐẸP">
            <a:extLst>
              <a:ext uri="{FF2B5EF4-FFF2-40B4-BE49-F238E27FC236}">
                <a16:creationId xmlns:a16="http://schemas.microsoft.com/office/drawing/2014/main" id="{9E6EA92E-E9CF-4B7C-A8E9-9139BEAE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50" y="3974233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ÌNH ẢNH MẦM NON: HÌNH ẢNH QUẢ BƯỞI ĐẸP">
            <a:extLst>
              <a:ext uri="{FF2B5EF4-FFF2-40B4-BE49-F238E27FC236}">
                <a16:creationId xmlns:a16="http://schemas.microsoft.com/office/drawing/2014/main" id="{38FB78AA-5FF7-474F-82D1-9E2279AF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253" y="3904817"/>
            <a:ext cx="1467869" cy="14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EFB86DC-0790-4D03-B9DC-F68BBDDC0242}"/>
              </a:ext>
            </a:extLst>
          </p:cNvPr>
          <p:cNvSpPr/>
          <p:nvPr/>
        </p:nvSpPr>
        <p:spPr>
          <a:xfrm>
            <a:off x="9897223" y="3807205"/>
            <a:ext cx="1975490" cy="15905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220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09 0.01737 L 0.04609 0.0176 C 0.04297 0.00857 0.03958 0.00047 0.03698 -0.00856 C 0.03528 -0.01458 0.0345 -0.02129 0.03333 -0.02777 C 0.03268 -0.03194 0.03255 -0.03657 0.03151 -0.0405 C 0.03073 -0.04375 0.02903 -0.04583 0.02799 -0.04861 C 0.02695 -0.05115 0.02604 -0.05393 0.02526 -0.05671 C 0.02422 -0.05972 0.02357 -0.06319 0.02252 -0.0662 C 0.01992 -0.07453 0.01588 -0.08587 0.01172 -0.09212 C 0.00924 -0.0956 0.00612 -0.09699 0.00351 -0.1 C 0.00104 -0.103 -0.00117 -0.10671 -0.00365 -0.10972 C -0.0125 -0.11967 -0.02318 -0.12986 -0.03347 -0.13379 C -0.04597 -0.13842 -0.06745 -0.13935 -0.08047 -0.14027 C -0.14544 -0.15717 -0.11328 -0.15185 -0.22513 -0.14513 C -0.25573 -0.14328 -0.23255 -0.13773 -0.26393 -0.13217 C -0.28438 -0.12847 -0.30495 -0.128 -0.32539 -0.12569 C -0.34193 -0.12962 -0.35873 -0.13148 -0.37513 -0.13703 C -0.37787 -0.13796 -0.38008 -0.14212 -0.38229 -0.14513 C -0.38633 -0.15023 -0.39063 -0.15486 -0.39414 -0.16111 C -0.39544 -0.16365 -0.40612 -0.19236 -0.40677 -0.1949 C -0.40768 -0.19861 -0.40833 -0.20254 -0.40951 -0.20601 C -0.41563 -0.22453 -0.41563 -0.22361 -0.42214 -0.23495 C -0.42396 -0.25509 -0.42136 -0.23333 -0.42656 -0.25763 C -0.42722 -0.26018 -0.42708 -0.26296 -0.42748 -0.2655 C -0.42826 -0.2699 -0.42995 -0.27384 -0.43021 -0.27847 C -0.43086 -0.29074 -0.43021 -0.303 -0.43021 -0.31527 L -0.43021 -0.31504 " pathEditMode="relative" rAng="0" ptsTypes="AAAAAAAAAAAAAAAAAAAAAAAAA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41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" y="13712"/>
            <a:ext cx="12176369" cy="6844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4516" y="2370907"/>
            <a:ext cx="5894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*.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cố</a:t>
            </a: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39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C25A93-A420-44E6-9341-34A5EF5FC437}"/>
              </a:ext>
            </a:extLst>
          </p:cNvPr>
          <p:cNvSpPr txBox="1"/>
          <p:nvPr/>
        </p:nvSpPr>
        <p:spPr>
          <a:xfrm>
            <a:off x="3040655" y="2115239"/>
            <a:ext cx="775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6387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3998029-39CF-4477-8149-B2B1CF3765B4}"/>
              </a:ext>
            </a:extLst>
          </p:cNvPr>
          <p:cNvSpPr/>
          <p:nvPr/>
        </p:nvSpPr>
        <p:spPr>
          <a:xfrm>
            <a:off x="5294783" y="3845485"/>
            <a:ext cx="1752766" cy="179627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62A93EB-1469-4F95-BBF6-488B4DF0AD74}"/>
              </a:ext>
            </a:extLst>
          </p:cNvPr>
          <p:cNvSpPr/>
          <p:nvPr/>
        </p:nvSpPr>
        <p:spPr>
          <a:xfrm>
            <a:off x="322748" y="145974"/>
            <a:ext cx="3569465" cy="32830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3C2E566-63EB-4D95-8B6C-48E9F165FE25}"/>
              </a:ext>
            </a:extLst>
          </p:cNvPr>
          <p:cNvSpPr/>
          <p:nvPr/>
        </p:nvSpPr>
        <p:spPr>
          <a:xfrm>
            <a:off x="4311267" y="48509"/>
            <a:ext cx="3569465" cy="32830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0D65D35-64DE-4230-B6BA-06C831BC9AEC}"/>
              </a:ext>
            </a:extLst>
          </p:cNvPr>
          <p:cNvSpPr/>
          <p:nvPr/>
        </p:nvSpPr>
        <p:spPr>
          <a:xfrm>
            <a:off x="322747" y="3574974"/>
            <a:ext cx="3569465" cy="32830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30EFE77-A8D5-4759-8926-751FB6C66EC3}"/>
              </a:ext>
            </a:extLst>
          </p:cNvPr>
          <p:cNvSpPr/>
          <p:nvPr/>
        </p:nvSpPr>
        <p:spPr>
          <a:xfrm>
            <a:off x="8299787" y="3581400"/>
            <a:ext cx="3569465" cy="32830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6 dưỡng chất quan trọng có trong quả chuối | Vinmec">
            <a:extLst>
              <a:ext uri="{FF2B5EF4-FFF2-40B4-BE49-F238E27FC236}">
                <a16:creationId xmlns:a16="http://schemas.microsoft.com/office/drawing/2014/main" id="{687CADB4-D777-45F9-A4DA-9BB0A811C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83" y="907148"/>
            <a:ext cx="1092505" cy="690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6 dưỡng chất quan trọng có trong quả chuối | Vinmec">
            <a:extLst>
              <a:ext uri="{FF2B5EF4-FFF2-40B4-BE49-F238E27FC236}">
                <a16:creationId xmlns:a16="http://schemas.microsoft.com/office/drawing/2014/main" id="{F79F41C1-551C-4181-8FB5-170A9BAD4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750" y="907148"/>
            <a:ext cx="1092505" cy="690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6 dưỡng chất quan trọng có trong quả chuối | Vinmec">
            <a:extLst>
              <a:ext uri="{FF2B5EF4-FFF2-40B4-BE49-F238E27FC236}">
                <a16:creationId xmlns:a16="http://schemas.microsoft.com/office/drawing/2014/main" id="{2E7DB040-6E9F-4F7C-90EC-63DE1F24F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74" y="1822925"/>
            <a:ext cx="1092505" cy="690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6 dưỡng chất quan trọng có trong quả chuối | Vinmec">
            <a:extLst>
              <a:ext uri="{FF2B5EF4-FFF2-40B4-BE49-F238E27FC236}">
                <a16:creationId xmlns:a16="http://schemas.microsoft.com/office/drawing/2014/main" id="{A1B7C622-39B7-4D1E-9892-C1F30CEC6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749" y="1773487"/>
            <a:ext cx="1092505" cy="690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QUẢ CHERRY CÓ NGUỒN GỐC TỪ ĐÂU? – Thế Giới Nông Sản">
            <a:extLst>
              <a:ext uri="{FF2B5EF4-FFF2-40B4-BE49-F238E27FC236}">
                <a16:creationId xmlns:a16="http://schemas.microsoft.com/office/drawing/2014/main" id="{B2956952-CF68-4504-ACDA-61639A98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130" y="682393"/>
            <a:ext cx="1151470" cy="1151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AutoShape 6" descr="Vì sao quả dâu tây có hạt bên ngoài? - KhoaHoc.tv">
            <a:extLst>
              <a:ext uri="{FF2B5EF4-FFF2-40B4-BE49-F238E27FC236}">
                <a16:creationId xmlns:a16="http://schemas.microsoft.com/office/drawing/2014/main" id="{314ABD8A-AB6F-481D-950C-3126ED4783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Vì sao quả dâu tây có hạt bên ngoài? - KhoaHoc.tv">
            <a:extLst>
              <a:ext uri="{FF2B5EF4-FFF2-40B4-BE49-F238E27FC236}">
                <a16:creationId xmlns:a16="http://schemas.microsoft.com/office/drawing/2014/main" id="{5CC36954-0491-42BB-B4FB-DD7AEDDF4E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dâu tây Đà Lạt tại tp. Hồ Chí Minh. Dâu Nhật, Dâu anh đào Nhật">
            <a:extLst>
              <a:ext uri="{FF2B5EF4-FFF2-40B4-BE49-F238E27FC236}">
                <a16:creationId xmlns:a16="http://schemas.microsoft.com/office/drawing/2014/main" id="{CF93274F-3546-46F8-AD56-EA2B2B8A1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6" y="3959003"/>
            <a:ext cx="1601725" cy="16017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dâu tây Đà Lạt tại tp. Hồ Chí Minh. Dâu Nhật, Dâu anh đào Nhật">
            <a:extLst>
              <a:ext uri="{FF2B5EF4-FFF2-40B4-BE49-F238E27FC236}">
                <a16:creationId xmlns:a16="http://schemas.microsoft.com/office/drawing/2014/main" id="{7B9BCE67-6C57-4991-8D9E-E48959291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020" y="3909197"/>
            <a:ext cx="1702634" cy="170263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dâu tây Đà Lạt tại tp. Hồ Chí Minh. Dâu Nhật, Dâu anh đào Nhật">
            <a:extLst>
              <a:ext uri="{FF2B5EF4-FFF2-40B4-BE49-F238E27FC236}">
                <a16:creationId xmlns:a16="http://schemas.microsoft.com/office/drawing/2014/main" id="{21AD8419-01B7-4673-8AE0-E64027B2F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89" y="5102553"/>
            <a:ext cx="1601725" cy="16017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QUẢ CHERRY CÓ NGUỒN GỐC TỪ ĐÂU? – Thế Giới Nông Sản">
            <a:extLst>
              <a:ext uri="{FF2B5EF4-FFF2-40B4-BE49-F238E27FC236}">
                <a16:creationId xmlns:a16="http://schemas.microsoft.com/office/drawing/2014/main" id="{89428449-65F5-4A7C-AA6B-E78C52321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717" y="1979837"/>
            <a:ext cx="1151470" cy="1151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4" descr="QUẢ CHERRY CÓ NGUỒN GỐC TỪ ĐÂU? – Thế Giới Nông Sản">
            <a:extLst>
              <a:ext uri="{FF2B5EF4-FFF2-40B4-BE49-F238E27FC236}">
                <a16:creationId xmlns:a16="http://schemas.microsoft.com/office/drawing/2014/main" id="{03EBE98A-21EF-45D6-9523-3C76C8A0E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231" y="682393"/>
            <a:ext cx="1151470" cy="1151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463FF39-EE76-4774-8C14-95D0BF86FCEC}"/>
              </a:ext>
            </a:extLst>
          </p:cNvPr>
          <p:cNvCxnSpPr>
            <a:cxnSpLocks/>
          </p:cNvCxnSpPr>
          <p:nvPr/>
        </p:nvCxnSpPr>
        <p:spPr>
          <a:xfrm>
            <a:off x="6095999" y="3333464"/>
            <a:ext cx="1" cy="5300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1F8C49B-3BCF-4502-ACBD-9B98A7AC2C8C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3866720" y="4743622"/>
            <a:ext cx="1428063" cy="1160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F4110B3D-87AA-4853-B0DC-2C969D4C4516}"/>
              </a:ext>
            </a:extLst>
          </p:cNvPr>
          <p:cNvSpPr/>
          <p:nvPr/>
        </p:nvSpPr>
        <p:spPr>
          <a:xfrm>
            <a:off x="8343435" y="192350"/>
            <a:ext cx="3569465" cy="32830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623E5F7-A3E4-40E2-87AA-9F4A34725983}"/>
              </a:ext>
            </a:extLst>
          </p:cNvPr>
          <p:cNvCxnSpPr>
            <a:cxnSpLocks/>
            <a:endCxn id="2" idx="6"/>
          </p:cNvCxnSpPr>
          <p:nvPr/>
        </p:nvCxnSpPr>
        <p:spPr>
          <a:xfrm flipH="1" flipV="1">
            <a:off x="7047549" y="4743622"/>
            <a:ext cx="1267334" cy="2389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40" name="Picture 16" descr="Lợi ích sức khỏe của quả na | Báo Dân trí">
            <a:extLst>
              <a:ext uri="{FF2B5EF4-FFF2-40B4-BE49-F238E27FC236}">
                <a16:creationId xmlns:a16="http://schemas.microsoft.com/office/drawing/2014/main" id="{4A3225D2-0826-40CD-8B66-6CA6CFC7C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548" y="518110"/>
            <a:ext cx="2852533" cy="25387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Nước ép táo có tác dụng gì đối với làn da? - ADIVA.COM.VN">
            <a:extLst>
              <a:ext uri="{FF2B5EF4-FFF2-40B4-BE49-F238E27FC236}">
                <a16:creationId xmlns:a16="http://schemas.microsoft.com/office/drawing/2014/main" id="{F10F5576-13CD-4465-93D8-3AC62B737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855" y="3755288"/>
            <a:ext cx="3003519" cy="30035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m-thanh-dong-ho-dem-nguoc-10-giay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55431" y="5641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9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8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1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8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1838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0265" y="1727428"/>
            <a:ext cx="115707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ctr"/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8568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23 tta cùng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292149" cy="66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3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C125FE-6202-4AB8-8CB5-972033BA6CA1}"/>
              </a:ext>
            </a:extLst>
          </p:cNvPr>
          <p:cNvSpPr txBox="1"/>
          <p:nvPr/>
        </p:nvSpPr>
        <p:spPr>
          <a:xfrm>
            <a:off x="2285732" y="1524650"/>
            <a:ext cx="7700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42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45F890-366D-421D-8812-536D19DAB698}"/>
              </a:ext>
            </a:extLst>
          </p:cNvPr>
          <p:cNvSpPr txBox="1"/>
          <p:nvPr/>
        </p:nvSpPr>
        <p:spPr>
          <a:xfrm>
            <a:off x="1282014" y="635532"/>
            <a:ext cx="9627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Số Đếm Tiếng Anh: Cách Đọc, Viết và Sử Dụng Đúng | KISS English">
            <a:extLst>
              <a:ext uri="{FF2B5EF4-FFF2-40B4-BE49-F238E27FC236}">
                <a16:creationId xmlns:a16="http://schemas.microsoft.com/office/drawing/2014/main" id="{A95EA2B8-5F3A-459B-B259-885662716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77" y="1588771"/>
            <a:ext cx="6355374" cy="476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87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ẽ hình ảnh bé đến trường">
            <a:extLst>
              <a:ext uri="{FF2B5EF4-FFF2-40B4-BE49-F238E27FC236}">
                <a16:creationId xmlns:a16="http://schemas.microsoft.com/office/drawing/2014/main" id="{86C276E0-2659-4C14-89C2-8168112FA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435221"/>
            <a:ext cx="5481181" cy="393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94B42F-110F-45E3-89CE-F1B18ACB4F0E}"/>
              </a:ext>
            </a:extLst>
          </p:cNvPr>
          <p:cNvSpPr txBox="1"/>
          <p:nvPr/>
        </p:nvSpPr>
        <p:spPr>
          <a:xfrm>
            <a:off x="1148664" y="1111782"/>
            <a:ext cx="9627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225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9317" y="2872878"/>
            <a:ext cx="11802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endParaRPr lang="vi-VN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3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" y="11699"/>
            <a:ext cx="12191144" cy="68116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9856" y="877026"/>
            <a:ext cx="97348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Times New Roman" pitchFamily="18" charset="0"/>
                <a:cs typeface="Times New Roman" pitchFamily="18" charset="0"/>
              </a:rPr>
              <a:t>pham</a:t>
            </a: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vi 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69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28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1135" y="883922"/>
            <a:ext cx="499595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Ai </a:t>
            </a:r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1136" y="1705971"/>
            <a:ext cx="38904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A0.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52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239</Words>
  <Application>Microsoft Office PowerPoint</Application>
  <PresentationFormat>Widescreen</PresentationFormat>
  <Paragraphs>41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Nguyen Thi</dc:creator>
  <cp:lastModifiedBy>Administrator</cp:lastModifiedBy>
  <cp:revision>27</cp:revision>
  <dcterms:created xsi:type="dcterms:W3CDTF">2022-01-18T06:38:16Z</dcterms:created>
  <dcterms:modified xsi:type="dcterms:W3CDTF">2026-04-22T08:48:29Z</dcterms:modified>
</cp:coreProperties>
</file>