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EA9D-DD00-4E89-BCC5-179AC4285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A9A0-3A20-45FE-A27E-46C267965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A7BBF-9E35-4FF3-AC14-5263B2F4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B03-81D7-40CF-A7ED-66E4448D44CC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6D099-4143-4E96-B7F6-2550E9D1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B96FA-63F4-4E69-96D9-6AA0CA7B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D599-1AA8-448B-97C2-69879F09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7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64AC-2622-407E-BBA9-4827A23C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2201A-D0BF-45DC-B0E9-2D6C228A2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AB486-F182-4367-9113-DEAF95E6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B03-81D7-40CF-A7ED-66E4448D44CC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7C200-F898-42B7-92CE-83B2A27E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B4F5E-2431-40C2-8341-F937F7CC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D599-1AA8-448B-97C2-69879F09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9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BBE5C1-92CC-428A-896F-12D8F9CE6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F3D09-FFBF-40A9-8B86-4A75A32AC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8B1C9-48D4-4DAE-BB9C-AC2254F9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B03-81D7-40CF-A7ED-66E4448D44CC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BD4FE-06B0-4147-ABC9-32A3D97F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46408-E729-43F9-935E-AF117BCD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D599-1AA8-448B-97C2-69879F09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7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3E61-1350-4FE9-BE5A-8D933712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17331-0B26-457B-B3B2-41F9E21E8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F59F-FA18-4110-950A-53A3655B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B03-81D7-40CF-A7ED-66E4448D44CC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F45D4-F72F-4F02-B4D0-670827FF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28E5-06E1-40A2-AE63-DBA9437F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D599-1AA8-448B-97C2-69879F09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0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E622-3D70-4657-84D1-77DB5621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AD50F-9A74-4D34-A21D-C9E04AAB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15290-7144-41C7-A511-F30D67D7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B03-81D7-40CF-A7ED-66E4448D44CC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73F9E-EE4F-48C2-B834-E1A838B12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47818-5073-4138-8974-9391A487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D599-1AA8-448B-97C2-69879F09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2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3821-6999-4820-A4F3-EFD0B867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133F3-44C7-4FA4-A636-ADA5862F6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02277-A1A1-4336-AFC1-7405A233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1B852-7F9E-4F70-8704-D933C5CD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B03-81D7-40CF-A7ED-66E4448D44CC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F8AF1-04D6-47D2-8892-9FECB233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E9AD9-A84D-4C5B-8022-693FDA41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D599-1AA8-448B-97C2-69879F09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ABF6-D803-400F-90CC-1670184A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D9499-477D-4D46-98CE-BAF3B3CE6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BC424-08A6-46B7-8438-003BC95D2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453FC0-55BD-4978-BC11-B392354B7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D2499-E37B-4B7A-9942-ABEE2EBA9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C4578-4F6D-47D4-852D-9E93A912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B03-81D7-40CF-A7ED-66E4448D44CC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94EDB-EA66-4988-AE8A-9D135FC6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D467F-4A88-4915-8508-3A6051D8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D599-1AA8-448B-97C2-69879F09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0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4441-AABE-4921-970E-49AEE205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2126A-34F0-4C5D-A27E-3BDCAF1C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B03-81D7-40CF-A7ED-66E4448D44CC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261BD-9DA5-4F73-B26F-F77CE37D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9A5F5-D3BA-4AB3-BCD7-CCEA17EB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D599-1AA8-448B-97C2-69879F09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445AF-28B8-44ED-AE29-0BEA8C2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B03-81D7-40CF-A7ED-66E4448D44CC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9DAAAF-37F1-4CF5-AEEA-EA0B6698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CAF8A-6E8D-4553-8D01-52378251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D599-1AA8-448B-97C2-69879F09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1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B073-8024-485E-92B1-F32E0BEF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CCFC6-D231-4536-A600-66CF70632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5D132-05CF-48F9-A8F2-03AC59AE3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DA46E-E50D-4FD1-AA41-233248E5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B03-81D7-40CF-A7ED-66E4448D44CC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87F24-3B6C-41CC-8A50-93970184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C1975-A65F-4F71-BE7B-4FB6A60F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D599-1AA8-448B-97C2-69879F09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9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9FC93-66CF-459A-8CCB-9DCB124B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6D1BD-DE42-462C-94F1-C37C33C80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338BD-6C63-40BE-8697-0FB170775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3D5F0-1F2F-463D-BB6C-005E05BD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1B03-81D7-40CF-A7ED-66E4448D44CC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F9585-662F-4D88-91EC-DB118D75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9FBEF-1461-4406-A373-E8E60B21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D599-1AA8-448B-97C2-69879F09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9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CCC456-F84E-45E1-9DEB-16A70A63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C5D24-6FBE-4F90-8A39-144E237D2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A1ACB-1DA7-47B3-B103-33FE7929B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1B03-81D7-40CF-A7ED-66E4448D44CC}" type="datetimeFigureOut">
              <a:rPr lang="en-US" smtClean="0"/>
              <a:t>19/04/26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7129D-6858-430B-9155-F1B393756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426F8-9413-42C5-A373-E0CE51315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D599-1AA8-448B-97C2-69879F09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3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1877C-CFD3-48E1-9E64-CD71CB34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79AE02-91ED-4B55-BB9C-F724723944CB}"/>
              </a:ext>
            </a:extLst>
          </p:cNvPr>
          <p:cNvSpPr txBox="1"/>
          <p:nvPr/>
        </p:nvSpPr>
        <p:spPr>
          <a:xfrm>
            <a:off x="3701989" y="2530136"/>
            <a:ext cx="5007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YÊN HÒA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ĐIỂM: NGHÀNH NGHỀ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3 TUỔI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“BÀN TAY CÔ GIÁO”</a:t>
            </a:r>
          </a:p>
        </p:txBody>
      </p:sp>
    </p:spTree>
    <p:extLst>
      <p:ext uri="{BB962C8B-B14F-4D97-AF65-F5344CB8AC3E}">
        <p14:creationId xmlns:p14="http://schemas.microsoft.com/office/powerpoint/2010/main" val="232049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1E6A6A-D183-41D8-81FD-D0E9A27D3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, do AI tạo">
            <a:extLst>
              <a:ext uri="{FF2B5EF4-FFF2-40B4-BE49-F238E27FC236}">
                <a16:creationId xmlns:a16="http://schemas.microsoft.com/office/drawing/2014/main" id="{7DFF6FAD-61A5-4E9A-9251-190C4D6AA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587841" cy="25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, do AI tạo">
            <a:extLst>
              <a:ext uri="{FF2B5EF4-FFF2-40B4-BE49-F238E27FC236}">
                <a16:creationId xmlns:a16="http://schemas.microsoft.com/office/drawing/2014/main" id="{307ECB8A-D30D-4EE9-8671-0FDE9F6A2D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730FB-A184-40AC-BB77-30BF5FA06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6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, do AI tạo">
            <a:extLst>
              <a:ext uri="{FF2B5EF4-FFF2-40B4-BE49-F238E27FC236}">
                <a16:creationId xmlns:a16="http://schemas.microsoft.com/office/drawing/2014/main" id="{1FD37EA3-82AE-497C-A19B-59ED26CCFC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23CDF-2596-46D3-A68D-B22450D88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14"/>
            <a:ext cx="12192000" cy="685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9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87001E-3FDC-40EE-A8E2-D6E9B3742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8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FB90B-87B1-4DBD-905F-8372D68D8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8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1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1A956F-9187-4E5C-82AA-10823D2AD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74" y="0"/>
            <a:ext cx="12227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9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C0F6EA-A104-47B9-8A2F-7D15E2B74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1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TDG</dc:creator>
  <cp:lastModifiedBy>TDG</cp:lastModifiedBy>
  <cp:revision>2</cp:revision>
  <dcterms:created xsi:type="dcterms:W3CDTF">2026-04-19T14:15:25Z</dcterms:created>
  <dcterms:modified xsi:type="dcterms:W3CDTF">2026-04-19T14:24:57Z</dcterms:modified>
</cp:coreProperties>
</file>