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16" autoAdjust="0"/>
  </p:normalViewPr>
  <p:slideViewPr>
    <p:cSldViewPr snapToGrid="0">
      <p:cViewPr varScale="1">
        <p:scale>
          <a:sx n="80" d="100"/>
          <a:sy n="80" d="100"/>
        </p:scale>
        <p:origin x="7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83BD-8BAF-4D8B-AD07-A151FF4C0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2AC0A5-4690-4966-9B74-36EA9CD98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8B5D8-B170-4029-A5A8-5F1FFFD6C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E06F-4479-48A5-A3D3-72F109BF5B55}" type="datetimeFigureOut">
              <a:rPr lang="en-US" smtClean="0"/>
              <a:t>19/04/26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89961-91DC-4324-B4CD-8D0B0C881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F5694-B99E-4863-A6A5-A88C7DA0C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5499-65C8-4F53-ADD4-9333BEE42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94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1A8D-CCD1-4188-AECB-BA887F0B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01348-21C3-49C6-911C-F5626853D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7E93B-99A8-47B5-B25A-D6B2B600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E06F-4479-48A5-A3D3-72F109BF5B55}" type="datetimeFigureOut">
              <a:rPr lang="en-US" smtClean="0"/>
              <a:t>19/04/26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74DE9-02E9-4E67-B241-BCC54AA9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E33A1-B1CD-4872-A43B-59741BC5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5499-65C8-4F53-ADD4-9333BEE42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54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4FEB24-7BE0-4C9C-8CB6-3ACEC57E7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24F95-95B7-47F1-A5EB-BE6D7E2B7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5A19F-4BE0-4D23-83E3-9E75F0CE8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E06F-4479-48A5-A3D3-72F109BF5B55}" type="datetimeFigureOut">
              <a:rPr lang="en-US" smtClean="0"/>
              <a:t>19/04/26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09EC1-E793-46A8-80D1-0F8B67B3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E8FE2-C635-4AE7-A632-527784D7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5499-65C8-4F53-ADD4-9333BEE42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5B40E-8D63-4EB9-9E56-FEB60E830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56950-A33D-4A8C-B15A-A166EED09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81DD4-AB3E-4768-A311-535C9E72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E06F-4479-48A5-A3D3-72F109BF5B55}" type="datetimeFigureOut">
              <a:rPr lang="en-US" smtClean="0"/>
              <a:t>19/04/26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4DC03-8BFA-48AF-B4D4-A81952FF0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A1196-BC1B-4AD1-AA9F-185D7490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5499-65C8-4F53-ADD4-9333BEE42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5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FC81-3047-4F6E-8209-174F4907C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05AFD-58FD-40A6-9444-D1BFD1DE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5C62-51D0-4DA8-AD70-C55E02730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E06F-4479-48A5-A3D3-72F109BF5B55}" type="datetimeFigureOut">
              <a:rPr lang="en-US" smtClean="0"/>
              <a:t>19/04/26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C7718-640A-442C-9C4C-60C230AD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69881-C47A-49EB-8049-C8B4BC06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5499-65C8-4F53-ADD4-9333BEE42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3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F6816-AF48-4B96-85F0-F153B6A42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E6D9F-EFAE-4A26-BBE6-30ED55C70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296C1-D1E9-4EBB-8F9B-E7417CD61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ACEBE-CD68-41FA-BDC2-FBFEB9FE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E06F-4479-48A5-A3D3-72F109BF5B55}" type="datetimeFigureOut">
              <a:rPr lang="en-US" smtClean="0"/>
              <a:t>19/04/26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0F405-4132-40F0-B235-2B1A25C2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68264-E2DE-49E4-83B4-303039BE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5499-65C8-4F53-ADD4-9333BEE42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0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455E-B8BA-4A65-866D-C9AD4AF5A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FDF06-7240-4425-B0A5-285BDFBD6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B4DC3-691C-4C44-A584-0A76DBCE9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FFB2D-301F-4270-93BE-D8C71A063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E49D49-C1E0-4154-9578-34DF5E9E6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C31480-AEC7-4490-AA5D-BB9C5940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E06F-4479-48A5-A3D3-72F109BF5B55}" type="datetimeFigureOut">
              <a:rPr lang="en-US" smtClean="0"/>
              <a:t>19/04/26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B04682-44D8-461E-8420-508C4718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FD486C-A02A-406F-B335-ED47DA4A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5499-65C8-4F53-ADD4-9333BEE42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8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3C18E-06AA-452F-A43F-9BDD5E0C7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2CF47A-30E2-428C-A098-868392498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E06F-4479-48A5-A3D3-72F109BF5B55}" type="datetimeFigureOut">
              <a:rPr lang="en-US" smtClean="0"/>
              <a:t>19/04/26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5A553-CD2F-487C-A757-701FF7F67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96D3E-25E1-4A8C-B382-98CDF6E11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5499-65C8-4F53-ADD4-9333BEE42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59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62670-FF3C-491B-982B-EA163BF57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E06F-4479-48A5-A3D3-72F109BF5B55}" type="datetimeFigureOut">
              <a:rPr lang="en-US" smtClean="0"/>
              <a:t>19/04/26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D9088-87A9-424A-A09F-70F104429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1F9DB-0CE2-4043-8C94-0D5A8848B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5499-65C8-4F53-ADD4-9333BEE42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5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FCFED-BD19-4E65-8711-24048743A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6770B-8485-4DFF-A0EF-FAB868162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CCBDE5-08F1-41D3-A479-728108243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73795-52A5-4D5E-9C73-A541AC915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E06F-4479-48A5-A3D3-72F109BF5B55}" type="datetimeFigureOut">
              <a:rPr lang="en-US" smtClean="0"/>
              <a:t>19/04/26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1251E-E257-45CA-B3EC-1A89B8AA0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5898E-185A-4A1A-AB1A-CA932CD35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5499-65C8-4F53-ADD4-9333BEE42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5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D15E9-824B-4085-B087-67AFB94A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04BFC0-ED99-451C-B056-3ED13D610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B7C60-890F-4943-A528-FB492055B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38BA2-0687-4152-80A1-5B8E35E5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E06F-4479-48A5-A3D3-72F109BF5B55}" type="datetimeFigureOut">
              <a:rPr lang="en-US" smtClean="0"/>
              <a:t>19/04/26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22AB3-F8EC-4523-9420-19C5E82F9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57509-37B4-46AA-8B81-E166D90F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5499-65C8-4F53-ADD4-9333BEE42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2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727E6-A29F-4FE4-81B2-B94E1208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C71D2-4071-4740-9FD0-9C82A037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FE23D-5729-4502-9EE1-547584F2B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DE06F-4479-48A5-A3D3-72F109BF5B55}" type="datetimeFigureOut">
              <a:rPr lang="en-US" smtClean="0"/>
              <a:t>19/04/26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FD9AD-51AF-4BAC-B624-DDBED6D58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16755-97E7-427D-9A8A-3CCD6A7AC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E5499-65C8-4F53-ADD4-9333BEE42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2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EBB09-E6D6-469B-B1F9-47965637D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BC7DAB-83A9-43F9-9C0F-6793ED256806}"/>
              </a:ext>
            </a:extLst>
          </p:cNvPr>
          <p:cNvSpPr txBox="1"/>
          <p:nvPr/>
        </p:nvSpPr>
        <p:spPr>
          <a:xfrm>
            <a:off x="3648722" y="2654423"/>
            <a:ext cx="51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HÒA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 TUỔI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NGHÀNH NGHỀ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CHÚ GIẢI PHÓNG QUÂN</a:t>
            </a:r>
          </a:p>
        </p:txBody>
      </p:sp>
    </p:spTree>
    <p:extLst>
      <p:ext uri="{BB962C8B-B14F-4D97-AF65-F5344CB8AC3E}">
        <p14:creationId xmlns:p14="http://schemas.microsoft.com/office/powerpoint/2010/main" val="351644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7B99C-31C6-43F6-9389-E10F29465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8"/>
            <a:ext cx="12192000" cy="684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57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3C464-96A0-4ADD-9A3C-5EA30CCEB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043"/>
            <a:ext cx="12192000" cy="699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4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A18776-F518-4756-9FE8-A967E1F30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3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1C5740-AEB0-418B-83F8-B3B6359A1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42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9B8C7-C779-489B-915A-E6B0ABE58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42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02821-1A0E-4EEA-A3DE-DBB2153AA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4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19</Words>
  <Application>Microsoft Office PowerPoint</Application>
  <PresentationFormat>Widescreen</PresentationFormat>
  <Paragraphs>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TDG</dc:creator>
  <cp:lastModifiedBy>TDG</cp:lastModifiedBy>
  <cp:revision>2</cp:revision>
  <dcterms:created xsi:type="dcterms:W3CDTF">2026-04-19T13:24:01Z</dcterms:created>
  <dcterms:modified xsi:type="dcterms:W3CDTF">2026-04-19T13:35:25Z</dcterms:modified>
</cp:coreProperties>
</file>