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59" r:id="rId5"/>
    <p:sldId id="263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FA17A-7F68-4B0D-953B-2C525626B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F9C06-10BA-4489-8295-90522CC7D9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26C438-4EF8-4B5F-9A38-D80E1931D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CE4A-F29C-4344-9710-F8FB4A0F9CFF}" type="datetimeFigureOut">
              <a:rPr lang="en-US" smtClean="0"/>
              <a:t>20/04/26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B880A-EEA9-48EA-B01E-178C56535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DA44F-4220-4DF1-BBD5-A88F45843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16ED-85A0-4A4A-9018-08BBE8AC1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5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8AC21-96BC-4715-9D69-54309FC86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F0DD3E-09E5-4B6F-9C43-51605FA8ED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DFEB1-6D69-448B-B637-642FA0F30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CE4A-F29C-4344-9710-F8FB4A0F9CFF}" type="datetimeFigureOut">
              <a:rPr lang="en-US" smtClean="0"/>
              <a:t>20/04/26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43C5F0-CCCC-431B-A851-D99DAB3F2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DDE6C-9BC9-4F7C-B43E-BDE2FBE99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16ED-85A0-4A4A-9018-08BBE8AC1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77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42DD6A-6DA2-4137-B695-72ADA5DF5D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D96C59-2FEA-4B2E-A508-520C2175B1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262534-7D64-4D7A-8D37-52B5B2252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CE4A-F29C-4344-9710-F8FB4A0F9CFF}" type="datetimeFigureOut">
              <a:rPr lang="en-US" smtClean="0"/>
              <a:t>20/04/26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430FF-C909-44EB-9FA1-AB6D6C228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8F9B2-1736-4CC1-95BF-CAFCDD9DB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16ED-85A0-4A4A-9018-08BBE8AC1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79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2CCB9-74B1-46C9-A6E1-44A1CCD7B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FC9B6-DB27-40B0-8408-9FCA60BBB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3E34C-C72E-4D42-B8DE-336A93C76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CE4A-F29C-4344-9710-F8FB4A0F9CFF}" type="datetimeFigureOut">
              <a:rPr lang="en-US" smtClean="0"/>
              <a:t>20/04/26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D4C37-19FB-4C77-9211-08B62BD2F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BAE47-6837-4311-8E9B-9FB280BFC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16ED-85A0-4A4A-9018-08BBE8AC1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27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2D65C-EC06-4F94-A95C-3944F4379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F74B54-2CC4-480C-9466-EAE66E28E7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7242C-1DD2-48E2-B76E-E26476337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CE4A-F29C-4344-9710-F8FB4A0F9CFF}" type="datetimeFigureOut">
              <a:rPr lang="en-US" smtClean="0"/>
              <a:t>20/04/26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1145A3-F9C0-447A-BD2C-CC5C67AAB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7E1E3-C01A-417D-AFC3-C6AD7A11E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16ED-85A0-4A4A-9018-08BBE8AC1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50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8B7C8-9849-42FC-89C5-DB29D35F6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FB9D9-C902-4DD4-9BA1-14EE4A590B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C08A55-0082-41AC-949F-C45DE82D0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CE33E0-0FF4-4E4A-B265-02585B15E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CE4A-F29C-4344-9710-F8FB4A0F9CFF}" type="datetimeFigureOut">
              <a:rPr lang="en-US" smtClean="0"/>
              <a:t>20/04/26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E322E-1E11-4E13-81AF-833776EF6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01410E-6388-426A-81B0-DD94414BD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16ED-85A0-4A4A-9018-08BBE8AC1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65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720E0-D6BD-4CAA-AA3A-B1E536D63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1A4536-701D-4B50-94A5-C1DB2E6AA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A3E032-17E4-498E-BEF8-8B7A73581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6F5F46-E48E-4076-8E81-CBD8BF430F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9A971D-35E2-4EF8-90D0-EAF85114CB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359D38-1556-4342-ABAB-ADAC6F38E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CE4A-F29C-4344-9710-F8FB4A0F9CFF}" type="datetimeFigureOut">
              <a:rPr lang="en-US" smtClean="0"/>
              <a:t>20/04/26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7EA8D0-856F-447E-BC8E-1E886FCF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56A6A8-5247-425B-B948-C614664D3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16ED-85A0-4A4A-9018-08BBE8AC1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20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83EBD-C308-4DC1-99E8-570B9C979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D16F8C-5084-4251-BFAF-61138799D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CE4A-F29C-4344-9710-F8FB4A0F9CFF}" type="datetimeFigureOut">
              <a:rPr lang="en-US" smtClean="0"/>
              <a:t>20/04/26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CB15B9-4462-4FD1-9641-A71E1178D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2F07F7-38AC-4B2C-B02E-D4DC8119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16ED-85A0-4A4A-9018-08BBE8AC1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67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40D8AD-8BEB-43C0-A65E-592011852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CE4A-F29C-4344-9710-F8FB4A0F9CFF}" type="datetimeFigureOut">
              <a:rPr lang="en-US" smtClean="0"/>
              <a:t>20/04/26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957B5D-AE48-40B4-8FD2-F6CE12DFE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2D755E-75D4-48AD-93CB-2227533A4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16ED-85A0-4A4A-9018-08BBE8AC1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4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7F09E-664E-404F-9555-CE8965C5F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6AFC67-5563-444C-A4BE-DB9E0BD23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ED21E9-DB35-4B07-858A-DD19D42F5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E3293E-E6CA-4597-B8C7-EDB268200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CE4A-F29C-4344-9710-F8FB4A0F9CFF}" type="datetimeFigureOut">
              <a:rPr lang="en-US" smtClean="0"/>
              <a:t>20/04/26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2C1911-424D-4880-85E4-268249E19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C1491-FD14-4E83-9F71-9A7549211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16ED-85A0-4A4A-9018-08BBE8AC1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63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72F8B-9851-4ABA-BE89-F930299DC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DB8FCE-94D5-4053-ABAF-8512486F9A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F5E705-8A1A-4200-84A1-7836892A0D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29C523-B651-4FDE-8E6E-24DE41F70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DCE4A-F29C-4344-9710-F8FB4A0F9CFF}" type="datetimeFigureOut">
              <a:rPr lang="en-US" smtClean="0"/>
              <a:t>20/04/26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E4634D-451E-4926-90C9-931CCCB3D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7F2D9-DC49-49A0-991F-2D9248478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716ED-85A0-4A4A-9018-08BBE8AC1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721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3E019C9-BE86-443B-9009-A09BF7CFF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DE881-BCD5-4FAE-8C7E-619D3B655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D378E-36C0-4EF6-8C3B-091043DCC7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DCE4A-F29C-4344-9710-F8FB4A0F9CFF}" type="datetimeFigureOut">
              <a:rPr lang="en-US" smtClean="0"/>
              <a:t>20/04/26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58C40-0AFB-408C-94AF-377D43D22F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877450-0E16-44CC-8C37-A7A74202A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716ED-85A0-4A4A-9018-08BBE8AC1B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63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4FF581-242C-43CE-9FC3-7034D225C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654" y="0"/>
            <a:ext cx="1228965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3082E0-3BFE-481E-9B30-6D152F78353A}"/>
              </a:ext>
            </a:extLst>
          </p:cNvPr>
          <p:cNvSpPr txBox="1"/>
          <p:nvPr/>
        </p:nvSpPr>
        <p:spPr>
          <a:xfrm>
            <a:off x="3302493" y="2441360"/>
            <a:ext cx="500700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YÊN HÒA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ĐIỂM: NGHÀNH NGHỀ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3 TUỔI</a:t>
            </a:r>
          </a:p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THƠ: CHƠI BÁN HÀNG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26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1B1498-D0E7-4103-BE41-6049E8057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51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4A5CFA-BB28-48AE-8A2B-32F252721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88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8DC536-6C31-421C-A894-A0CDEC45D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09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8FEEE3-E7BB-4D7E-993D-BB65AE0E4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641" y="7509"/>
            <a:ext cx="12215642" cy="685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336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1789D0-56CE-4D1C-87B4-4A967F744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984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22</Words>
  <Application>Microsoft Office PowerPoint</Application>
  <PresentationFormat>Widescreen</PresentationFormat>
  <Paragraphs>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TDG</dc:creator>
  <cp:lastModifiedBy>TDG</cp:lastModifiedBy>
  <cp:revision>2</cp:revision>
  <dcterms:created xsi:type="dcterms:W3CDTF">2026-04-20T14:17:54Z</dcterms:created>
  <dcterms:modified xsi:type="dcterms:W3CDTF">2026-04-20T14:34:36Z</dcterms:modified>
</cp:coreProperties>
</file>