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019C4-F192-40B9-B108-07320270B506}" v="18" dt="2026-04-22T08:41:31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2ECB0-44D0-F98B-3EF4-990FCED7D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B1488-7A99-F21B-121E-5C7C9571C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E7C50-B503-A870-08C8-713C2E349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5FDA9-4A6B-3462-15B9-7D2341A7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B56AD-425E-6F79-C71E-2F4EC0BE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5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E724A-0BED-D383-B591-B1FB7472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F5DE90-0883-576E-9257-4CB5743F3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A63DA-08B2-291F-FEC6-30561E1A1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38340-2B42-3E9C-4FBE-F46503F3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2CABC-1364-21E2-6561-6D400F69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63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8BB086-CA5F-5505-2D37-5C5E7B747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E07A50-000F-1DFC-FB9F-561BF7C11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FFBC3-FE5A-5BA9-40B8-74B10F88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FDB64-0CF5-32CE-7467-6CD2C64A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DE2D3-4C62-902B-9CC2-DBA718D9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1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3BFD-2443-9218-8825-47B214DF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FE91A-EF6B-D638-EA2E-AC4BB4CA7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FE4C0-3981-882A-E8C6-88E9A4CA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D6BD4-F1E0-94E6-9EC7-3AF40952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A444B-95CF-85D3-3CD9-B27F7E8D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8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DF38C-4CFA-3667-AB1E-3047CA1F6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4D40F-8F5C-58DB-AD2A-17B84F2C0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D7D6A-FB85-0235-C88B-ACAF5969B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F8E47-8F54-6782-21CC-EFAD7150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BFBF6-398B-CFEA-6CE1-DDF7844C7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0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65350-BF30-89F4-AB4A-500877FDF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C593A-A469-E4FA-7B8F-AABB81B2DE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E84ED-748D-13F1-7438-DD5027E8E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1F1AE-93CD-A9FE-B2FB-DFDF4D7C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475DE-C6C0-AD1A-605A-B7CD1E5AF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03C08-2AD1-7A5D-588C-107119E6D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1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9F1BB-ED6A-206A-7D37-B650D9DE8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6B152-4E90-87BC-A13C-204F64CE1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8B6C1-E713-B63B-8F82-E40000ABE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E0EBA-D3A7-54D7-2A14-BDD5534C4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DDA5E-63DD-1992-55CC-EFBC3ECEA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6B7E83-57EE-8157-1A10-DDF8DAB40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04160-1A12-098A-8281-9055B7A5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7DCFE2-6CE8-08C0-2005-E3AA6F21B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5C576-3393-C2BE-0B23-DA84A2C0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701D89-F634-2CFE-7A29-5080237BA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47CFF-32C0-4CBE-FCEE-D1D0B788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14BD65-AA8F-2867-4042-A265E244F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9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74439B-3158-4B5F-53CC-E97F29FA8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DCA56F-073F-17B9-0BE5-B918EFB14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172B1-2226-2A46-3E28-69433A3AD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4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41953-7A38-3D3A-5FBA-4C588D98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85CC6-BB55-ABCB-3D99-18BFC69B3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A38E3-E33F-993E-070A-32D828ADAD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D413F3-B54B-4157-EABE-7E34D285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F1344-9DE3-E933-E541-8A2B1E54E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C2226-113F-68E3-DBDB-F4C07362C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5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8F69-F05F-6435-893F-CD4C5F96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D73E4-EFA2-57F3-29C2-89848E889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6A934-2FD9-E3D5-A228-58F4E8F3B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C7476-37D6-73B2-21D2-FDF6993A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5CE40-5E09-2E47-B8AA-3C356E0B3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A222D-45FD-00C6-43A0-375D172F7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0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C7EE7A-DB4E-68B7-B3E3-6CD5BE1E5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71FF3-D50D-3557-8466-ED63F4AAF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B5DE7-0B86-3AC6-FEC1-C4A88B2FC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0CD91D-B662-42F2-94C6-CE3AD17A8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7AAEB-CB9A-DB5A-469D-79474B2CDB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789AD-5292-8680-8FFD-5F5CF3526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80DFB-80BE-4DA1-BC71-BECFCFBD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2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767DF08-597B-7AE6-1D25-FEBBB878EA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71" y="365125"/>
            <a:ext cx="11051458" cy="608791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8141734-ADB1-5B65-29A6-2455F0CEF97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4000" dirty="0">
                <a:solidFill>
                  <a:srgbClr val="FFFF00"/>
                </a:solidFill>
              </a:rPr>
              <a:t>LĨNH VỰC PHÁT TRIỂN NHẬN THỨC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653E87-BEAC-546D-8484-850EC72DE37B}"/>
              </a:ext>
            </a:extLst>
          </p:cNvPr>
          <p:cNvSpPr txBox="1"/>
          <p:nvPr/>
        </p:nvSpPr>
        <p:spPr>
          <a:xfrm>
            <a:off x="2128684" y="1927122"/>
            <a:ext cx="7934632" cy="2233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KPKH:TRÒ CHUYỆN VỀ NGÀY TẾT</a:t>
            </a:r>
          </a:p>
          <a:p>
            <a:pPr>
              <a:lnSpc>
                <a:spcPct val="150000"/>
              </a:lnSpc>
            </a:pPr>
            <a:r>
              <a:rPr lang="vi-VN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ĐỘ TUỔI: 3-4 TUỔI</a:t>
            </a:r>
          </a:p>
          <a:p>
            <a:pPr>
              <a:lnSpc>
                <a:spcPct val="150000"/>
              </a:lnSpc>
            </a:pPr>
            <a:r>
              <a:rPr lang="vi-VN" sz="3200" dirty="0">
                <a:solidFill>
                  <a:srgbClr val="00B050"/>
                </a:solidFill>
                <a:latin typeface="+mj-lt"/>
              </a:rPr>
              <a:t>ĐƠN VỊ:TRƯỜNG MẦM NON YÊN HOÀ</a:t>
            </a:r>
            <a:endParaRPr lang="en-US" sz="32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327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FC508-3F13-816B-5FC1-CA28E42E4C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25BBC-90E4-AF47-8959-D63CB34CCF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F6AD00-7E22-4371-BF3E-369AD173B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197"/>
            <a:ext cx="12192000" cy="58555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F71569-AFA1-6AEF-4591-6B96F90E14B4}"/>
              </a:ext>
            </a:extLst>
          </p:cNvPr>
          <p:cNvSpPr txBox="1"/>
          <p:nvPr/>
        </p:nvSpPr>
        <p:spPr>
          <a:xfrm>
            <a:off x="3126659" y="5982948"/>
            <a:ext cx="7637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/>
              <a:t>Mâm ngũ quả trong ngày tết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2294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6991216-E731-686C-9EEA-9994CAEF8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606" y="3740867"/>
            <a:ext cx="4899186" cy="293684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AB7475-91A6-FDCA-39BD-27D9FB12F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606" y="105697"/>
            <a:ext cx="4899187" cy="33233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A31A70C-FAB0-D5E8-4ADB-342ABA2A52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75" y="105697"/>
            <a:ext cx="5089620" cy="339308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ADBF8CE-8821-FA0A-A391-3503A0F86F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74" y="3740867"/>
            <a:ext cx="5089620" cy="301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3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</TotalTime>
  <Words>32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Vu Hien</dc:creator>
  <cp:lastModifiedBy>Vu Hien</cp:lastModifiedBy>
  <cp:revision>1</cp:revision>
  <dcterms:created xsi:type="dcterms:W3CDTF">2026-04-22T08:44:43Z</dcterms:created>
  <dcterms:modified xsi:type="dcterms:W3CDTF">2026-04-22T08:45:59Z</dcterms:modified>
</cp:coreProperties>
</file>