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2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102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CC06F8A2-6539-4F11-A8AC-CE4967D1ECF1}" type="datetimeFigureOut">
              <a:rPr lang="en-US" smtClean="0"/>
              <a:t>4/17/2026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62F6C03-DC2A-488A-89E3-3AE02012BB6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7543800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914400"/>
            <a:ext cx="9144000" cy="4572000"/>
          </a:xfrm>
        </p:spPr>
        <p:txBody>
          <a:bodyPr>
            <a:noAutofit/>
          </a:bodyPr>
          <a:lstStyle/>
          <a:p>
            <a:pPr algn="ctr"/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 TRẺ LÀM QUEN VỚI TOÁN</a:t>
            </a:r>
          </a:p>
          <a:p>
            <a:pPr algn="ctr"/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So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sánh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rộng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hai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đối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tượng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4 – 5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tuổi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sz="40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sz="40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Trường MN Yên </a:t>
            </a:r>
            <a:r>
              <a:rPr lang="en-US" sz="40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Hòa</a:t>
            </a:r>
            <a:endParaRPr lang="en-US" sz="4000" b="1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8807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"/>
            <a:ext cx="8229600" cy="5135563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br>
              <a:rPr lang="vi-VN" dirty="0"/>
            </a:br>
            <a:r>
              <a:rPr lang="vi-VN" dirty="0"/>
              <a:t>- Cô có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vi-VN" dirty="0"/>
              <a:t>hình gì đây?</a:t>
            </a:r>
            <a:br>
              <a:rPr lang="vi-VN" dirty="0"/>
            </a:br>
            <a:r>
              <a:rPr lang="vi-VN" dirty="0"/>
              <a:t>- Đâu là chiều dài của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vi-VN" dirty="0"/>
              <a:t>?</a:t>
            </a:r>
            <a:br>
              <a:rPr lang="vi-VN" dirty="0"/>
            </a:br>
            <a:r>
              <a:rPr lang="vi-VN" dirty="0"/>
              <a:t>- Đâu là chiều rộng của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vi-VN" dirty="0"/>
              <a:t>?</a:t>
            </a:r>
            <a:endParaRPr lang="en-US" dirty="0"/>
          </a:p>
          <a:p>
            <a:pPr>
              <a:buFontTx/>
              <a:buChar char="-"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br>
              <a:rPr lang="vi-VN" dirty="0"/>
            </a:br>
            <a:r>
              <a:rPr lang="vi-VN" dirty="0"/>
              <a:t>- Cô đưa ra tiếp hình ảnh của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en-US" dirty="0"/>
              <a:t> </a:t>
            </a:r>
            <a:r>
              <a:rPr lang="vi-VN" dirty="0"/>
              <a:t>khác và hỏi trẻ: </a:t>
            </a:r>
            <a:br>
              <a:rPr lang="vi-VN" dirty="0"/>
            </a:br>
            <a:r>
              <a:rPr lang="vi-VN" dirty="0"/>
              <a:t>+ Đâu là chiều rộng của </a:t>
            </a:r>
            <a:r>
              <a:rPr lang="en-US" dirty="0" err="1"/>
              <a:t>băng</a:t>
            </a:r>
            <a:r>
              <a:rPr lang="en-US" dirty="0"/>
              <a:t> </a:t>
            </a:r>
            <a:r>
              <a:rPr lang="en-US" dirty="0" err="1"/>
              <a:t>giấy</a:t>
            </a:r>
            <a:r>
              <a:rPr lang="vi-VN" dirty="0"/>
              <a:t>?</a:t>
            </a:r>
            <a:br>
              <a:rPr lang="vi-VN" dirty="0"/>
            </a:br>
            <a:br>
              <a:rPr lang="vi-VN" dirty="0"/>
            </a:br>
            <a:endParaRPr lang="en-US" dirty="0"/>
          </a:p>
        </p:txBody>
      </p:sp>
      <p:pic>
        <p:nvPicPr>
          <p:cNvPr id="4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1295400"/>
            <a:ext cx="5480538" cy="259080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26" t="18141" r="16089" b="17243"/>
          <a:stretch/>
        </p:blipFill>
        <p:spPr>
          <a:xfrm>
            <a:off x="1066800" y="4898488"/>
            <a:ext cx="2743200" cy="132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133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76199" y="228600"/>
            <a:ext cx="9054905" cy="66294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vi-VN" sz="2800" dirty="0">
                <a:latin typeface="+mj-lt"/>
              </a:rPr>
              <a:t>+ Hai </a:t>
            </a:r>
            <a:r>
              <a:rPr lang="en-US" sz="2800">
                <a:latin typeface="+mj-lt"/>
              </a:rPr>
              <a:t>băng</a:t>
            </a:r>
            <a:r>
              <a:rPr lang="en-US" sz="2800" dirty="0">
                <a:latin typeface="+mj-lt"/>
              </a:rPr>
              <a:t> </a:t>
            </a:r>
            <a:r>
              <a:rPr lang="en-US" sz="2800" dirty="0" err="1">
                <a:latin typeface="+mj-lt"/>
              </a:rPr>
              <a:t>giấy</a:t>
            </a:r>
            <a:r>
              <a:rPr lang="vi-VN" sz="2800" dirty="0">
                <a:latin typeface="+mj-lt"/>
              </a:rPr>
              <a:t>này có chiểu rộng bằng nhau không?</a:t>
            </a:r>
            <a:br>
              <a:rPr lang="vi-VN" sz="2800" dirty="0">
                <a:latin typeface="+mj-lt"/>
              </a:rPr>
            </a:br>
            <a:r>
              <a:rPr lang="vi-VN" sz="2800" dirty="0">
                <a:latin typeface="+mj-lt"/>
              </a:rPr>
              <a:t>- Cô chồng hai </a:t>
            </a:r>
            <a:r>
              <a:rPr lang="en-US" sz="2800" dirty="0">
                <a:latin typeface="+mj-lt"/>
              </a:rPr>
              <a:t>bang </a:t>
            </a:r>
            <a:r>
              <a:rPr lang="en-US" sz="2800" dirty="0" err="1">
                <a:latin typeface="+mj-lt"/>
              </a:rPr>
              <a:t>giấy</a:t>
            </a:r>
            <a:r>
              <a:rPr lang="en-US" sz="2800" dirty="0">
                <a:latin typeface="+mj-lt"/>
              </a:rPr>
              <a:t> </a:t>
            </a:r>
            <a:r>
              <a:rPr lang="vi-VN" sz="2800" dirty="0">
                <a:latin typeface="+mj-lt"/>
              </a:rPr>
              <a:t>lên nhau</a:t>
            </a:r>
            <a:r>
              <a:rPr lang="vi-VN" dirty="0">
                <a:latin typeface="+mj-lt"/>
              </a:rPr>
              <a:t>.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br>
              <a:rPr lang="vi-VN" dirty="0">
                <a:latin typeface="+mj-lt"/>
              </a:rPr>
            </a:br>
            <a:endParaRPr lang="en-US" dirty="0">
              <a:latin typeface="+mj-lt"/>
            </a:endParaRPr>
          </a:p>
          <a:p>
            <a:pPr marL="0" indent="0">
              <a:buNone/>
            </a:pP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vi-VN" dirty="0">
                <a:latin typeface="+mj-lt"/>
              </a:rPr>
              <a:t>- Vì sao con biết hai </a:t>
            </a:r>
            <a:r>
              <a:rPr lang="en-US" dirty="0" err="1">
                <a:latin typeface="+mj-lt"/>
              </a:rPr>
              <a:t>băng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giấy</a:t>
            </a:r>
            <a:r>
              <a:rPr lang="en-US" dirty="0">
                <a:latin typeface="+mj-lt"/>
              </a:rPr>
              <a:t> </a:t>
            </a:r>
            <a:r>
              <a:rPr lang="vi-VN" dirty="0">
                <a:latin typeface="+mj-lt"/>
              </a:rPr>
              <a:t>này có chiều rộng không bằng nhau? ( Vì </a:t>
            </a:r>
            <a:r>
              <a:rPr lang="en-US" dirty="0" err="1">
                <a:latin typeface="+mj-lt"/>
              </a:rPr>
              <a:t>băng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giấy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màu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xanh</a:t>
            </a:r>
            <a:r>
              <a:rPr lang="en-US" dirty="0">
                <a:latin typeface="+mj-lt"/>
              </a:rPr>
              <a:t> </a:t>
            </a:r>
            <a:r>
              <a:rPr lang="vi-VN" dirty="0">
                <a:latin typeface="+mj-lt"/>
              </a:rPr>
              <a:t>thừa ra so với </a:t>
            </a:r>
            <a:r>
              <a:rPr lang="en-US" dirty="0" err="1">
                <a:latin typeface="+mj-lt"/>
              </a:rPr>
              <a:t>băng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giấy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màu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đỏ</a:t>
            </a:r>
            <a:r>
              <a:rPr lang="vi-VN" dirty="0">
                <a:latin typeface="+mj-lt"/>
              </a:rPr>
              <a:t>.)</a:t>
            </a:r>
            <a:endParaRPr lang="en-US" dirty="0">
              <a:latin typeface="+mj-lt"/>
            </a:endParaRPr>
          </a:p>
        </p:txBody>
      </p:sp>
      <p:pic>
        <p:nvPicPr>
          <p:cNvPr id="7" name="Content Placeholder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50567" y="1609578"/>
            <a:ext cx="5480538" cy="2590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526" t="18141" r="18716" b="17243"/>
          <a:stretch/>
        </p:blipFill>
        <p:spPr>
          <a:xfrm>
            <a:off x="152400" y="2541563"/>
            <a:ext cx="2633003" cy="1328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36864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14063 -0.03469 L -0.38229 -0.0457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083" y="-5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1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148</TotalTime>
  <Words>139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Century Schoolbook</vt:lpstr>
      <vt:lpstr>Times New Roman</vt:lpstr>
      <vt:lpstr>Wingdings</vt:lpstr>
      <vt:lpstr>Wingdings 2</vt:lpstr>
      <vt:lpstr>Oriel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SỞ GIÁO DỤC VÀ ĐÀO TẠO TỈNH THÁI NGUYÊN TRƯỜNG MẦM NON QUANG TRUNG</dc:title>
  <dc:creator>Admin</dc:creator>
  <cp:lastModifiedBy>nương nương</cp:lastModifiedBy>
  <cp:revision>14</cp:revision>
  <dcterms:created xsi:type="dcterms:W3CDTF">2016-12-22T23:57:40Z</dcterms:created>
  <dcterms:modified xsi:type="dcterms:W3CDTF">2026-04-17T06:21:34Z</dcterms:modified>
</cp:coreProperties>
</file>