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60" r:id="rId2"/>
    <p:sldId id="259" r:id="rId3"/>
    <p:sldId id="256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0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8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3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63" r:id="rId6"/>
    <p:sldLayoutId id="2147483759" r:id="rId7"/>
    <p:sldLayoutId id="2147483760" r:id="rId8"/>
    <p:sldLayoutId id="2147483761" r:id="rId9"/>
    <p:sldLayoutId id="2147483762" r:id="rId10"/>
    <p:sldLayoutId id="21474837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F95A409-AFB5-591B-353A-95505A294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4" y="72737"/>
            <a:ext cx="12105409" cy="678526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C3CE080-7E21-4598-21AB-5EB04B0F68EE}"/>
              </a:ext>
            </a:extLst>
          </p:cNvPr>
          <p:cNvSpPr txBox="1"/>
          <p:nvPr/>
        </p:nvSpPr>
        <p:spPr>
          <a:xfrm>
            <a:off x="976744" y="2673086"/>
            <a:ext cx="106299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5-6 tuổi</a:t>
            </a:r>
          </a:p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Yên Hòa, xã Yên Mô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5A57401-1C1C-D939-AC07-157B10D71F0A}"/>
              </a:ext>
            </a:extLst>
          </p:cNvPr>
          <p:cNvSpPr/>
          <p:nvPr/>
        </p:nvSpPr>
        <p:spPr>
          <a:xfrm>
            <a:off x="1860771" y="1560565"/>
            <a:ext cx="9745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6476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08A7349-31DE-15D8-063C-0D481F8AF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18" y="0"/>
            <a:ext cx="6961909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F5840C8-2015-9E97-D126-DBB6B4E1FECA}"/>
              </a:ext>
            </a:extLst>
          </p:cNvPr>
          <p:cNvSpPr txBox="1"/>
          <p:nvPr/>
        </p:nvSpPr>
        <p:spPr>
          <a:xfrm>
            <a:off x="3048866" y="449180"/>
            <a:ext cx="609426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NHẬT</a:t>
            </a:r>
          </a:p>
          <a:p>
            <a:pPr algn="ctr"/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 dương lịch</a:t>
            </a:r>
          </a:p>
          <a:p>
            <a:pPr algn="ctr"/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algn="ctr"/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âm lịch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DC643D5-1EAD-CEF3-3C18-A460B4285B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36718" y="0"/>
            <a:ext cx="1743784" cy="442652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EE1F2EC-BCE3-4CC6-4B20-9F6994775F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68391" y="2117207"/>
            <a:ext cx="3688773" cy="474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57">
            <a:extLst>
              <a:ext uri="{FF2B5EF4-FFF2-40B4-BE49-F238E27FC236}">
                <a16:creationId xmlns:a16="http://schemas.microsoft.com/office/drawing/2014/main" id="{87B4472A-332B-71E5-8009-33841E7C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hung nền powerpoint đẹp 1">
            <a:extLst>
              <a:ext uri="{FF2B5EF4-FFF2-40B4-BE49-F238E27FC236}">
                <a16:creationId xmlns:a16="http://schemas.microsoft.com/office/drawing/2014/main" id="{6C553A4A-FE5D-714C-9DC9-2B286AD7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36080"/>
          <a:stretch>
            <a:fillRect/>
          </a:stretch>
        </p:blipFill>
        <p:spPr bwMode="auto">
          <a:xfrm>
            <a:off x="2887944" y="0"/>
            <a:ext cx="7270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A0F33B-AD76-FEF6-E80F-A955CA8358B0}"/>
              </a:ext>
            </a:extLst>
          </p:cNvPr>
          <p:cNvSpPr txBox="1"/>
          <p:nvPr/>
        </p:nvSpPr>
        <p:spPr>
          <a:xfrm>
            <a:off x="3040111" y="200865"/>
            <a:ext cx="7124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  <a:endParaRPr lang="en-US" sz="4000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974C540-18C0-045D-5B5F-8E233C4967E3}"/>
              </a:ext>
            </a:extLst>
          </p:cNvPr>
          <p:cNvSpPr txBox="1"/>
          <p:nvPr/>
        </p:nvSpPr>
        <p:spPr>
          <a:xfrm>
            <a:off x="3447199" y="908751"/>
            <a:ext cx="61947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0" b="1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BAAD929-14B2-1BC9-2FF9-7980488CDB12}"/>
              </a:ext>
            </a:extLst>
          </p:cNvPr>
          <p:cNvSpPr txBox="1"/>
          <p:nvPr/>
        </p:nvSpPr>
        <p:spPr>
          <a:xfrm>
            <a:off x="3389640" y="3131101"/>
            <a:ext cx="63098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 4 dương lịch</a:t>
            </a:r>
          </a:p>
          <a:p>
            <a:pPr algn="ctr"/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 2 âm lịch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3C29E40-1236-2BE2-AE5B-7C67B29B58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50053" y="3726899"/>
            <a:ext cx="2930236" cy="29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7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2586F967-23F4-FD54-9655-08471A584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63" y="-301336"/>
            <a:ext cx="8174181" cy="715933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8F0F5E8-ED80-EAF5-F357-425D239183EB}"/>
              </a:ext>
            </a:extLst>
          </p:cNvPr>
          <p:cNvSpPr txBox="1"/>
          <p:nvPr/>
        </p:nvSpPr>
        <p:spPr>
          <a:xfrm>
            <a:off x="2880880" y="605043"/>
            <a:ext cx="609426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  <a:p>
            <a:pPr algn="ctr"/>
            <a:r>
              <a:rPr lang="vi-VN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4 dương lịch</a:t>
            </a:r>
          </a:p>
          <a:p>
            <a:pPr algn="ctr"/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âm lịch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B59542B2-6568-9C00-DA69-774701B1AB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14347" y="4379770"/>
            <a:ext cx="4573097" cy="24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1133B-F773-0F59-7116-0222BA518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2DC86AB3-AE4F-067C-6587-A82DFE0B8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63" y="-301336"/>
            <a:ext cx="8174181" cy="715933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73A6734-7A50-3A63-C26E-CB6D4F0C49A1}"/>
              </a:ext>
            </a:extLst>
          </p:cNvPr>
          <p:cNvSpPr txBox="1"/>
          <p:nvPr/>
        </p:nvSpPr>
        <p:spPr>
          <a:xfrm>
            <a:off x="2880880" y="605043"/>
            <a:ext cx="609426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  <a:p>
            <a:pPr algn="ctr"/>
            <a:r>
              <a:rPr lang="vi-VN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4 dương lịch</a:t>
            </a:r>
          </a:p>
          <a:p>
            <a:pPr algn="ctr"/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âm lịch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2031AD1D-982B-1530-1EF7-85C5D1FF2E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14347" y="4379770"/>
            <a:ext cx="4573097" cy="24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5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B19CEFC4-CCBA-CD84-A54C-C90CE9345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91" y="70337"/>
            <a:ext cx="6863024" cy="6641961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42455F4-FEC6-DC05-955A-FAFA82EF2AC0}"/>
              </a:ext>
            </a:extLst>
          </p:cNvPr>
          <p:cNvSpPr txBox="1"/>
          <p:nvPr/>
        </p:nvSpPr>
        <p:spPr>
          <a:xfrm>
            <a:off x="3048838" y="746165"/>
            <a:ext cx="60943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  <a:p>
            <a:pPr algn="ctr"/>
            <a:r>
              <a:rPr lang="vi-VN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4 dương lịch</a:t>
            </a:r>
          </a:p>
          <a:p>
            <a:pPr algn="ctr"/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âm lịch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290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687138A9-AAA1-C6A8-1350-295115FF9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0" y="90436"/>
            <a:ext cx="6410849" cy="667210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B7B5AD1-5FF8-BBF1-3407-F4B726DFDF3D}"/>
              </a:ext>
            </a:extLst>
          </p:cNvPr>
          <p:cNvSpPr txBox="1"/>
          <p:nvPr/>
        </p:nvSpPr>
        <p:spPr>
          <a:xfrm>
            <a:off x="2770832" y="623888"/>
            <a:ext cx="609432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  <a:p>
            <a:pPr algn="ctr"/>
            <a:r>
              <a:rPr lang="vi-VN" sz="1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4 dương lịch</a:t>
            </a:r>
          </a:p>
          <a:p>
            <a:pPr algn="ctr"/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algn="ctr"/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âm lịch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B7E3FDD8-A3B1-ED09-B069-BBC364C3A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65" y="0"/>
            <a:ext cx="6621864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C59E266-C000-4789-72E6-D2F63A6F6454}"/>
              </a:ext>
            </a:extLst>
          </p:cNvPr>
          <p:cNvSpPr txBox="1"/>
          <p:nvPr/>
        </p:nvSpPr>
        <p:spPr>
          <a:xfrm>
            <a:off x="2652765" y="903469"/>
            <a:ext cx="60943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BẨY</a:t>
            </a:r>
          </a:p>
          <a:p>
            <a:pPr algn="ctr"/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algn="ctr"/>
            <a:r>
              <a:rPr lang="vi-VN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 dương lịch</a:t>
            </a:r>
          </a:p>
          <a:p>
            <a:pPr algn="ctr"/>
            <a:endParaRPr lang="vi-VN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âm lịch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7471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122</Words>
  <Application>Microsoft Office PowerPoint</Application>
  <PresentationFormat>Màn hình rộng</PresentationFormat>
  <Paragraphs>47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Neue Haas Grotesk Text Pro</vt:lpstr>
      <vt:lpstr>Times New Roman</vt:lpstr>
      <vt:lpstr>VanillaVTI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10</cp:revision>
  <dcterms:created xsi:type="dcterms:W3CDTF">2026-04-13T16:13:22Z</dcterms:created>
  <dcterms:modified xsi:type="dcterms:W3CDTF">2026-04-14T08:21:27Z</dcterms:modified>
</cp:coreProperties>
</file>