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60" r:id="rId4"/>
    <p:sldId id="262" r:id="rId5"/>
    <p:sldId id="26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mfortaa" panose="020B0604020202020204" charset="0"/>
      <p:regular r:id="rId12"/>
      <p:bold r:id="rId13"/>
    </p:embeddedFont>
    <p:embeddedFont>
      <p:font typeface="Quicksan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22952-CE90-4CD0-A36E-41A30AEB927E}">
  <a:tblStyle styleId="{D5322952-CE90-4CD0-A36E-41A30AEB92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AFE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26609" y="2963210"/>
            <a:ext cx="1219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500" b="1" dirty="0">
                <a:solidFill>
                  <a:srgbClr val="1E40AF"/>
                </a:solidFill>
                <a:latin typeface="Comfortaa"/>
                <a:sym typeface="Comfortaa"/>
              </a:rPr>
              <a:t>TRÒ CHUYỆN VỀ CÁC MÙA TRONG NĂM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-253218" y="1075123"/>
            <a:ext cx="121920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571500" y="571500"/>
            <a:ext cx="40005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59669"/>
                </a:solidFill>
                <a:latin typeface="Comfortaa"/>
                <a:ea typeface="Comfortaa"/>
                <a:cs typeface="Comfortaa"/>
                <a:sym typeface="Comfortaa"/>
              </a:rPr>
              <a:t>Mùa Xuân Ấm Áp</a:t>
            </a:r>
            <a:endParaRPr/>
          </a:p>
        </p:txBody>
      </p:sp>
      <p:pic>
        <p:nvPicPr>
          <p:cNvPr id="108" name="Google Shape;10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2DDA2D-16D2-4C13-97BF-9C14281B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38" y="2152651"/>
            <a:ext cx="4515730" cy="42903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32669"/>
            <a:ext cx="5334000" cy="38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633537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1000125" y="2566094"/>
            <a:ext cx="4476750" cy="170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475569"/>
                </a:solidFill>
                <a:latin typeface="Quicksand"/>
                <a:ea typeface="Quicksand"/>
                <a:cs typeface="Quicksand"/>
                <a:sym typeface="Quicksand"/>
              </a:rPr>
              <a:t>"Mùa gì nóng bức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rgbClr val="475569"/>
                </a:solidFill>
                <a:latin typeface="Quicksand"/>
                <a:ea typeface="Quicksand"/>
                <a:cs typeface="Quicksand"/>
                <a:sym typeface="Quicksand"/>
              </a:rPr>
              <a:t> Trời nắng chang chang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rgbClr val="475569"/>
                </a:solidFill>
                <a:latin typeface="Quicksand"/>
                <a:ea typeface="Quicksand"/>
                <a:cs typeface="Quicksand"/>
                <a:sym typeface="Quicksand"/>
              </a:rPr>
              <a:t> Đi học, đi làm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rgbClr val="475569"/>
                </a:solidFill>
                <a:latin typeface="Quicksand"/>
                <a:ea typeface="Quicksand"/>
                <a:cs typeface="Quicksand"/>
                <a:sym typeface="Quicksand"/>
              </a:rPr>
              <a:t> Phải mang nón, mũ?"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888206" y="4577655"/>
            <a:ext cx="47005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A580C"/>
                </a:solidFill>
                <a:latin typeface="Quicksand"/>
                <a:ea typeface="Quicksand"/>
                <a:cs typeface="Quicksand"/>
                <a:sym typeface="Quicksand"/>
              </a:rPr>
              <a:t>MÙA HÈ</a:t>
            </a:r>
            <a:endParaRPr/>
          </a:p>
        </p:txBody>
      </p:sp>
      <p:pic>
        <p:nvPicPr>
          <p:cNvPr id="140" name="Google Shape;14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6500" y="1633537"/>
            <a:ext cx="533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71500" y="3810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EA580C"/>
                </a:solidFill>
                <a:latin typeface="Comfortaa"/>
                <a:ea typeface="Comfortaa"/>
                <a:cs typeface="Comfortaa"/>
                <a:sym typeface="Comfortaa"/>
              </a:rPr>
              <a:t>Đố Bé Mùa Gì?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571500" y="571500"/>
            <a:ext cx="40005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D97706"/>
                </a:solidFill>
                <a:latin typeface="Comfortaa"/>
                <a:ea typeface="Comfortaa"/>
                <a:cs typeface="Comfortaa"/>
                <a:sym typeface="Comfortaa"/>
              </a:rPr>
              <a:t>Mùa</a:t>
            </a:r>
            <a:r>
              <a:rPr lang="en-US" sz="3600" b="1" i="0" u="none" strike="noStrike" cap="none" dirty="0">
                <a:solidFill>
                  <a:srgbClr val="D97706"/>
                </a:solidFill>
                <a:latin typeface="Comfortaa"/>
                <a:ea typeface="Comfortaa"/>
                <a:cs typeface="Comfortaa"/>
                <a:sym typeface="Comfortaa"/>
              </a:rPr>
              <a:t> Thu</a:t>
            </a:r>
            <a:endParaRPr dirty="0"/>
          </a:p>
        </p:txBody>
      </p:sp>
      <p:pic>
        <p:nvPicPr>
          <p:cNvPr id="164" name="Google Shape;16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871662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871662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571500" y="381000"/>
            <a:ext cx="116014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rgbClr val="EF4444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</a:t>
            </a:r>
            <a:r>
              <a:rPr lang="en-US" sz="3600" b="1" i="0" u="none" strike="noStrike" cap="none" dirty="0" err="1">
                <a:solidFill>
                  <a:srgbClr val="EF4444"/>
                </a:solidFill>
                <a:latin typeface="Comfortaa"/>
                <a:ea typeface="Comfortaa"/>
                <a:cs typeface="Comfortaa"/>
                <a:sym typeface="Comfortaa"/>
              </a:rPr>
              <a:t>Mùa</a:t>
            </a:r>
            <a:r>
              <a:rPr lang="en-US" sz="3600" b="1" i="0" u="none" strike="noStrike" cap="none" dirty="0">
                <a:solidFill>
                  <a:srgbClr val="EF444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600" b="1" i="0" u="none" strike="noStrike" cap="none" dirty="0" err="1">
                <a:solidFill>
                  <a:srgbClr val="EF4444"/>
                </a:solidFill>
                <a:latin typeface="Comfortaa"/>
                <a:ea typeface="Comfortaa"/>
                <a:cs typeface="Comfortaa"/>
                <a:sym typeface="Comfortaa"/>
              </a:rPr>
              <a:t>Đông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Comfortaa</vt:lpstr>
      <vt:lpstr>Quicksand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HTTC</cp:lastModifiedBy>
  <cp:revision>2</cp:revision>
  <dcterms:modified xsi:type="dcterms:W3CDTF">2026-05-19T02:52:58Z</dcterms:modified>
</cp:coreProperties>
</file>