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291" r:id="rId3"/>
    <p:sldId id="302" r:id="rId4"/>
    <p:sldId id="290" r:id="rId5"/>
    <p:sldId id="268" r:id="rId6"/>
    <p:sldId id="272" r:id="rId7"/>
    <p:sldId id="304" r:id="rId8"/>
    <p:sldId id="285" r:id="rId9"/>
    <p:sldId id="270" r:id="rId10"/>
    <p:sldId id="306" r:id="rId11"/>
    <p:sldId id="282" r:id="rId12"/>
    <p:sldId id="289" r:id="rId13"/>
    <p:sldId id="275" r:id="rId14"/>
    <p:sldId id="292" r:id="rId15"/>
    <p:sldId id="293" r:id="rId16"/>
    <p:sldId id="308" r:id="rId17"/>
    <p:sldId id="294" r:id="rId18"/>
    <p:sldId id="295" r:id="rId19"/>
    <p:sldId id="296" r:id="rId20"/>
    <p:sldId id="309" r:id="rId21"/>
    <p:sldId id="297" r:id="rId22"/>
    <p:sldId id="298" r:id="rId23"/>
    <p:sldId id="299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34FA2-453E-4BD7-B5D0-62E1E7E066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3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400" y="2742168"/>
            <a:ext cx="981075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5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31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61214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HỌC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88"/>
            <a:ext cx="12192000" cy="6880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61214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HỌC, SÂN KHẤU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9050" y="63246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HIỆU BỘ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61214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 BẢO VỆ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5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899"/>
            <a:ext cx="12192000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9050" y="62738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 DINH DƯỠNG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0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400" y="2742168"/>
            <a:ext cx="981075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4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9050" y="62738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 TRẢI NGHIỆM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4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9050" y="62738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 CHƠI VỚI CÁT, NƯỚC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4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9050" y="62738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VƯỜN CÂY CỦA BÉ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400" y="2742168"/>
            <a:ext cx="981075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5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9050" y="6273800"/>
            <a:ext cx="45339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CÔ TRONG TOÀN TRƯỜNG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55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6273800"/>
            <a:ext cx="569595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CÔ BAN GIÁM HIỆU NHÀ TRƯỜNG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12187237" cy="703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66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5950" y="2665968"/>
            <a:ext cx="87249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7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6248400"/>
            <a:ext cx="40640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KHẾ, CÂY CAU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6248400"/>
            <a:ext cx="40640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 SẤU, CÂY VÚ SỮA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0300" y="6286500"/>
            <a:ext cx="46101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BƯỞI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3250" y="2742168"/>
            <a:ext cx="87249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1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0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38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136</Words>
  <Application>Microsoft Office PowerPoint</Application>
  <PresentationFormat>Widescreen</PresentationFormat>
  <Paragraphs>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120</cp:revision>
  <dcterms:created xsi:type="dcterms:W3CDTF">2025-10-10T12:01:36Z</dcterms:created>
  <dcterms:modified xsi:type="dcterms:W3CDTF">2026-04-30T08:53:49Z</dcterms:modified>
</cp:coreProperties>
</file>