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81" r:id="rId4"/>
    <p:sldId id="282" r:id="rId5"/>
    <p:sldId id="257" r:id="rId6"/>
    <p:sldId id="285" r:id="rId7"/>
    <p:sldId id="278" r:id="rId8"/>
    <p:sldId id="258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2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CFD2-A957-46CE-A4DA-94B48E88E8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83A3-30A2-4C88-9356-F3EDE68ED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CFD2-A957-46CE-A4DA-94B48E88E8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83A3-30A2-4C88-9356-F3EDE68ED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CFD2-A957-46CE-A4DA-94B48E88E8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83A3-30A2-4C88-9356-F3EDE68ED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CFD2-A957-46CE-A4DA-94B48E88E8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83A3-30A2-4C88-9356-F3EDE68ED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CFD2-A957-46CE-A4DA-94B48E88E8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83A3-30A2-4C88-9356-F3EDE68ED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CFD2-A957-46CE-A4DA-94B48E88E82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83A3-30A2-4C88-9356-F3EDE68ED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CFD2-A957-46CE-A4DA-94B48E88E82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83A3-30A2-4C88-9356-F3EDE68ED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CFD2-A957-46CE-A4DA-94B48E88E82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83A3-30A2-4C88-9356-F3EDE68ED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CFD2-A957-46CE-A4DA-94B48E88E82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83A3-30A2-4C88-9356-F3EDE68ED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CFD2-A957-46CE-A4DA-94B48E88E82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83A3-30A2-4C88-9356-F3EDE68ED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CFD2-A957-46CE-A4DA-94B48E88E82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83A3-30A2-4C88-9356-F3EDE68EDC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1CFD2-A957-46CE-A4DA-94B48E88E8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083A3-30A2-4C88-9356-F3EDE68EDC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3780" y="1837690"/>
            <a:ext cx="758380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</a:t>
            </a: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tuổi</a:t>
            </a:r>
            <a:endParaRPr lang="vi-VN" alt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Yên Hòa</a:t>
            </a:r>
            <a:endParaRPr lang="vi-VN" alt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áy bay Vietnam Airlines bị ống lồng đâm hỏng động cơ tại sân bay Nga |  Giao thông | Vietnam+ (VietnamPlus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6" y="156233"/>
            <a:ext cx="12030724" cy="723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6854" y="5593771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6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  <a:r>
              <a:rPr lang="en-US" sz="6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60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Down 4"/>
          <p:cNvSpPr/>
          <p:nvPr/>
        </p:nvSpPr>
        <p:spPr>
          <a:xfrm>
            <a:off x="10432473" y="1401618"/>
            <a:ext cx="471054" cy="12307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/>
          <p:cNvSpPr/>
          <p:nvPr/>
        </p:nvSpPr>
        <p:spPr>
          <a:xfrm>
            <a:off x="6968837" y="2192481"/>
            <a:ext cx="471054" cy="12307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/>
          <p:cNvSpPr/>
          <p:nvPr/>
        </p:nvSpPr>
        <p:spPr>
          <a:xfrm>
            <a:off x="2119746" y="2807854"/>
            <a:ext cx="471054" cy="12307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/>
          <p:cNvSpPr/>
          <p:nvPr/>
        </p:nvSpPr>
        <p:spPr>
          <a:xfrm>
            <a:off x="4495800" y="2378363"/>
            <a:ext cx="471054" cy="12307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/>
          <p:cNvSpPr/>
          <p:nvPr/>
        </p:nvSpPr>
        <p:spPr>
          <a:xfrm rot="16200000">
            <a:off x="4782705" y="4379509"/>
            <a:ext cx="471054" cy="10448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áy bay Vietnam Airlines bị ống lồng đâm hỏng động cơ tại sân bay Nga |  Giao thông | Vietnam+ (VietnamPlus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6" y="216391"/>
            <a:ext cx="12030724" cy="697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596672" y="2422579"/>
            <a:ext cx="2423886" cy="181428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/>
          <p:cNvSpPr/>
          <p:nvPr/>
        </p:nvSpPr>
        <p:spPr>
          <a:xfrm>
            <a:off x="10368646" y="1175657"/>
            <a:ext cx="488039" cy="97840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/>
          <p:cNvSpPr/>
          <p:nvPr/>
        </p:nvSpPr>
        <p:spPr>
          <a:xfrm>
            <a:off x="7478243" y="1175657"/>
            <a:ext cx="488039" cy="97840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2422579"/>
            <a:ext cx="3252526" cy="20349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/>
          <p:cNvSpPr/>
          <p:nvPr/>
        </p:nvSpPr>
        <p:spPr>
          <a:xfrm>
            <a:off x="875573" y="2511296"/>
            <a:ext cx="488040" cy="97840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85739" y="3329721"/>
            <a:ext cx="2651417" cy="20349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/>
          <p:cNvSpPr/>
          <p:nvPr/>
        </p:nvSpPr>
        <p:spPr>
          <a:xfrm rot="16200000">
            <a:off x="3993949" y="4318630"/>
            <a:ext cx="405216" cy="998702"/>
          </a:xfrm>
          <a:prstGeom prst="downArrow">
            <a:avLst>
              <a:gd name="adj1" fmla="val 62516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55959" y="4236864"/>
            <a:ext cx="2651417" cy="14454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/>
          <p:cNvSpPr/>
          <p:nvPr/>
        </p:nvSpPr>
        <p:spPr>
          <a:xfrm>
            <a:off x="3589888" y="1367654"/>
            <a:ext cx="488040" cy="97840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63613" y="2495624"/>
            <a:ext cx="4940591" cy="20349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7" grpId="0" animBg="1"/>
      <p:bldP spid="17" grpId="1" animBg="1"/>
      <p:bldP spid="1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65"/>
            <a:ext cx="12162692" cy="6874565"/>
          </a:xfrm>
          <a:prstGeom prst="rect">
            <a:avLst/>
          </a:prstGeom>
        </p:spPr>
      </p:pic>
      <p:pic>
        <p:nvPicPr>
          <p:cNvPr id="2050" name="Picture 2" descr="Máy bay Vietnam Airlines chở 137 hành khách gặp sự c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62238" cy="54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etnam Airlines dùng siêu tàu bay B788-9 và A350 vận chuyển hàng hóa để  duy trì doanh t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0"/>
            <a:ext cx="5848349" cy="54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055" y="5997402"/>
            <a:ext cx="4849091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4952" y="5865958"/>
            <a:ext cx="4405744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img_hinh-nen-powerpoint-chu-de-giao-duc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-96520"/>
            <a:ext cx="11737340" cy="67544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075305" y="2159635"/>
            <a:ext cx="6897370" cy="2242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1: Cô đọc thơ</a:t>
            </a:r>
            <a:endParaRPr lang="vi-V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2: Dạy trẻ đọc 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65"/>
            <a:ext cx="12162692" cy="6874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371599" y="1856509"/>
            <a:ext cx="996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áy bay Vietnam Airlines bị ống lồng đâm hỏng động cơ tại sân bay Nga |  Giao thông | Vietnam+ (VietnamPlus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55"/>
            <a:ext cx="12030724" cy="697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596672" y="2422579"/>
            <a:ext cx="2423886" cy="181428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/>
          <p:cNvSpPr/>
          <p:nvPr/>
        </p:nvSpPr>
        <p:spPr>
          <a:xfrm>
            <a:off x="10368646" y="1175657"/>
            <a:ext cx="488039" cy="97840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/>
          <p:cNvSpPr/>
          <p:nvPr/>
        </p:nvSpPr>
        <p:spPr>
          <a:xfrm>
            <a:off x="7478243" y="1175657"/>
            <a:ext cx="488039" cy="97840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2422579"/>
            <a:ext cx="3252526" cy="20349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/>
          <p:cNvSpPr/>
          <p:nvPr/>
        </p:nvSpPr>
        <p:spPr>
          <a:xfrm>
            <a:off x="875573" y="2511296"/>
            <a:ext cx="488040" cy="97840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85739" y="3329721"/>
            <a:ext cx="2651417" cy="20349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/>
          <p:cNvSpPr/>
          <p:nvPr/>
        </p:nvSpPr>
        <p:spPr>
          <a:xfrm rot="16200000">
            <a:off x="4079092" y="4714419"/>
            <a:ext cx="488040" cy="97840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55959" y="4236864"/>
            <a:ext cx="2651417" cy="14454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/>
          <p:cNvSpPr/>
          <p:nvPr/>
        </p:nvSpPr>
        <p:spPr>
          <a:xfrm>
            <a:off x="3589888" y="1367654"/>
            <a:ext cx="488040" cy="97840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63613" y="2495624"/>
            <a:ext cx="4940591" cy="20349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 animBg="1"/>
      <p:bldP spid="7" grpId="3" animBg="1"/>
      <p:bldP spid="8" grpId="0" animBg="1"/>
      <p:bldP spid="8" grpId="1" animBg="1"/>
      <p:bldP spid="9" grpId="0" animBg="1"/>
      <p:bldP spid="9" grpId="1" animBg="1"/>
      <p:bldP spid="9" grpId="2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7" grpId="0" animBg="1"/>
      <p:bldP spid="17" grpId="1" animBg="1"/>
      <p:bldP spid="1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7055" y="1062472"/>
            <a:ext cx="74814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y2meta (mp3cut.net)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2545" y="4107180"/>
            <a:ext cx="1443990" cy="1443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WPS Presentation</Application>
  <PresentationFormat>Widescreen</PresentationFormat>
  <Paragraphs>18</Paragraphs>
  <Slides>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Lụa Dương</cp:lastModifiedBy>
  <cp:revision>32</cp:revision>
  <dcterms:created xsi:type="dcterms:W3CDTF">2022-12-20T05:32:00Z</dcterms:created>
  <dcterms:modified xsi:type="dcterms:W3CDTF">2026-04-17T02:29:38Z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A28DCFA1652D4C549D21A529F841B6E2_13</vt:lpwstr>
  </property>
  <property fmtid="{D5CDD505-2E9C-101B-9397-08002B2CF9AE}" pid="3" name="KSOProductBuildVer">
    <vt:lpwstr>1033-12.2.0.22549</vt:lpwstr>
  </property>
</Properties>
</file>