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8" r:id="rId3"/>
    <p:sldId id="259" r:id="rId4"/>
    <p:sldId id="260" r:id="rId5"/>
    <p:sldId id="261" r:id="rId6"/>
    <p:sldId id="262" r:id="rId7"/>
    <p:sldId id="268" r:id="rId8"/>
    <p:sldId id="264" r:id="rId9"/>
    <p:sldId id="267" r:id="rId10"/>
  </p:sldIdLst>
  <p:sldSz cx="12192000" cy="6858000"/>
  <p:notesSz cx="6858000" cy="9144000"/>
  <p:embeddedFontLst>
    <p:embeddedFont>
      <p:font typeface="Afacad Flux" panose="020B0604020202020204" charset="0"/>
      <p:regular r:id="rId12"/>
      <p:bold r:id="rId13"/>
    </p:embeddedFont>
    <p:embeddedFont>
      <p:font typeface="Afacad Flux Medium" panose="020B0604020202020204" charset="0"/>
      <p:regular r:id="rId14"/>
      <p:bold r:id="rId15"/>
    </p:embeddedFont>
    <p:embeddedFont>
      <p:font typeface="Afacad Flux SemiBold" panose="020B0604020202020204" charset="0"/>
      <p:regular r:id="rId16"/>
      <p:bold r:id="rId17"/>
    </p:embeddedFont>
    <p:embeddedFont>
      <p:font typeface="Calibri" panose="020F0502020204030204" pitchFamily="34" charset="0"/>
      <p:regular r:id="rId18"/>
      <p:bold r:id="rId19"/>
      <p:italic r:id="rId20"/>
      <p:boldItalic r:id="rId21"/>
    </p:embeddedFont>
    <p:embeddedFont>
      <p:font typeface="Comfortaa" panose="020B060402020202020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3"/>
        <p:cNvGrpSpPr/>
        <p:nvPr/>
      </p:nvGrpSpPr>
      <p:grpSpPr>
        <a:xfrm>
          <a:off x="0" y="0"/>
          <a:ext cx="0" cy="0"/>
          <a:chOff x="0" y="0"/>
          <a:chExt cx="0" cy="0"/>
        </a:xfrm>
      </p:grpSpPr>
      <p:pic>
        <p:nvPicPr>
          <p:cNvPr id="84" name="Google Shape;84;p13"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5" name="Google Shape;85;p13"/>
          <p:cNvSpPr txBox="1"/>
          <p:nvPr/>
        </p:nvSpPr>
        <p:spPr>
          <a:xfrm>
            <a:off x="1355407" y="1157287"/>
            <a:ext cx="9481185" cy="84772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6000" b="1" i="0" u="none" strike="noStrike" cap="none">
                <a:solidFill>
                  <a:srgbClr val="1E293B"/>
                </a:solidFill>
                <a:latin typeface="Comfortaa"/>
                <a:ea typeface="Comfortaa"/>
                <a:cs typeface="Comfortaa"/>
                <a:sym typeface="Comfortaa"/>
              </a:rPr>
              <a:t>Ông Mặt Trời Óng Ánh</a:t>
            </a:r>
            <a:endParaRPr/>
          </a:p>
        </p:txBody>
      </p:sp>
      <p:sp>
        <p:nvSpPr>
          <p:cNvPr id="86" name="Google Shape;86;p13"/>
          <p:cNvSpPr txBox="1"/>
          <p:nvPr/>
        </p:nvSpPr>
        <p:spPr>
          <a:xfrm>
            <a:off x="1581150" y="2005012"/>
            <a:ext cx="9029700" cy="4572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2400" b="0" i="0" u="none" strike="noStrike" cap="none">
                <a:solidFill>
                  <a:srgbClr val="64748B"/>
                </a:solidFill>
                <a:latin typeface="Afacad Flux"/>
                <a:ea typeface="Afacad Flux"/>
                <a:cs typeface="Afacad Flux"/>
                <a:sym typeface="Afacad Flux"/>
              </a:rPr>
              <a:t>Tác giả: Ngô Thị Bích Hiền</a:t>
            </a:r>
            <a:endParaRPr/>
          </a:p>
        </p:txBody>
      </p:sp>
      <p:pic>
        <p:nvPicPr>
          <p:cNvPr id="87" name="Google Shape;87;p13" descr="image.png"/>
          <p:cNvPicPr preferRelativeResize="0"/>
          <p:nvPr/>
        </p:nvPicPr>
        <p:blipFill rotWithShape="1">
          <a:blip r:embed="rId4">
            <a:alphaModFix/>
          </a:blip>
          <a:srcRect/>
          <a:stretch/>
        </p:blipFill>
        <p:spPr>
          <a:xfrm>
            <a:off x="1581150" y="2843212"/>
            <a:ext cx="9029700" cy="2857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2"/>
        <p:cNvGrpSpPr/>
        <p:nvPr/>
      </p:nvGrpSpPr>
      <p:grpSpPr>
        <a:xfrm>
          <a:off x="0" y="0"/>
          <a:ext cx="0" cy="0"/>
          <a:chOff x="0" y="0"/>
          <a:chExt cx="0" cy="0"/>
        </a:xfrm>
      </p:grpSpPr>
      <p:pic>
        <p:nvPicPr>
          <p:cNvPr id="103" name="Google Shape;103;p15"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05" name="Google Shape;105;p15" descr="image.png"/>
          <p:cNvPicPr preferRelativeResize="0"/>
          <p:nvPr/>
        </p:nvPicPr>
        <p:blipFill rotWithShape="1">
          <a:blip r:embed="rId4">
            <a:alphaModFix/>
          </a:blip>
          <a:srcRect/>
          <a:stretch/>
        </p:blipFill>
        <p:spPr>
          <a:xfrm>
            <a:off x="6096000" y="0"/>
            <a:ext cx="6096000" cy="6858000"/>
          </a:xfrm>
          <a:prstGeom prst="rect">
            <a:avLst/>
          </a:prstGeom>
          <a:noFill/>
          <a:ln>
            <a:noFill/>
          </a:ln>
        </p:spPr>
      </p:pic>
      <p:sp>
        <p:nvSpPr>
          <p:cNvPr id="106" name="Google Shape;106;p15"/>
          <p:cNvSpPr txBox="1"/>
          <p:nvPr/>
        </p:nvSpPr>
        <p:spPr>
          <a:xfrm>
            <a:off x="571500" y="2825353"/>
            <a:ext cx="4953000" cy="1950243"/>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2400" b="0" i="0" u="none" strike="noStrike" cap="none">
                <a:solidFill>
                  <a:srgbClr val="334155"/>
                </a:solidFill>
                <a:latin typeface="Afacad Flux Medium"/>
                <a:ea typeface="Afacad Flux Medium"/>
                <a:cs typeface="Afacad Flux Medium"/>
                <a:sym typeface="Afacad Flux Medium"/>
              </a:rPr>
              <a:t>Ông mặt trời óng ánh</a:t>
            </a:r>
            <a:br>
              <a:rPr lang="en-US" sz="1800" b="0" i="0" u="none" strike="noStrike" cap="none">
                <a:solidFill>
                  <a:schemeClr val="dk1"/>
                </a:solidFill>
                <a:latin typeface="Calibri"/>
                <a:ea typeface="Calibri"/>
                <a:cs typeface="Calibri"/>
                <a:sym typeface="Calibri"/>
              </a:rPr>
            </a:br>
            <a:r>
              <a:rPr lang="en-US" sz="2400" b="0" i="0" u="none" strike="noStrike" cap="none">
                <a:solidFill>
                  <a:srgbClr val="334155"/>
                </a:solidFill>
                <a:latin typeface="Afacad Flux Medium"/>
                <a:ea typeface="Afacad Flux Medium"/>
                <a:cs typeface="Afacad Flux Medium"/>
                <a:sym typeface="Afacad Flux Medium"/>
              </a:rPr>
              <a:t> Tỏa nắng hai mẹ con</a:t>
            </a:r>
            <a:br>
              <a:rPr lang="en-US" sz="1800" b="0" i="0" u="none" strike="noStrike" cap="none">
                <a:solidFill>
                  <a:schemeClr val="dk1"/>
                </a:solidFill>
                <a:latin typeface="Calibri"/>
                <a:ea typeface="Calibri"/>
                <a:cs typeface="Calibri"/>
                <a:sym typeface="Calibri"/>
              </a:rPr>
            </a:br>
            <a:r>
              <a:rPr lang="en-US" sz="2400" b="0" i="0" u="none" strike="noStrike" cap="none">
                <a:solidFill>
                  <a:srgbClr val="334155"/>
                </a:solidFill>
                <a:latin typeface="Afacad Flux Medium"/>
                <a:ea typeface="Afacad Flux Medium"/>
                <a:cs typeface="Afacad Flux Medium"/>
                <a:sym typeface="Afacad Flux Medium"/>
              </a:rPr>
              <a:t> Bóng con và bóng mẹ</a:t>
            </a:r>
            <a:br>
              <a:rPr lang="en-US" sz="1800" b="0" i="0" u="none" strike="noStrike" cap="none">
                <a:solidFill>
                  <a:schemeClr val="dk1"/>
                </a:solidFill>
                <a:latin typeface="Calibri"/>
                <a:ea typeface="Calibri"/>
                <a:cs typeface="Calibri"/>
                <a:sym typeface="Calibri"/>
              </a:rPr>
            </a:br>
            <a:r>
              <a:rPr lang="en-US" sz="2400" b="0" i="0" u="none" strike="noStrike" cap="none">
                <a:solidFill>
                  <a:srgbClr val="334155"/>
                </a:solidFill>
                <a:latin typeface="Afacad Flux Medium"/>
                <a:ea typeface="Afacad Flux Medium"/>
                <a:cs typeface="Afacad Flux Medium"/>
                <a:sym typeface="Afacad Flux Medium"/>
              </a:rPr>
              <a:t> Dắt nhau đi trên đường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0"/>
        <p:cNvGrpSpPr/>
        <p:nvPr/>
      </p:nvGrpSpPr>
      <p:grpSpPr>
        <a:xfrm>
          <a:off x="0" y="0"/>
          <a:ext cx="0" cy="0"/>
          <a:chOff x="0" y="0"/>
          <a:chExt cx="0" cy="0"/>
        </a:xfrm>
      </p:grpSpPr>
      <p:pic>
        <p:nvPicPr>
          <p:cNvPr id="111" name="Google Shape;111;p16"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12" name="Google Shape;112;p16" descr="image.png"/>
          <p:cNvPicPr preferRelativeResize="0"/>
          <p:nvPr/>
        </p:nvPicPr>
        <p:blipFill rotWithShape="1">
          <a:blip r:embed="rId4">
            <a:alphaModFix/>
          </a:blip>
          <a:srcRect/>
          <a:stretch/>
        </p:blipFill>
        <p:spPr>
          <a:xfrm>
            <a:off x="571500" y="2562225"/>
            <a:ext cx="5286375" cy="2619375"/>
          </a:xfrm>
          <a:prstGeom prst="rect">
            <a:avLst/>
          </a:prstGeom>
          <a:noFill/>
          <a:ln>
            <a:noFill/>
          </a:ln>
        </p:spPr>
      </p:pic>
      <p:pic>
        <p:nvPicPr>
          <p:cNvPr id="113" name="Google Shape;113;p16" descr="image.png"/>
          <p:cNvPicPr preferRelativeResize="0"/>
          <p:nvPr/>
        </p:nvPicPr>
        <p:blipFill rotWithShape="1">
          <a:blip r:embed="rId4">
            <a:alphaModFix/>
          </a:blip>
          <a:srcRect/>
          <a:stretch/>
        </p:blipFill>
        <p:spPr>
          <a:xfrm>
            <a:off x="6334125" y="2562225"/>
            <a:ext cx="5286375" cy="2619375"/>
          </a:xfrm>
          <a:prstGeom prst="rect">
            <a:avLst/>
          </a:prstGeom>
          <a:noFill/>
          <a:ln>
            <a:noFill/>
          </a:ln>
        </p:spPr>
      </p:pic>
      <p:pic>
        <p:nvPicPr>
          <p:cNvPr id="114" name="Google Shape;114;p16" descr="image.png"/>
          <p:cNvPicPr preferRelativeResize="0"/>
          <p:nvPr/>
        </p:nvPicPr>
        <p:blipFill rotWithShape="1">
          <a:blip r:embed="rId5">
            <a:alphaModFix/>
          </a:blip>
          <a:srcRect/>
          <a:stretch/>
        </p:blipFill>
        <p:spPr>
          <a:xfrm>
            <a:off x="3024187" y="2943225"/>
            <a:ext cx="381000" cy="381000"/>
          </a:xfrm>
          <a:prstGeom prst="rect">
            <a:avLst/>
          </a:prstGeom>
          <a:noFill/>
          <a:ln>
            <a:noFill/>
          </a:ln>
        </p:spPr>
      </p:pic>
      <p:sp>
        <p:nvSpPr>
          <p:cNvPr id="115" name="Google Shape;115;p16"/>
          <p:cNvSpPr txBox="1"/>
          <p:nvPr/>
        </p:nvSpPr>
        <p:spPr>
          <a:xfrm>
            <a:off x="839390" y="3419475"/>
            <a:ext cx="4750593" cy="40957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D97706"/>
                </a:solidFill>
                <a:latin typeface="Afacad Flux SemiBold"/>
                <a:ea typeface="Afacad Flux SemiBold"/>
                <a:cs typeface="Afacad Flux SemiBold"/>
                <a:sym typeface="Afacad Flux SemiBold"/>
              </a:rPr>
              <a:t>Ông mặt trời óng ánh</a:t>
            </a:r>
            <a:endParaRPr/>
          </a:p>
        </p:txBody>
      </p:sp>
      <p:sp>
        <p:nvSpPr>
          <p:cNvPr id="116" name="Google Shape;116;p16"/>
          <p:cNvSpPr txBox="1"/>
          <p:nvPr/>
        </p:nvSpPr>
        <p:spPr>
          <a:xfrm>
            <a:off x="952500" y="3971925"/>
            <a:ext cx="4524375" cy="415498"/>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1800" b="0" i="0" u="none" strike="noStrike" cap="none" dirty="0" err="1">
                <a:solidFill>
                  <a:srgbClr val="334155"/>
                </a:solidFill>
                <a:latin typeface="Afacad Flux"/>
                <a:ea typeface="Afacad Flux"/>
                <a:cs typeface="Afacad Flux"/>
                <a:sym typeface="Afacad Flux"/>
              </a:rPr>
              <a:t>Ông</a:t>
            </a:r>
            <a:r>
              <a:rPr lang="en-US" sz="1800" b="0" i="0" u="none" strike="noStrike" cap="none" dirty="0">
                <a:solidFill>
                  <a:srgbClr val="334155"/>
                </a:solidFill>
                <a:latin typeface="Afacad Flux"/>
                <a:ea typeface="Afacad Flux"/>
                <a:cs typeface="Afacad Flux"/>
                <a:sym typeface="Afacad Flux"/>
              </a:rPr>
              <a:t> </a:t>
            </a:r>
            <a:r>
              <a:rPr lang="en-US" sz="1800" b="0" i="0" u="none" strike="noStrike" cap="none" dirty="0" err="1">
                <a:solidFill>
                  <a:srgbClr val="334155"/>
                </a:solidFill>
                <a:latin typeface="Afacad Flux"/>
                <a:ea typeface="Afacad Flux"/>
                <a:cs typeface="Afacad Flux"/>
                <a:sym typeface="Afacad Flux"/>
              </a:rPr>
              <a:t>mặt</a:t>
            </a:r>
            <a:r>
              <a:rPr lang="en-US" sz="1800" b="0" i="0" u="none" strike="noStrike" cap="none" dirty="0">
                <a:solidFill>
                  <a:srgbClr val="334155"/>
                </a:solidFill>
                <a:latin typeface="Afacad Flux"/>
                <a:ea typeface="Afacad Flux"/>
                <a:cs typeface="Afacad Flux"/>
                <a:sym typeface="Afacad Flux"/>
              </a:rPr>
              <a:t> </a:t>
            </a:r>
            <a:r>
              <a:rPr lang="en-US" sz="1800" b="0" i="0" u="none" strike="noStrike" cap="none" dirty="0" err="1">
                <a:solidFill>
                  <a:srgbClr val="334155"/>
                </a:solidFill>
                <a:latin typeface="Afacad Flux"/>
                <a:ea typeface="Afacad Flux"/>
                <a:cs typeface="Afacad Flux"/>
                <a:sym typeface="Afacad Flux"/>
              </a:rPr>
              <a:t>trời</a:t>
            </a:r>
            <a:r>
              <a:rPr lang="en-US" sz="1800" b="0" i="0" u="none" strike="noStrike" cap="none" dirty="0">
                <a:solidFill>
                  <a:srgbClr val="334155"/>
                </a:solidFill>
                <a:latin typeface="Afacad Flux"/>
                <a:ea typeface="Afacad Flux"/>
                <a:cs typeface="Afacad Flux"/>
                <a:sym typeface="Afacad Flux"/>
              </a:rPr>
              <a:t> </a:t>
            </a:r>
            <a:r>
              <a:rPr lang="en-US" sz="1800" b="0" i="0" u="none" strike="noStrike" cap="none" dirty="0" err="1">
                <a:solidFill>
                  <a:srgbClr val="334155"/>
                </a:solidFill>
                <a:latin typeface="Afacad Flux"/>
                <a:ea typeface="Afacad Flux"/>
                <a:cs typeface="Afacad Flux"/>
                <a:sym typeface="Afacad Flux"/>
              </a:rPr>
              <a:t>được</a:t>
            </a:r>
            <a:r>
              <a:rPr lang="en-US" sz="1800" b="0" i="0" u="none" strike="noStrike" cap="none" dirty="0">
                <a:solidFill>
                  <a:srgbClr val="334155"/>
                </a:solidFill>
                <a:latin typeface="Afacad Flux"/>
                <a:ea typeface="Afacad Flux"/>
                <a:cs typeface="Afacad Flux"/>
                <a:sym typeface="Afacad Flux"/>
              </a:rPr>
              <a:t> </a:t>
            </a:r>
            <a:r>
              <a:rPr lang="en-US" sz="1800" b="0" i="0" u="none" strike="noStrike" cap="none" dirty="0" err="1">
                <a:solidFill>
                  <a:srgbClr val="334155"/>
                </a:solidFill>
                <a:latin typeface="Afacad Flux"/>
                <a:ea typeface="Afacad Flux"/>
                <a:cs typeface="Afacad Flux"/>
                <a:sym typeface="Afacad Flux"/>
              </a:rPr>
              <a:t>miêu</a:t>
            </a:r>
            <a:r>
              <a:rPr lang="en-US" sz="1800" b="0" i="0" u="none" strike="noStrike" cap="none" dirty="0">
                <a:solidFill>
                  <a:srgbClr val="334155"/>
                </a:solidFill>
                <a:latin typeface="Afacad Flux"/>
                <a:ea typeface="Afacad Flux"/>
                <a:cs typeface="Afacad Flux"/>
                <a:sym typeface="Afacad Flux"/>
              </a:rPr>
              <a:t> </a:t>
            </a:r>
            <a:r>
              <a:rPr lang="en-US" sz="1800" b="0" i="0" u="none" strike="noStrike" cap="none" dirty="0" err="1">
                <a:solidFill>
                  <a:srgbClr val="334155"/>
                </a:solidFill>
                <a:latin typeface="Afacad Flux"/>
                <a:ea typeface="Afacad Flux"/>
                <a:cs typeface="Afacad Flux"/>
                <a:sym typeface="Afacad Flux"/>
              </a:rPr>
              <a:t>tả</a:t>
            </a:r>
            <a:r>
              <a:rPr lang="en-US" sz="1800" b="0" i="0" u="none" strike="noStrike" cap="none" dirty="0">
                <a:solidFill>
                  <a:srgbClr val="334155"/>
                </a:solidFill>
                <a:latin typeface="Afacad Flux"/>
                <a:ea typeface="Afacad Flux"/>
                <a:cs typeface="Afacad Flux"/>
                <a:sym typeface="Afacad Flux"/>
              </a:rPr>
              <a:t> </a:t>
            </a:r>
            <a:r>
              <a:rPr lang="en-US" sz="1800" b="0" i="0" u="none" strike="noStrike" cap="none" dirty="0" err="1">
                <a:solidFill>
                  <a:srgbClr val="334155"/>
                </a:solidFill>
                <a:latin typeface="Afacad Flux"/>
                <a:ea typeface="Afacad Flux"/>
                <a:cs typeface="Afacad Flux"/>
                <a:sym typeface="Afacad Flux"/>
              </a:rPr>
              <a:t>thế</a:t>
            </a:r>
            <a:r>
              <a:rPr lang="en-US" sz="1800" b="0" i="0" u="none" strike="noStrike" cap="none" dirty="0">
                <a:solidFill>
                  <a:srgbClr val="334155"/>
                </a:solidFill>
                <a:latin typeface="Afacad Flux"/>
                <a:ea typeface="Afacad Flux"/>
                <a:cs typeface="Afacad Flux"/>
                <a:sym typeface="Afacad Flux"/>
              </a:rPr>
              <a:t> </a:t>
            </a:r>
            <a:r>
              <a:rPr lang="en-US" sz="1800" b="0" i="0" u="none" strike="noStrike" cap="none" dirty="0" err="1">
                <a:solidFill>
                  <a:srgbClr val="334155"/>
                </a:solidFill>
                <a:latin typeface="Afacad Flux"/>
                <a:ea typeface="Afacad Flux"/>
                <a:cs typeface="Afacad Flux"/>
                <a:sym typeface="Afacad Flux"/>
              </a:rPr>
              <a:t>nào</a:t>
            </a:r>
            <a:r>
              <a:rPr lang="en-US" sz="1800" b="0" i="0" u="none" strike="noStrike" cap="none" dirty="0">
                <a:solidFill>
                  <a:srgbClr val="334155"/>
                </a:solidFill>
                <a:latin typeface="Afacad Flux"/>
                <a:ea typeface="Afacad Flux"/>
                <a:cs typeface="Afacad Flux"/>
                <a:sym typeface="Afacad Flux"/>
              </a:rPr>
              <a:t> </a:t>
            </a:r>
            <a:r>
              <a:rPr lang="en-US" sz="1800" b="0" i="0" u="none" strike="noStrike" cap="none" dirty="0" err="1">
                <a:solidFill>
                  <a:srgbClr val="334155"/>
                </a:solidFill>
                <a:latin typeface="Afacad Flux"/>
                <a:ea typeface="Afacad Flux"/>
                <a:cs typeface="Afacad Flux"/>
                <a:sym typeface="Afacad Flux"/>
              </a:rPr>
              <a:t>trong</a:t>
            </a:r>
            <a:r>
              <a:rPr lang="en-US" sz="1800" b="0" i="0" u="none" strike="noStrike" cap="none" dirty="0">
                <a:solidFill>
                  <a:srgbClr val="334155"/>
                </a:solidFill>
                <a:latin typeface="Afacad Flux"/>
                <a:ea typeface="Afacad Flux"/>
                <a:cs typeface="Afacad Flux"/>
                <a:sym typeface="Afacad Flux"/>
              </a:rPr>
              <a:t> </a:t>
            </a:r>
            <a:r>
              <a:rPr lang="en-US" sz="1800" b="0" i="0" u="none" strike="noStrike" cap="none" dirty="0" err="1">
                <a:solidFill>
                  <a:srgbClr val="334155"/>
                </a:solidFill>
                <a:latin typeface="Afacad Flux"/>
                <a:ea typeface="Afacad Flux"/>
                <a:cs typeface="Afacad Flux"/>
                <a:sym typeface="Afacad Flux"/>
              </a:rPr>
              <a:t>bài</a:t>
            </a:r>
            <a:r>
              <a:rPr lang="en-US" sz="1800" b="0" i="0" u="none" strike="noStrike" cap="none" dirty="0">
                <a:solidFill>
                  <a:srgbClr val="334155"/>
                </a:solidFill>
                <a:latin typeface="Afacad Flux"/>
                <a:ea typeface="Afacad Flux"/>
                <a:cs typeface="Afacad Flux"/>
                <a:sym typeface="Afacad Flux"/>
              </a:rPr>
              <a:t> </a:t>
            </a:r>
            <a:r>
              <a:rPr lang="en-US" sz="1800" b="0" i="0" u="none" strike="noStrike" cap="none" dirty="0" err="1">
                <a:solidFill>
                  <a:srgbClr val="334155"/>
                </a:solidFill>
                <a:latin typeface="Afacad Flux"/>
                <a:ea typeface="Afacad Flux"/>
                <a:cs typeface="Afacad Flux"/>
                <a:sym typeface="Afacad Flux"/>
              </a:rPr>
              <a:t>thơ</a:t>
            </a:r>
            <a:r>
              <a:rPr lang="en-US" sz="1800" b="0" i="0" u="none" strike="noStrike" cap="none" dirty="0">
                <a:solidFill>
                  <a:srgbClr val="334155"/>
                </a:solidFill>
                <a:latin typeface="Afacad Flux"/>
                <a:ea typeface="Afacad Flux"/>
                <a:cs typeface="Afacad Flux"/>
                <a:sym typeface="Afacad Flux"/>
              </a:rPr>
              <a:t>? </a:t>
            </a:r>
            <a:endParaRPr dirty="0"/>
          </a:p>
        </p:txBody>
      </p:sp>
      <p:pic>
        <p:nvPicPr>
          <p:cNvPr id="117" name="Google Shape;117;p16" descr="image.png"/>
          <p:cNvPicPr preferRelativeResize="0"/>
          <p:nvPr/>
        </p:nvPicPr>
        <p:blipFill rotWithShape="1">
          <a:blip r:embed="rId6">
            <a:alphaModFix/>
          </a:blip>
          <a:srcRect/>
          <a:stretch/>
        </p:blipFill>
        <p:spPr>
          <a:xfrm>
            <a:off x="8739187" y="2943225"/>
            <a:ext cx="476250" cy="381000"/>
          </a:xfrm>
          <a:prstGeom prst="rect">
            <a:avLst/>
          </a:prstGeom>
          <a:noFill/>
          <a:ln>
            <a:noFill/>
          </a:ln>
        </p:spPr>
      </p:pic>
      <p:sp>
        <p:nvSpPr>
          <p:cNvPr id="118" name="Google Shape;118;p16"/>
          <p:cNvSpPr txBox="1"/>
          <p:nvPr/>
        </p:nvSpPr>
        <p:spPr>
          <a:xfrm>
            <a:off x="6602015" y="3419475"/>
            <a:ext cx="4750593" cy="40957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0" i="0" u="none" strike="noStrike" cap="none">
                <a:solidFill>
                  <a:srgbClr val="D97706"/>
                </a:solidFill>
                <a:latin typeface="Afacad Flux SemiBold"/>
                <a:ea typeface="Afacad Flux SemiBold"/>
                <a:cs typeface="Afacad Flux SemiBold"/>
                <a:sym typeface="Afacad Flux SemiBold"/>
              </a:rPr>
              <a:t>Bóng mẹ và bóng con</a:t>
            </a:r>
            <a:endParaRPr/>
          </a:p>
        </p:txBody>
      </p:sp>
      <p:sp>
        <p:nvSpPr>
          <p:cNvPr id="119" name="Google Shape;119;p16"/>
          <p:cNvSpPr txBox="1"/>
          <p:nvPr/>
        </p:nvSpPr>
        <p:spPr>
          <a:xfrm>
            <a:off x="6715125" y="3971925"/>
            <a:ext cx="4524375" cy="830997"/>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1800" b="0" i="0" u="none" strike="noStrike" cap="none" dirty="0" err="1">
                <a:solidFill>
                  <a:srgbClr val="334155"/>
                </a:solidFill>
                <a:latin typeface="Afacad Flux"/>
                <a:ea typeface="Afacad Flux"/>
                <a:cs typeface="Afacad Flux"/>
                <a:sym typeface="Afacad Flux"/>
              </a:rPr>
              <a:t>Hình</a:t>
            </a:r>
            <a:r>
              <a:rPr lang="en-US" sz="1800" b="0" i="0" u="none" strike="noStrike" cap="none" dirty="0">
                <a:solidFill>
                  <a:srgbClr val="334155"/>
                </a:solidFill>
                <a:latin typeface="Afacad Flux"/>
                <a:ea typeface="Afacad Flux"/>
                <a:cs typeface="Afacad Flux"/>
                <a:sym typeface="Afacad Flux"/>
              </a:rPr>
              <a:t> </a:t>
            </a:r>
            <a:r>
              <a:rPr lang="en-US" sz="1800" b="0" i="0" u="none" strike="noStrike" cap="none" dirty="0" err="1">
                <a:solidFill>
                  <a:srgbClr val="334155"/>
                </a:solidFill>
                <a:latin typeface="Afacad Flux"/>
                <a:ea typeface="Afacad Flux"/>
                <a:cs typeface="Afacad Flux"/>
                <a:sym typeface="Afacad Flux"/>
              </a:rPr>
              <a:t>ảnh</a:t>
            </a:r>
            <a:r>
              <a:rPr lang="en-US" sz="1800" b="0" i="0" u="none" strike="noStrike" cap="none" dirty="0">
                <a:solidFill>
                  <a:srgbClr val="334155"/>
                </a:solidFill>
                <a:latin typeface="Afacad Flux"/>
                <a:ea typeface="Afacad Flux"/>
                <a:cs typeface="Afacad Flux"/>
                <a:sym typeface="Afacad Flux"/>
              </a:rPr>
              <a:t> </a:t>
            </a:r>
            <a:r>
              <a:rPr lang="en-US" sz="1800" b="0" i="0" u="none" strike="noStrike" cap="none" dirty="0" err="1">
                <a:solidFill>
                  <a:srgbClr val="334155"/>
                </a:solidFill>
                <a:latin typeface="Afacad Flux"/>
                <a:ea typeface="Afacad Flux"/>
                <a:cs typeface="Afacad Flux"/>
                <a:sym typeface="Afacad Flux"/>
              </a:rPr>
              <a:t>hai</a:t>
            </a:r>
            <a:r>
              <a:rPr lang="en-US" sz="1800" b="0" i="0" u="none" strike="noStrike" cap="none" dirty="0">
                <a:solidFill>
                  <a:srgbClr val="334155"/>
                </a:solidFill>
                <a:latin typeface="Afacad Flux"/>
                <a:ea typeface="Afacad Flux"/>
                <a:cs typeface="Afacad Flux"/>
                <a:sym typeface="Afacad Flux"/>
              </a:rPr>
              <a:t> </a:t>
            </a:r>
            <a:r>
              <a:rPr lang="en-US" sz="1800" b="0" i="0" u="none" strike="noStrike" cap="none" dirty="0" err="1">
                <a:solidFill>
                  <a:srgbClr val="334155"/>
                </a:solidFill>
                <a:latin typeface="Afacad Flux"/>
                <a:ea typeface="Afacad Flux"/>
                <a:cs typeface="Afacad Flux"/>
                <a:sym typeface="Afacad Flux"/>
              </a:rPr>
              <a:t>mẹ</a:t>
            </a:r>
            <a:r>
              <a:rPr lang="en-US" sz="1800" b="0" i="0" u="none" strike="noStrike" cap="none" dirty="0">
                <a:solidFill>
                  <a:srgbClr val="334155"/>
                </a:solidFill>
                <a:latin typeface="Afacad Flux"/>
                <a:ea typeface="Afacad Flux"/>
                <a:cs typeface="Afacad Flux"/>
                <a:sym typeface="Afacad Flux"/>
              </a:rPr>
              <a:t> con </a:t>
            </a:r>
            <a:r>
              <a:rPr lang="vi-VN" sz="1800" dirty="0">
                <a:solidFill>
                  <a:srgbClr val="334155"/>
                </a:solidFill>
                <a:latin typeface="Afacad Flux"/>
                <a:ea typeface="Afacad Flux"/>
                <a:cs typeface="Afacad Flux"/>
                <a:sym typeface="Afacad Flux"/>
              </a:rPr>
              <a:t>đi ở đâu? </a:t>
            </a:r>
          </a:p>
          <a:p>
            <a:pPr marL="0" marR="0" lvl="0" indent="0" algn="ctr" rtl="0">
              <a:lnSpc>
                <a:spcPct val="150000"/>
              </a:lnSpc>
              <a:spcBef>
                <a:spcPts val="0"/>
              </a:spcBef>
              <a:spcAft>
                <a:spcPts val="0"/>
              </a:spcAft>
              <a:buNone/>
            </a:pPr>
            <a:r>
              <a:rPr lang="vi-VN" sz="1800" dirty="0">
                <a:solidFill>
                  <a:srgbClr val="334155"/>
                </a:solidFill>
                <a:latin typeface="Afacad Flux"/>
                <a:cs typeface="Afacad Flux"/>
                <a:sym typeface="Afacad Flux"/>
              </a:rPr>
              <a:t>Bóng mẹ và bóng em bé nhue thế nào?</a:t>
            </a:r>
            <a:endParaRPr dirty="0"/>
          </a:p>
        </p:txBody>
      </p:sp>
      <p:sp>
        <p:nvSpPr>
          <p:cNvPr id="120" name="Google Shape;120;p16"/>
          <p:cNvSpPr txBox="1"/>
          <p:nvPr/>
        </p:nvSpPr>
        <p:spPr>
          <a:xfrm>
            <a:off x="571500" y="571500"/>
            <a:ext cx="11601450" cy="5048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b="1" i="0" u="none" strike="noStrike" cap="none">
                <a:solidFill>
                  <a:srgbClr val="F59E0B"/>
                </a:solidFill>
                <a:latin typeface="Comfortaa"/>
                <a:ea typeface="Comfortaa"/>
                <a:cs typeface="Comfortaa"/>
                <a:sym typeface="Comfortaa"/>
              </a:rPr>
              <a:t>Bé cùng khám phá</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4"/>
        <p:cNvGrpSpPr/>
        <p:nvPr/>
      </p:nvGrpSpPr>
      <p:grpSpPr>
        <a:xfrm>
          <a:off x="0" y="0"/>
          <a:ext cx="0" cy="0"/>
          <a:chOff x="0" y="0"/>
          <a:chExt cx="0" cy="0"/>
        </a:xfrm>
      </p:grpSpPr>
      <p:pic>
        <p:nvPicPr>
          <p:cNvPr id="125" name="Google Shape;125;p17"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27" name="Google Shape;127;p17" descr="image.png"/>
          <p:cNvPicPr preferRelativeResize="0"/>
          <p:nvPr/>
        </p:nvPicPr>
        <p:blipFill rotWithShape="1">
          <a:blip r:embed="rId4">
            <a:alphaModFix/>
          </a:blip>
          <a:srcRect/>
          <a:stretch/>
        </p:blipFill>
        <p:spPr>
          <a:xfrm>
            <a:off x="6096000" y="0"/>
            <a:ext cx="6096000" cy="6858000"/>
          </a:xfrm>
          <a:prstGeom prst="rect">
            <a:avLst/>
          </a:prstGeom>
          <a:noFill/>
          <a:ln>
            <a:noFill/>
          </a:ln>
        </p:spPr>
      </p:pic>
      <p:sp>
        <p:nvSpPr>
          <p:cNvPr id="128" name="Google Shape;128;p17"/>
          <p:cNvSpPr txBox="1"/>
          <p:nvPr/>
        </p:nvSpPr>
        <p:spPr>
          <a:xfrm>
            <a:off x="571500" y="2825353"/>
            <a:ext cx="4953000" cy="1950243"/>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2400" b="0" i="0" u="none" strike="noStrike" cap="none">
                <a:solidFill>
                  <a:srgbClr val="334155"/>
                </a:solidFill>
                <a:latin typeface="Afacad Flux Medium"/>
                <a:ea typeface="Afacad Flux Medium"/>
                <a:cs typeface="Afacad Flux Medium"/>
                <a:sym typeface="Afacad Flux Medium"/>
              </a:rPr>
              <a:t>Ông nhíu mắt nhìn em</a:t>
            </a:r>
            <a:br>
              <a:rPr lang="en-US" sz="1800" b="0" i="0" u="none" strike="noStrike" cap="none">
                <a:solidFill>
                  <a:schemeClr val="dk1"/>
                </a:solidFill>
                <a:latin typeface="Calibri"/>
                <a:ea typeface="Calibri"/>
                <a:cs typeface="Calibri"/>
                <a:sym typeface="Calibri"/>
              </a:rPr>
            </a:br>
            <a:r>
              <a:rPr lang="en-US" sz="2400" b="0" i="0" u="none" strike="noStrike" cap="none">
                <a:solidFill>
                  <a:srgbClr val="334155"/>
                </a:solidFill>
                <a:latin typeface="Afacad Flux Medium"/>
                <a:ea typeface="Afacad Flux Medium"/>
                <a:cs typeface="Afacad Flux Medium"/>
                <a:sym typeface="Afacad Flux Medium"/>
              </a:rPr>
              <a:t> Em nhíu mắt nhìn ông</a:t>
            </a:r>
            <a:br>
              <a:rPr lang="en-US" sz="1800" b="0" i="0" u="none" strike="noStrike" cap="none">
                <a:solidFill>
                  <a:schemeClr val="dk1"/>
                </a:solidFill>
                <a:latin typeface="Calibri"/>
                <a:ea typeface="Calibri"/>
                <a:cs typeface="Calibri"/>
                <a:sym typeface="Calibri"/>
              </a:rPr>
            </a:br>
            <a:r>
              <a:rPr lang="en-US" sz="2400" b="0" i="0" u="none" strike="noStrike" cap="none">
                <a:solidFill>
                  <a:srgbClr val="334155"/>
                </a:solidFill>
                <a:latin typeface="Afacad Flux Medium"/>
                <a:ea typeface="Afacad Flux Medium"/>
                <a:cs typeface="Afacad Flux Medium"/>
                <a:sym typeface="Afacad Flux Medium"/>
              </a:rPr>
              <a:t> Ông ở trên trời nhé</a:t>
            </a:r>
            <a:br>
              <a:rPr lang="en-US" sz="1800" b="0" i="0" u="none" strike="noStrike" cap="none">
                <a:solidFill>
                  <a:schemeClr val="dk1"/>
                </a:solidFill>
                <a:latin typeface="Calibri"/>
                <a:ea typeface="Calibri"/>
                <a:cs typeface="Calibri"/>
                <a:sym typeface="Calibri"/>
              </a:rPr>
            </a:br>
            <a:r>
              <a:rPr lang="en-US" sz="2400" b="0" i="0" u="none" strike="noStrike" cap="none">
                <a:solidFill>
                  <a:srgbClr val="334155"/>
                </a:solidFill>
                <a:latin typeface="Afacad Flux Medium"/>
                <a:ea typeface="Afacad Flux Medium"/>
                <a:cs typeface="Afacad Flux Medium"/>
                <a:sym typeface="Afacad Flux Medium"/>
              </a:rPr>
              <a:t> Cháu ở dưới này thôi</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2"/>
        <p:cNvGrpSpPr/>
        <p:nvPr/>
      </p:nvGrpSpPr>
      <p:grpSpPr>
        <a:xfrm>
          <a:off x="0" y="0"/>
          <a:ext cx="0" cy="0"/>
          <a:chOff x="0" y="0"/>
          <a:chExt cx="0" cy="0"/>
        </a:xfrm>
      </p:grpSpPr>
      <p:pic>
        <p:nvPicPr>
          <p:cNvPr id="133" name="Google Shape;133;p18"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34" name="Google Shape;134;p18" descr="image.png"/>
          <p:cNvPicPr preferRelativeResize="0"/>
          <p:nvPr/>
        </p:nvPicPr>
        <p:blipFill rotWithShape="1">
          <a:blip r:embed="rId4">
            <a:alphaModFix/>
          </a:blip>
          <a:srcRect/>
          <a:stretch/>
        </p:blipFill>
        <p:spPr>
          <a:xfrm>
            <a:off x="571500" y="2562225"/>
            <a:ext cx="5286375" cy="2619375"/>
          </a:xfrm>
          <a:prstGeom prst="rect">
            <a:avLst/>
          </a:prstGeom>
          <a:noFill/>
          <a:ln>
            <a:noFill/>
          </a:ln>
        </p:spPr>
      </p:pic>
      <p:pic>
        <p:nvPicPr>
          <p:cNvPr id="135" name="Google Shape;135;p18" descr="image.png"/>
          <p:cNvPicPr preferRelativeResize="0"/>
          <p:nvPr/>
        </p:nvPicPr>
        <p:blipFill rotWithShape="1">
          <a:blip r:embed="rId4">
            <a:alphaModFix/>
          </a:blip>
          <a:srcRect/>
          <a:stretch/>
        </p:blipFill>
        <p:spPr>
          <a:xfrm>
            <a:off x="6334125" y="2562225"/>
            <a:ext cx="5286375" cy="2619375"/>
          </a:xfrm>
          <a:prstGeom prst="rect">
            <a:avLst/>
          </a:prstGeom>
          <a:noFill/>
          <a:ln>
            <a:noFill/>
          </a:ln>
        </p:spPr>
      </p:pic>
      <p:sp>
        <p:nvSpPr>
          <p:cNvPr id="137" name="Google Shape;137;p18"/>
          <p:cNvSpPr txBox="1"/>
          <p:nvPr/>
        </p:nvSpPr>
        <p:spPr>
          <a:xfrm>
            <a:off x="839392" y="3133248"/>
            <a:ext cx="4750593"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vi-VN" sz="2400" dirty="0">
                <a:solidFill>
                  <a:srgbClr val="D97706"/>
                </a:solidFill>
                <a:latin typeface="Afacad Flux SemiBold"/>
                <a:cs typeface="Afacad Flux SemiBold"/>
                <a:sym typeface="Afacad Flux SemiBold"/>
              </a:rPr>
              <a:t>- Tình cảm của em bé như thế nào với ông MT?</a:t>
            </a:r>
            <a:endParaRPr dirty="0"/>
          </a:p>
        </p:txBody>
      </p:sp>
      <p:sp>
        <p:nvSpPr>
          <p:cNvPr id="138" name="Google Shape;138;p18"/>
          <p:cNvSpPr txBox="1"/>
          <p:nvPr/>
        </p:nvSpPr>
        <p:spPr>
          <a:xfrm>
            <a:off x="952500" y="3971925"/>
            <a:ext cx="4524375" cy="1246495"/>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vi-VN" sz="1800" b="0" i="0" u="none" strike="noStrike" cap="none" dirty="0">
                <a:solidFill>
                  <a:srgbClr val="334155"/>
                </a:solidFill>
                <a:latin typeface="Afacad Flux"/>
                <a:ea typeface="Afacad Flux"/>
                <a:cs typeface="Afacad Flux"/>
                <a:sym typeface="Afacad Flux"/>
              </a:rPr>
              <a:t>- </a:t>
            </a:r>
            <a:r>
              <a:rPr lang="en-US" sz="1800" b="0" i="0" u="none" strike="noStrike" cap="none" dirty="0" err="1">
                <a:solidFill>
                  <a:srgbClr val="334155"/>
                </a:solidFill>
                <a:latin typeface="Afacad Flux"/>
                <a:ea typeface="Afacad Flux"/>
                <a:cs typeface="Afacad Flux"/>
                <a:sym typeface="Afacad Flux"/>
              </a:rPr>
              <a:t>Tại</a:t>
            </a:r>
            <a:r>
              <a:rPr lang="en-US" sz="1800" b="0" i="0" u="none" strike="noStrike" cap="none" dirty="0">
                <a:solidFill>
                  <a:srgbClr val="334155"/>
                </a:solidFill>
                <a:latin typeface="Afacad Flux"/>
                <a:ea typeface="Afacad Flux"/>
                <a:cs typeface="Afacad Flux"/>
                <a:sym typeface="Afacad Flux"/>
              </a:rPr>
              <a:t> </a:t>
            </a:r>
            <a:r>
              <a:rPr lang="en-US" sz="1800" b="0" i="0" u="none" strike="noStrike" cap="none" dirty="0" err="1">
                <a:solidFill>
                  <a:srgbClr val="334155"/>
                </a:solidFill>
                <a:latin typeface="Afacad Flux"/>
                <a:ea typeface="Afacad Flux"/>
                <a:cs typeface="Afacad Flux"/>
                <a:sym typeface="Afacad Flux"/>
              </a:rPr>
              <a:t>sao</a:t>
            </a:r>
            <a:r>
              <a:rPr lang="en-US" sz="1800" b="0" i="0" u="none" strike="noStrike" cap="none" dirty="0">
                <a:solidFill>
                  <a:srgbClr val="334155"/>
                </a:solidFill>
                <a:latin typeface="Afacad Flux"/>
                <a:ea typeface="Afacad Flux"/>
                <a:cs typeface="Afacad Flux"/>
                <a:sym typeface="Afacad Flux"/>
              </a:rPr>
              <a:t> </a:t>
            </a:r>
            <a:r>
              <a:rPr lang="en-US" sz="1800" b="0" i="0" u="none" strike="noStrike" cap="none" dirty="0" err="1">
                <a:solidFill>
                  <a:srgbClr val="334155"/>
                </a:solidFill>
                <a:latin typeface="Afacad Flux"/>
                <a:ea typeface="Afacad Flux"/>
                <a:cs typeface="Afacad Flux"/>
                <a:sym typeface="Afacad Flux"/>
              </a:rPr>
              <a:t>bạn</a:t>
            </a:r>
            <a:r>
              <a:rPr lang="en-US" sz="1800" b="0" i="0" u="none" strike="noStrike" cap="none" dirty="0">
                <a:solidFill>
                  <a:srgbClr val="334155"/>
                </a:solidFill>
                <a:latin typeface="Afacad Flux"/>
                <a:ea typeface="Afacad Flux"/>
                <a:cs typeface="Afacad Flux"/>
                <a:sym typeface="Afacad Flux"/>
              </a:rPr>
              <a:t> </a:t>
            </a:r>
            <a:r>
              <a:rPr lang="en-US" sz="1800" b="0" i="0" u="none" strike="noStrike" cap="none" dirty="0" err="1">
                <a:solidFill>
                  <a:srgbClr val="334155"/>
                </a:solidFill>
                <a:latin typeface="Afacad Flux"/>
                <a:ea typeface="Afacad Flux"/>
                <a:cs typeface="Afacad Flux"/>
                <a:sym typeface="Afacad Flux"/>
              </a:rPr>
              <a:t>nhỏ</a:t>
            </a:r>
            <a:r>
              <a:rPr lang="en-US" sz="1800" b="0" i="0" u="none" strike="noStrike" cap="none" dirty="0">
                <a:solidFill>
                  <a:srgbClr val="334155"/>
                </a:solidFill>
                <a:latin typeface="Afacad Flux"/>
                <a:ea typeface="Afacad Flux"/>
                <a:cs typeface="Afacad Flux"/>
                <a:sym typeface="Afacad Flux"/>
              </a:rPr>
              <a:t> </a:t>
            </a:r>
            <a:r>
              <a:rPr lang="en-US" sz="1800" b="0" i="0" u="none" strike="noStrike" cap="none" dirty="0" err="1">
                <a:solidFill>
                  <a:srgbClr val="334155"/>
                </a:solidFill>
                <a:latin typeface="Afacad Flux"/>
                <a:ea typeface="Afacad Flux"/>
                <a:cs typeface="Afacad Flux"/>
                <a:sym typeface="Afacad Flux"/>
              </a:rPr>
              <a:t>trong</a:t>
            </a:r>
            <a:r>
              <a:rPr lang="en-US" sz="1800" b="0" i="0" u="none" strike="noStrike" cap="none" dirty="0">
                <a:solidFill>
                  <a:srgbClr val="334155"/>
                </a:solidFill>
                <a:latin typeface="Afacad Flux"/>
                <a:ea typeface="Afacad Flux"/>
                <a:cs typeface="Afacad Flux"/>
                <a:sym typeface="Afacad Flux"/>
              </a:rPr>
              <a:t> </a:t>
            </a:r>
            <a:r>
              <a:rPr lang="en-US" sz="1800" b="0" i="0" u="none" strike="noStrike" cap="none" dirty="0" err="1">
                <a:solidFill>
                  <a:srgbClr val="334155"/>
                </a:solidFill>
                <a:latin typeface="Afacad Flux"/>
                <a:ea typeface="Afacad Flux"/>
                <a:cs typeface="Afacad Flux"/>
                <a:sym typeface="Afacad Flux"/>
              </a:rPr>
              <a:t>bài</a:t>
            </a:r>
            <a:r>
              <a:rPr lang="en-US" sz="1800" b="0" i="0" u="none" strike="noStrike" cap="none" dirty="0">
                <a:solidFill>
                  <a:srgbClr val="334155"/>
                </a:solidFill>
                <a:latin typeface="Afacad Flux"/>
                <a:ea typeface="Afacad Flux"/>
                <a:cs typeface="Afacad Flux"/>
                <a:sym typeface="Afacad Flux"/>
              </a:rPr>
              <a:t> </a:t>
            </a:r>
            <a:r>
              <a:rPr lang="en-US" sz="1800" b="0" i="0" u="none" strike="noStrike" cap="none" dirty="0" err="1">
                <a:solidFill>
                  <a:srgbClr val="334155"/>
                </a:solidFill>
                <a:latin typeface="Afacad Flux"/>
                <a:ea typeface="Afacad Flux"/>
                <a:cs typeface="Afacad Flux"/>
                <a:sym typeface="Afacad Flux"/>
              </a:rPr>
              <a:t>thơ</a:t>
            </a:r>
            <a:r>
              <a:rPr lang="en-US" sz="1800" b="0" i="0" u="none" strike="noStrike" cap="none" dirty="0">
                <a:solidFill>
                  <a:srgbClr val="334155"/>
                </a:solidFill>
                <a:latin typeface="Afacad Flux"/>
                <a:ea typeface="Afacad Flux"/>
                <a:cs typeface="Afacad Flux"/>
                <a:sym typeface="Afacad Flux"/>
              </a:rPr>
              <a:t> </a:t>
            </a:r>
            <a:r>
              <a:rPr lang="en-US" sz="1800" b="0" i="0" u="none" strike="noStrike" cap="none" dirty="0" err="1">
                <a:solidFill>
                  <a:srgbClr val="334155"/>
                </a:solidFill>
                <a:latin typeface="Afacad Flux"/>
                <a:ea typeface="Afacad Flux"/>
                <a:cs typeface="Afacad Flux"/>
                <a:sym typeface="Afacad Flux"/>
              </a:rPr>
              <a:t>lại</a:t>
            </a:r>
            <a:r>
              <a:rPr lang="en-US" sz="1800" b="0" i="0" u="none" strike="noStrike" cap="none" dirty="0">
                <a:solidFill>
                  <a:srgbClr val="334155"/>
                </a:solidFill>
                <a:latin typeface="Afacad Flux"/>
                <a:ea typeface="Afacad Flux"/>
                <a:cs typeface="Afacad Flux"/>
                <a:sym typeface="Afacad Flux"/>
              </a:rPr>
              <a:t> </a:t>
            </a:r>
            <a:r>
              <a:rPr lang="en-US" sz="1800" b="0" i="0" u="none" strike="noStrike" cap="none" dirty="0" err="1">
                <a:solidFill>
                  <a:srgbClr val="334155"/>
                </a:solidFill>
                <a:latin typeface="Afacad Flux"/>
                <a:ea typeface="Afacad Flux"/>
                <a:cs typeface="Afacad Flux"/>
                <a:sym typeface="Afacad Flux"/>
              </a:rPr>
              <a:t>phải</a:t>
            </a:r>
            <a:r>
              <a:rPr lang="en-US" sz="1800" b="0" i="0" u="none" strike="noStrike" cap="none" dirty="0">
                <a:solidFill>
                  <a:srgbClr val="334155"/>
                </a:solidFill>
                <a:latin typeface="Afacad Flux"/>
                <a:ea typeface="Afacad Flux"/>
                <a:cs typeface="Afacad Flux"/>
                <a:sym typeface="Afacad Flux"/>
              </a:rPr>
              <a:t> </a:t>
            </a:r>
            <a:r>
              <a:rPr lang="en-US" sz="1800" b="0" i="0" u="none" strike="noStrike" cap="none" dirty="0" err="1">
                <a:solidFill>
                  <a:srgbClr val="334155"/>
                </a:solidFill>
                <a:latin typeface="Afacad Flux"/>
                <a:ea typeface="Afacad Flux"/>
                <a:cs typeface="Afacad Flux"/>
                <a:sym typeface="Afacad Flux"/>
              </a:rPr>
              <a:t>nhíu</a:t>
            </a:r>
            <a:r>
              <a:rPr lang="en-US" sz="1800" b="0" i="0" u="none" strike="noStrike" cap="none" dirty="0">
                <a:solidFill>
                  <a:srgbClr val="334155"/>
                </a:solidFill>
                <a:latin typeface="Afacad Flux"/>
                <a:ea typeface="Afacad Flux"/>
                <a:cs typeface="Afacad Flux"/>
                <a:sym typeface="Afacad Flux"/>
              </a:rPr>
              <a:t> </a:t>
            </a:r>
            <a:r>
              <a:rPr lang="en-US" sz="1800" b="0" i="0" u="none" strike="noStrike" cap="none" dirty="0" err="1">
                <a:solidFill>
                  <a:srgbClr val="334155"/>
                </a:solidFill>
                <a:latin typeface="Afacad Flux"/>
                <a:ea typeface="Afacad Flux"/>
                <a:cs typeface="Afacad Flux"/>
                <a:sym typeface="Afacad Flux"/>
              </a:rPr>
              <a:t>mắt</a:t>
            </a:r>
            <a:r>
              <a:rPr lang="en-US" sz="1800" b="0" i="0" u="none" strike="noStrike" cap="none" dirty="0">
                <a:solidFill>
                  <a:srgbClr val="334155"/>
                </a:solidFill>
                <a:latin typeface="Afacad Flux"/>
                <a:ea typeface="Afacad Flux"/>
                <a:cs typeface="Afacad Flux"/>
                <a:sym typeface="Afacad Flux"/>
              </a:rPr>
              <a:t> </a:t>
            </a:r>
            <a:r>
              <a:rPr lang="en-US" sz="1800" b="0" i="0" u="none" strike="noStrike" cap="none" dirty="0" err="1">
                <a:solidFill>
                  <a:srgbClr val="334155"/>
                </a:solidFill>
                <a:latin typeface="Afacad Flux"/>
                <a:ea typeface="Afacad Flux"/>
                <a:cs typeface="Afacad Flux"/>
                <a:sym typeface="Afacad Flux"/>
              </a:rPr>
              <a:t>khi</a:t>
            </a:r>
            <a:r>
              <a:rPr lang="en-US" sz="1800" b="0" i="0" u="none" strike="noStrike" cap="none" dirty="0">
                <a:solidFill>
                  <a:srgbClr val="334155"/>
                </a:solidFill>
                <a:latin typeface="Afacad Flux"/>
                <a:ea typeface="Afacad Flux"/>
                <a:cs typeface="Afacad Flux"/>
                <a:sym typeface="Afacad Flux"/>
              </a:rPr>
              <a:t> </a:t>
            </a:r>
            <a:r>
              <a:rPr lang="en-US" sz="1800" b="0" i="0" u="none" strike="noStrike" cap="none" dirty="0" err="1">
                <a:solidFill>
                  <a:srgbClr val="334155"/>
                </a:solidFill>
                <a:latin typeface="Afacad Flux"/>
                <a:ea typeface="Afacad Flux"/>
                <a:cs typeface="Afacad Flux"/>
                <a:sym typeface="Afacad Flux"/>
              </a:rPr>
              <a:t>nhìn</a:t>
            </a:r>
            <a:r>
              <a:rPr lang="en-US" sz="1800" b="0" i="0" u="none" strike="noStrike" cap="none" dirty="0">
                <a:solidFill>
                  <a:srgbClr val="334155"/>
                </a:solidFill>
                <a:latin typeface="Afacad Flux"/>
                <a:ea typeface="Afacad Flux"/>
                <a:cs typeface="Afacad Flux"/>
                <a:sym typeface="Afacad Flux"/>
              </a:rPr>
              <a:t> </a:t>
            </a:r>
            <a:r>
              <a:rPr lang="en-US" sz="1800" b="0" i="0" u="none" strike="noStrike" cap="none" dirty="0" err="1">
                <a:solidFill>
                  <a:srgbClr val="334155"/>
                </a:solidFill>
                <a:latin typeface="Afacad Flux"/>
                <a:ea typeface="Afacad Flux"/>
                <a:cs typeface="Afacad Flux"/>
                <a:sym typeface="Afacad Flux"/>
              </a:rPr>
              <a:t>ông</a:t>
            </a:r>
            <a:r>
              <a:rPr lang="en-US" sz="1800" b="0" i="0" u="none" strike="noStrike" cap="none" dirty="0">
                <a:solidFill>
                  <a:srgbClr val="334155"/>
                </a:solidFill>
                <a:latin typeface="Afacad Flux"/>
                <a:ea typeface="Afacad Flux"/>
                <a:cs typeface="Afacad Flux"/>
                <a:sym typeface="Afacad Flux"/>
              </a:rPr>
              <a:t> </a:t>
            </a:r>
            <a:r>
              <a:rPr lang="en-US" sz="1800" b="0" i="0" u="none" strike="noStrike" cap="none" dirty="0" err="1">
                <a:solidFill>
                  <a:srgbClr val="334155"/>
                </a:solidFill>
                <a:latin typeface="Afacad Flux"/>
                <a:ea typeface="Afacad Flux"/>
                <a:cs typeface="Afacad Flux"/>
                <a:sym typeface="Afacad Flux"/>
              </a:rPr>
              <a:t>mặt</a:t>
            </a:r>
            <a:r>
              <a:rPr lang="en-US" sz="1800" b="0" i="0" u="none" strike="noStrike" cap="none" dirty="0">
                <a:solidFill>
                  <a:srgbClr val="334155"/>
                </a:solidFill>
                <a:latin typeface="Afacad Flux"/>
                <a:ea typeface="Afacad Flux"/>
                <a:cs typeface="Afacad Flux"/>
                <a:sym typeface="Afacad Flux"/>
              </a:rPr>
              <a:t> </a:t>
            </a:r>
            <a:r>
              <a:rPr lang="en-US" sz="1800" b="0" i="0" u="none" strike="noStrike" cap="none" dirty="0" err="1">
                <a:solidFill>
                  <a:srgbClr val="334155"/>
                </a:solidFill>
                <a:latin typeface="Afacad Flux"/>
                <a:ea typeface="Afacad Flux"/>
                <a:cs typeface="Afacad Flux"/>
                <a:sym typeface="Afacad Flux"/>
              </a:rPr>
              <a:t>trời</a:t>
            </a:r>
            <a:r>
              <a:rPr lang="en-US" sz="1800" b="0" i="0" u="none" strike="noStrike" cap="none" dirty="0">
                <a:solidFill>
                  <a:srgbClr val="334155"/>
                </a:solidFill>
                <a:latin typeface="Afacad Flux"/>
                <a:ea typeface="Afacad Flux"/>
                <a:cs typeface="Afacad Flux"/>
                <a:sym typeface="Afacad Flux"/>
              </a:rPr>
              <a:t>?</a:t>
            </a:r>
            <a:endParaRPr lang="vi-VN" sz="1800" b="0" i="0" u="none" strike="noStrike" cap="none" dirty="0">
              <a:solidFill>
                <a:srgbClr val="334155"/>
              </a:solidFill>
              <a:latin typeface="Afacad Flux"/>
              <a:ea typeface="Afacad Flux"/>
              <a:cs typeface="Afacad Flux"/>
              <a:sym typeface="Afacad Flux"/>
            </a:endParaRPr>
          </a:p>
          <a:p>
            <a:pPr marL="0" marR="0" lvl="0" indent="0" algn="ctr" rtl="0">
              <a:lnSpc>
                <a:spcPct val="150000"/>
              </a:lnSpc>
              <a:spcBef>
                <a:spcPts val="0"/>
              </a:spcBef>
              <a:spcAft>
                <a:spcPts val="0"/>
              </a:spcAft>
              <a:buNone/>
            </a:pPr>
            <a:r>
              <a:rPr lang="vi-VN" sz="1800" dirty="0">
                <a:solidFill>
                  <a:srgbClr val="334155"/>
                </a:solidFill>
                <a:latin typeface="Afacad Flux"/>
                <a:cs typeface="Afacad Flux"/>
                <a:sym typeface="Afacad Flux"/>
              </a:rPr>
              <a:t>- Em bé nói gì với ông MT?</a:t>
            </a:r>
            <a:endParaRPr dirty="0"/>
          </a:p>
        </p:txBody>
      </p:sp>
      <p:sp>
        <p:nvSpPr>
          <p:cNvPr id="140" name="Google Shape;140;p18"/>
          <p:cNvSpPr txBox="1"/>
          <p:nvPr/>
        </p:nvSpPr>
        <p:spPr>
          <a:xfrm>
            <a:off x="6602015" y="3419475"/>
            <a:ext cx="4750593"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vi-VN" sz="2400" dirty="0">
                <a:solidFill>
                  <a:srgbClr val="D97706"/>
                </a:solidFill>
                <a:latin typeface="Afacad Flux SemiBold"/>
                <a:cs typeface="Afacad Flux SemiBold"/>
                <a:sym typeface="Afacad Flux SemiBold"/>
              </a:rPr>
              <a:t>Chúng mình có yêu quý ông MT không? </a:t>
            </a:r>
          </a:p>
          <a:p>
            <a:pPr marL="0" marR="0" lvl="0" indent="0" algn="ctr" rtl="0">
              <a:spcBef>
                <a:spcPts val="0"/>
              </a:spcBef>
              <a:spcAft>
                <a:spcPts val="0"/>
              </a:spcAft>
              <a:buNone/>
            </a:pPr>
            <a:r>
              <a:rPr lang="vi-VN" sz="2400" dirty="0">
                <a:solidFill>
                  <a:srgbClr val="D97706"/>
                </a:solidFill>
                <a:latin typeface="Afacad Flux SemiBold"/>
                <a:cs typeface="Afacad Flux SemiBold"/>
                <a:sym typeface="Afacad Flux SemiBold"/>
              </a:rPr>
              <a:t>Vì sao?</a:t>
            </a:r>
            <a:endParaRPr dirty="0"/>
          </a:p>
        </p:txBody>
      </p:sp>
      <p:sp>
        <p:nvSpPr>
          <p:cNvPr id="142" name="Google Shape;142;p18"/>
          <p:cNvSpPr txBox="1"/>
          <p:nvPr/>
        </p:nvSpPr>
        <p:spPr>
          <a:xfrm>
            <a:off x="571500" y="571500"/>
            <a:ext cx="11601450" cy="5048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b="1" i="0" u="none" strike="noStrike" cap="none">
                <a:solidFill>
                  <a:srgbClr val="F59E0B"/>
                </a:solidFill>
                <a:latin typeface="Comfortaa"/>
                <a:ea typeface="Comfortaa"/>
                <a:cs typeface="Comfortaa"/>
                <a:sym typeface="Comfortaa"/>
              </a:rPr>
              <a:t>Bé và Ông Mặt Trời</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6"/>
        <p:cNvGrpSpPr/>
        <p:nvPr/>
      </p:nvGrpSpPr>
      <p:grpSpPr>
        <a:xfrm>
          <a:off x="0" y="0"/>
          <a:ext cx="0" cy="0"/>
          <a:chOff x="0" y="0"/>
          <a:chExt cx="0" cy="0"/>
        </a:xfrm>
      </p:grpSpPr>
      <p:pic>
        <p:nvPicPr>
          <p:cNvPr id="147" name="Google Shape;147;p19"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50" name="Google Shape;150;p19"/>
          <p:cNvSpPr txBox="1"/>
          <p:nvPr/>
        </p:nvSpPr>
        <p:spPr>
          <a:xfrm>
            <a:off x="3933679" y="1634228"/>
            <a:ext cx="4953000" cy="1462682"/>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2400" b="0" i="0" u="none" strike="noStrike" cap="none" dirty="0">
                <a:solidFill>
                  <a:srgbClr val="334155"/>
                </a:solidFill>
                <a:latin typeface="Afacad Flux Medium"/>
                <a:ea typeface="Afacad Flux Medium"/>
                <a:cs typeface="Afacad Flux Medium"/>
                <a:sym typeface="Afacad Flux Medium"/>
              </a:rPr>
              <a:t>Hai </a:t>
            </a:r>
            <a:r>
              <a:rPr lang="en-US" sz="2400" b="0" i="0" u="none" strike="noStrike" cap="none" dirty="0" err="1">
                <a:solidFill>
                  <a:srgbClr val="334155"/>
                </a:solidFill>
                <a:latin typeface="Afacad Flux Medium"/>
                <a:ea typeface="Afacad Flux Medium"/>
                <a:cs typeface="Afacad Flux Medium"/>
                <a:sym typeface="Afacad Flux Medium"/>
              </a:rPr>
              <a:t>ông</a:t>
            </a:r>
            <a:r>
              <a:rPr lang="en-US" sz="2400" b="0" i="0" u="none" strike="noStrike" cap="none" dirty="0">
                <a:solidFill>
                  <a:srgbClr val="334155"/>
                </a:solidFill>
                <a:latin typeface="Afacad Flux Medium"/>
                <a:ea typeface="Afacad Flux Medium"/>
                <a:cs typeface="Afacad Flux Medium"/>
                <a:sym typeface="Afacad Flux Medium"/>
              </a:rPr>
              <a:t> </a:t>
            </a:r>
            <a:r>
              <a:rPr lang="en-US" sz="2400" b="0" i="0" u="none" strike="noStrike" cap="none" dirty="0" err="1">
                <a:solidFill>
                  <a:srgbClr val="334155"/>
                </a:solidFill>
                <a:latin typeface="Afacad Flux Medium"/>
                <a:ea typeface="Afacad Flux Medium"/>
                <a:cs typeface="Afacad Flux Medium"/>
                <a:sym typeface="Afacad Flux Medium"/>
              </a:rPr>
              <a:t>cháu</a:t>
            </a:r>
            <a:r>
              <a:rPr lang="en-US" sz="2400" b="0" i="0" u="none" strike="noStrike" cap="none" dirty="0">
                <a:solidFill>
                  <a:srgbClr val="334155"/>
                </a:solidFill>
                <a:latin typeface="Afacad Flux Medium"/>
                <a:ea typeface="Afacad Flux Medium"/>
                <a:cs typeface="Afacad Flux Medium"/>
                <a:sym typeface="Afacad Flux Medium"/>
              </a:rPr>
              <a:t> </a:t>
            </a:r>
            <a:r>
              <a:rPr lang="en-US" sz="2400" b="0" i="0" u="none" strike="noStrike" cap="none" dirty="0" err="1">
                <a:solidFill>
                  <a:srgbClr val="334155"/>
                </a:solidFill>
                <a:latin typeface="Afacad Flux Medium"/>
                <a:ea typeface="Afacad Flux Medium"/>
                <a:cs typeface="Afacad Flux Medium"/>
                <a:sym typeface="Afacad Flux Medium"/>
              </a:rPr>
              <a:t>cùng</a:t>
            </a:r>
            <a:r>
              <a:rPr lang="en-US" sz="2400" b="0" i="0" u="none" strike="noStrike" cap="none" dirty="0">
                <a:solidFill>
                  <a:srgbClr val="334155"/>
                </a:solidFill>
                <a:latin typeface="Afacad Flux Medium"/>
                <a:ea typeface="Afacad Flux Medium"/>
                <a:cs typeface="Afacad Flux Medium"/>
                <a:sym typeface="Afacad Flux Medium"/>
              </a:rPr>
              <a:t> </a:t>
            </a:r>
            <a:r>
              <a:rPr lang="en-US" sz="2400" b="0" i="0" u="none" strike="noStrike" cap="none" dirty="0" err="1">
                <a:solidFill>
                  <a:srgbClr val="334155"/>
                </a:solidFill>
                <a:latin typeface="Afacad Flux Medium"/>
                <a:ea typeface="Afacad Flux Medium"/>
                <a:cs typeface="Afacad Flux Medium"/>
                <a:sym typeface="Afacad Flux Medium"/>
              </a:rPr>
              <a:t>cười</a:t>
            </a:r>
            <a:br>
              <a:rPr lang="en-US" sz="1800" b="0" i="0" u="none" strike="noStrike" cap="none" dirty="0">
                <a:solidFill>
                  <a:schemeClr val="dk1"/>
                </a:solidFill>
                <a:latin typeface="Calibri"/>
                <a:ea typeface="Calibri"/>
                <a:cs typeface="Calibri"/>
                <a:sym typeface="Calibri"/>
              </a:rPr>
            </a:br>
            <a:r>
              <a:rPr lang="en-US" sz="2400" b="0" i="0" u="none" strike="noStrike" cap="none" dirty="0">
                <a:solidFill>
                  <a:srgbClr val="334155"/>
                </a:solidFill>
                <a:latin typeface="Afacad Flux Medium"/>
                <a:ea typeface="Afacad Flux Medium"/>
                <a:cs typeface="Afacad Flux Medium"/>
                <a:sym typeface="Afacad Flux Medium"/>
              </a:rPr>
              <a:t> </a:t>
            </a:r>
            <a:r>
              <a:rPr lang="en-US" sz="2400" b="0" i="0" u="none" strike="noStrike" cap="none" dirty="0" err="1">
                <a:solidFill>
                  <a:srgbClr val="334155"/>
                </a:solidFill>
                <a:latin typeface="Afacad Flux Medium"/>
                <a:ea typeface="Afacad Flux Medium"/>
                <a:cs typeface="Afacad Flux Medium"/>
                <a:sym typeface="Afacad Flux Medium"/>
              </a:rPr>
              <a:t>Mẹ</a:t>
            </a:r>
            <a:r>
              <a:rPr lang="en-US" sz="2400" b="0" i="0" u="none" strike="noStrike" cap="none" dirty="0">
                <a:solidFill>
                  <a:srgbClr val="334155"/>
                </a:solidFill>
                <a:latin typeface="Afacad Flux Medium"/>
                <a:ea typeface="Afacad Flux Medium"/>
                <a:cs typeface="Afacad Flux Medium"/>
                <a:sym typeface="Afacad Flux Medium"/>
              </a:rPr>
              <a:t> </a:t>
            </a:r>
            <a:r>
              <a:rPr lang="en-US" sz="2400" b="0" i="0" u="none" strike="noStrike" cap="none" dirty="0" err="1">
                <a:solidFill>
                  <a:srgbClr val="334155"/>
                </a:solidFill>
                <a:latin typeface="Afacad Flux Medium"/>
                <a:ea typeface="Afacad Flux Medium"/>
                <a:cs typeface="Afacad Flux Medium"/>
                <a:sym typeface="Afacad Flux Medium"/>
              </a:rPr>
              <a:t>cười</a:t>
            </a:r>
            <a:r>
              <a:rPr lang="en-US" sz="2400" b="0" i="0" u="none" strike="noStrike" cap="none" dirty="0">
                <a:solidFill>
                  <a:srgbClr val="334155"/>
                </a:solidFill>
                <a:latin typeface="Afacad Flux Medium"/>
                <a:ea typeface="Afacad Flux Medium"/>
                <a:cs typeface="Afacad Flux Medium"/>
                <a:sym typeface="Afacad Flux Medium"/>
              </a:rPr>
              <a:t> </a:t>
            </a:r>
            <a:r>
              <a:rPr lang="en-US" sz="2400" b="0" i="0" u="none" strike="noStrike" cap="none" dirty="0" err="1">
                <a:solidFill>
                  <a:srgbClr val="334155"/>
                </a:solidFill>
                <a:latin typeface="Afacad Flux Medium"/>
                <a:ea typeface="Afacad Flux Medium"/>
                <a:cs typeface="Afacad Flux Medium"/>
                <a:sym typeface="Afacad Flux Medium"/>
              </a:rPr>
              <a:t>đi</a:t>
            </a:r>
            <a:r>
              <a:rPr lang="en-US" sz="2400" b="0" i="0" u="none" strike="noStrike" cap="none" dirty="0">
                <a:solidFill>
                  <a:srgbClr val="334155"/>
                </a:solidFill>
                <a:latin typeface="Afacad Flux Medium"/>
                <a:ea typeface="Afacad Flux Medium"/>
                <a:cs typeface="Afacad Flux Medium"/>
                <a:sym typeface="Afacad Flux Medium"/>
              </a:rPr>
              <a:t> </a:t>
            </a:r>
            <a:r>
              <a:rPr lang="en-US" sz="2400" b="0" i="0" u="none" strike="noStrike" cap="none" dirty="0" err="1">
                <a:solidFill>
                  <a:srgbClr val="334155"/>
                </a:solidFill>
                <a:latin typeface="Afacad Flux Medium"/>
                <a:ea typeface="Afacad Flux Medium"/>
                <a:cs typeface="Afacad Flux Medium"/>
                <a:sym typeface="Afacad Flux Medium"/>
              </a:rPr>
              <a:t>bên</a:t>
            </a:r>
            <a:r>
              <a:rPr lang="en-US" sz="2400" b="0" i="0" u="none" strike="noStrike" cap="none" dirty="0">
                <a:solidFill>
                  <a:srgbClr val="334155"/>
                </a:solidFill>
                <a:latin typeface="Afacad Flux Medium"/>
                <a:ea typeface="Afacad Flux Medium"/>
                <a:cs typeface="Afacad Flux Medium"/>
                <a:sym typeface="Afacad Flux Medium"/>
              </a:rPr>
              <a:t> </a:t>
            </a:r>
            <a:r>
              <a:rPr lang="en-US" sz="2400" b="0" i="0" u="none" strike="noStrike" cap="none" dirty="0" err="1">
                <a:solidFill>
                  <a:srgbClr val="334155"/>
                </a:solidFill>
                <a:latin typeface="Afacad Flux Medium"/>
                <a:ea typeface="Afacad Flux Medium"/>
                <a:cs typeface="Afacad Flux Medium"/>
                <a:sym typeface="Afacad Flux Medium"/>
              </a:rPr>
              <a:t>cạnh</a:t>
            </a:r>
            <a:br>
              <a:rPr lang="en-US" sz="1800" b="0" i="0" u="none" strike="noStrike" cap="none" dirty="0">
                <a:solidFill>
                  <a:schemeClr val="dk1"/>
                </a:solidFill>
                <a:latin typeface="Calibri"/>
                <a:ea typeface="Calibri"/>
                <a:cs typeface="Calibri"/>
                <a:sym typeface="Calibri"/>
              </a:rPr>
            </a:br>
            <a:r>
              <a:rPr lang="en-US" sz="2400" b="0" i="0" u="none" strike="noStrike" cap="none" dirty="0">
                <a:solidFill>
                  <a:srgbClr val="334155"/>
                </a:solidFill>
                <a:latin typeface="Afacad Flux Medium"/>
                <a:ea typeface="Afacad Flux Medium"/>
                <a:cs typeface="Afacad Flux Medium"/>
                <a:sym typeface="Afacad Flux Medium"/>
              </a:rPr>
              <a:t> </a:t>
            </a:r>
            <a:r>
              <a:rPr lang="en-US" sz="2400" b="0" i="0" u="none" strike="noStrike" cap="none" dirty="0" err="1">
                <a:solidFill>
                  <a:srgbClr val="334155"/>
                </a:solidFill>
                <a:latin typeface="Afacad Flux Medium"/>
                <a:ea typeface="Afacad Flux Medium"/>
                <a:cs typeface="Afacad Flux Medium"/>
                <a:sym typeface="Afacad Flux Medium"/>
              </a:rPr>
              <a:t>Ông</a:t>
            </a:r>
            <a:r>
              <a:rPr lang="en-US" sz="2400" b="0" i="0" u="none" strike="noStrike" cap="none" dirty="0">
                <a:solidFill>
                  <a:srgbClr val="334155"/>
                </a:solidFill>
                <a:latin typeface="Afacad Flux Medium"/>
                <a:ea typeface="Afacad Flux Medium"/>
                <a:cs typeface="Afacad Flux Medium"/>
                <a:sym typeface="Afacad Flux Medium"/>
              </a:rPr>
              <a:t> </a:t>
            </a:r>
            <a:r>
              <a:rPr lang="en-US" sz="2400" b="0" i="0" u="none" strike="noStrike" cap="none" dirty="0" err="1">
                <a:solidFill>
                  <a:srgbClr val="334155"/>
                </a:solidFill>
                <a:latin typeface="Afacad Flux Medium"/>
                <a:ea typeface="Afacad Flux Medium"/>
                <a:cs typeface="Afacad Flux Medium"/>
                <a:sym typeface="Afacad Flux Medium"/>
              </a:rPr>
              <a:t>mặt</a:t>
            </a:r>
            <a:r>
              <a:rPr lang="en-US" sz="2400" b="0" i="0" u="none" strike="noStrike" cap="none" dirty="0">
                <a:solidFill>
                  <a:srgbClr val="334155"/>
                </a:solidFill>
                <a:latin typeface="Afacad Flux Medium"/>
                <a:ea typeface="Afacad Flux Medium"/>
                <a:cs typeface="Afacad Flux Medium"/>
                <a:sym typeface="Afacad Flux Medium"/>
              </a:rPr>
              <a:t> </a:t>
            </a:r>
            <a:r>
              <a:rPr lang="en-US" sz="2400" b="0" i="0" u="none" strike="noStrike" cap="none" dirty="0" err="1">
                <a:solidFill>
                  <a:srgbClr val="334155"/>
                </a:solidFill>
                <a:latin typeface="Afacad Flux Medium"/>
                <a:ea typeface="Afacad Flux Medium"/>
                <a:cs typeface="Afacad Flux Medium"/>
                <a:sym typeface="Afacad Flux Medium"/>
              </a:rPr>
              <a:t>trời</a:t>
            </a:r>
            <a:r>
              <a:rPr lang="en-US" sz="2400" b="0" i="0" u="none" strike="noStrike" cap="none" dirty="0">
                <a:solidFill>
                  <a:srgbClr val="334155"/>
                </a:solidFill>
                <a:latin typeface="Afacad Flux Medium"/>
                <a:ea typeface="Afacad Flux Medium"/>
                <a:cs typeface="Afacad Flux Medium"/>
                <a:sym typeface="Afacad Flux Medium"/>
              </a:rPr>
              <a:t> </a:t>
            </a:r>
            <a:r>
              <a:rPr lang="en-US" sz="2400" b="0" i="0" u="none" strike="noStrike" cap="none" dirty="0" err="1">
                <a:solidFill>
                  <a:srgbClr val="334155"/>
                </a:solidFill>
                <a:latin typeface="Afacad Flux Medium"/>
                <a:ea typeface="Afacad Flux Medium"/>
                <a:cs typeface="Afacad Flux Medium"/>
                <a:sym typeface="Afacad Flux Medium"/>
              </a:rPr>
              <a:t>óng</a:t>
            </a:r>
            <a:r>
              <a:rPr lang="en-US" sz="2400" b="0" i="0" u="none" strike="noStrike" cap="none" dirty="0">
                <a:solidFill>
                  <a:srgbClr val="334155"/>
                </a:solidFill>
                <a:latin typeface="Afacad Flux Medium"/>
                <a:ea typeface="Afacad Flux Medium"/>
                <a:cs typeface="Afacad Flux Medium"/>
                <a:sym typeface="Afacad Flux Medium"/>
              </a:rPr>
              <a:t> </a:t>
            </a:r>
            <a:r>
              <a:rPr lang="en-US" sz="2400" b="0" i="0" u="none" strike="noStrike" cap="none" dirty="0" err="1">
                <a:solidFill>
                  <a:srgbClr val="334155"/>
                </a:solidFill>
                <a:latin typeface="Afacad Flux Medium"/>
                <a:ea typeface="Afacad Flux Medium"/>
                <a:cs typeface="Afacad Flux Medium"/>
                <a:sym typeface="Afacad Flux Medium"/>
              </a:rPr>
              <a:t>ánh</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3CC704-4ED5-4068-9F00-8CD85FAF7EE9}"/>
              </a:ext>
            </a:extLst>
          </p:cNvPr>
          <p:cNvSpPr>
            <a:spLocks noGrp="1"/>
          </p:cNvSpPr>
          <p:nvPr>
            <p:ph type="body" idx="1"/>
          </p:nvPr>
        </p:nvSpPr>
        <p:spPr/>
        <p:txBody>
          <a:bodyPr/>
          <a:lstStyle/>
          <a:p>
            <a:r>
              <a:rPr lang="vi-VN" dirty="0"/>
              <a:t>Chúng mình có yêu quý ông MT không?</a:t>
            </a:r>
          </a:p>
          <a:p>
            <a:r>
              <a:rPr lang="vi-VN" dirty="0"/>
              <a:t>Vì sao?</a:t>
            </a:r>
            <a:endParaRPr lang="en-US" dirty="0"/>
          </a:p>
        </p:txBody>
      </p:sp>
    </p:spTree>
    <p:extLst>
      <p:ext uri="{BB962C8B-B14F-4D97-AF65-F5344CB8AC3E}">
        <p14:creationId xmlns:p14="http://schemas.microsoft.com/office/powerpoint/2010/main" val="2793379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8"/>
        <p:cNvGrpSpPr/>
        <p:nvPr/>
      </p:nvGrpSpPr>
      <p:grpSpPr>
        <a:xfrm>
          <a:off x="0" y="0"/>
          <a:ext cx="0" cy="0"/>
          <a:chOff x="0" y="0"/>
          <a:chExt cx="0" cy="0"/>
        </a:xfrm>
      </p:grpSpPr>
      <p:pic>
        <p:nvPicPr>
          <p:cNvPr id="169" name="Google Shape;169;p21"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70" name="Google Shape;170;p21" descr="image.png"/>
          <p:cNvPicPr preferRelativeResize="0"/>
          <p:nvPr/>
        </p:nvPicPr>
        <p:blipFill rotWithShape="1">
          <a:blip r:embed="rId4">
            <a:alphaModFix/>
          </a:blip>
          <a:srcRect/>
          <a:stretch/>
        </p:blipFill>
        <p:spPr>
          <a:xfrm>
            <a:off x="6334125" y="1966912"/>
            <a:ext cx="5286375" cy="3810000"/>
          </a:xfrm>
          <a:prstGeom prst="rect">
            <a:avLst/>
          </a:prstGeom>
          <a:noFill/>
          <a:ln>
            <a:noFill/>
          </a:ln>
        </p:spPr>
      </p:pic>
      <p:sp>
        <p:nvSpPr>
          <p:cNvPr id="172" name="Google Shape;172;p21"/>
          <p:cNvSpPr txBox="1"/>
          <p:nvPr/>
        </p:nvSpPr>
        <p:spPr>
          <a:xfrm>
            <a:off x="571500" y="4652962"/>
            <a:ext cx="5286375" cy="10287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800" b="0" i="0" u="none" strike="noStrike" cap="none">
                <a:solidFill>
                  <a:srgbClr val="334155"/>
                </a:solidFill>
                <a:latin typeface="Afacad Flux"/>
                <a:ea typeface="Afacad Flux"/>
                <a:cs typeface="Afacad Flux"/>
                <a:sym typeface="Afacad Flux"/>
              </a:rPr>
              <a:t>Ông mặt trời tỏa nắng rất đẹp nhưng nắng gắt có thể làm bé bị ốm. Khi ra ngoài trời nắng, bé nhớ phải đội mũ, nón để bảo vệ sức khỏe nhé!</a:t>
            </a:r>
            <a:endParaRPr/>
          </a:p>
        </p:txBody>
      </p:sp>
      <p:pic>
        <p:nvPicPr>
          <p:cNvPr id="173" name="Google Shape;173;p21" descr="image.png"/>
          <p:cNvPicPr preferRelativeResize="0"/>
          <p:nvPr/>
        </p:nvPicPr>
        <p:blipFill rotWithShape="1">
          <a:blip r:embed="rId5">
            <a:alphaModFix/>
          </a:blip>
          <a:srcRect/>
          <a:stretch/>
        </p:blipFill>
        <p:spPr>
          <a:xfrm>
            <a:off x="6334125" y="1966912"/>
            <a:ext cx="5286375" cy="3810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6"/>
        <p:cNvGrpSpPr/>
        <p:nvPr/>
      </p:nvGrpSpPr>
      <p:grpSpPr>
        <a:xfrm>
          <a:off x="0" y="0"/>
          <a:ext cx="0" cy="0"/>
          <a:chOff x="0" y="0"/>
          <a:chExt cx="0" cy="0"/>
        </a:xfrm>
      </p:grpSpPr>
      <p:pic>
        <p:nvPicPr>
          <p:cNvPr id="207" name="Google Shape;207;p24"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08" name="Google Shape;208;p24"/>
          <p:cNvSpPr txBox="1"/>
          <p:nvPr/>
        </p:nvSpPr>
        <p:spPr>
          <a:xfrm>
            <a:off x="2324100" y="1919287"/>
            <a:ext cx="7920990" cy="8477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6000" b="1" i="0" u="none" strike="noStrike" cap="none">
                <a:solidFill>
                  <a:srgbClr val="D97706"/>
                </a:solidFill>
                <a:latin typeface="Comfortaa"/>
                <a:ea typeface="Comfortaa"/>
                <a:cs typeface="Comfortaa"/>
                <a:sym typeface="Comfortaa"/>
              </a:rPr>
              <a:t>Bé Học Rất Ngoan!</a:t>
            </a:r>
            <a:endParaRPr/>
          </a:p>
        </p:txBody>
      </p:sp>
      <p:sp>
        <p:nvSpPr>
          <p:cNvPr id="209" name="Google Shape;209;p24"/>
          <p:cNvSpPr txBox="1"/>
          <p:nvPr/>
        </p:nvSpPr>
        <p:spPr>
          <a:xfrm>
            <a:off x="2324100" y="2767012"/>
            <a:ext cx="7543800" cy="3429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800" b="0" i="0" u="none" strike="noStrike" cap="none">
                <a:solidFill>
                  <a:srgbClr val="334155"/>
                </a:solidFill>
                <a:latin typeface="Afacad Flux"/>
                <a:ea typeface="Afacad Flux"/>
                <a:cs typeface="Afacad Flux"/>
                <a:sym typeface="Afacad Flux"/>
              </a:rPr>
              <a:t>Chúc các bé luôn vui tươi như ông mặt trời nhé!</a:t>
            </a:r>
            <a:endParaRPr/>
          </a:p>
        </p:txBody>
      </p:sp>
      <p:sp>
        <p:nvSpPr>
          <p:cNvPr id="210" name="Google Shape;210;p24"/>
          <p:cNvSpPr txBox="1"/>
          <p:nvPr/>
        </p:nvSpPr>
        <p:spPr>
          <a:xfrm>
            <a:off x="2324100" y="3490912"/>
            <a:ext cx="7543800" cy="304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0" i="0" u="none" strike="noStrike" cap="none">
                <a:solidFill>
                  <a:srgbClr val="000000"/>
                </a:solidFill>
                <a:latin typeface="Afacad Flux SemiBold"/>
                <a:ea typeface="Afacad Flux SemiBold"/>
                <a:cs typeface="Afacad Flux SemiBold"/>
                <a:sym typeface="Afacad Flux SemiBold"/>
              </a:rPr>
              <a:t>Hẹn gặp lại các bé ở bài học sau!</a:t>
            </a:r>
            <a:endParaRPr/>
          </a:p>
        </p:txBody>
      </p:sp>
      <p:pic>
        <p:nvPicPr>
          <p:cNvPr id="211" name="Google Shape;211;p24" descr="image.png"/>
          <p:cNvPicPr preferRelativeResize="0"/>
          <p:nvPr/>
        </p:nvPicPr>
        <p:blipFill rotWithShape="1">
          <a:blip r:embed="rId4">
            <a:alphaModFix/>
          </a:blip>
          <a:srcRect/>
          <a:stretch/>
        </p:blipFill>
        <p:spPr>
          <a:xfrm>
            <a:off x="2324100" y="4252912"/>
            <a:ext cx="647700" cy="571500"/>
          </a:xfrm>
          <a:prstGeom prst="rect">
            <a:avLst/>
          </a:prstGeom>
          <a:noFill/>
          <a:ln>
            <a:noFill/>
          </a:ln>
        </p:spPr>
      </p:pic>
      <p:pic>
        <p:nvPicPr>
          <p:cNvPr id="212" name="Google Shape;212;p24" descr="image.png"/>
          <p:cNvPicPr preferRelativeResize="0"/>
          <p:nvPr/>
        </p:nvPicPr>
        <p:blipFill rotWithShape="1">
          <a:blip r:embed="rId4">
            <a:alphaModFix/>
          </a:blip>
          <a:srcRect/>
          <a:stretch/>
        </p:blipFill>
        <p:spPr>
          <a:xfrm>
            <a:off x="3286125" y="4252912"/>
            <a:ext cx="647700" cy="571500"/>
          </a:xfrm>
          <a:prstGeom prst="rect">
            <a:avLst/>
          </a:prstGeom>
          <a:noFill/>
          <a:ln>
            <a:noFill/>
          </a:ln>
        </p:spPr>
      </p:pic>
      <p:pic>
        <p:nvPicPr>
          <p:cNvPr id="213" name="Google Shape;213;p24" descr="image.png"/>
          <p:cNvPicPr preferRelativeResize="0"/>
          <p:nvPr/>
        </p:nvPicPr>
        <p:blipFill rotWithShape="1">
          <a:blip r:embed="rId4">
            <a:alphaModFix/>
          </a:blip>
          <a:srcRect/>
          <a:stretch/>
        </p:blipFill>
        <p:spPr>
          <a:xfrm>
            <a:off x="4248150" y="4252912"/>
            <a:ext cx="647700" cy="5715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261</Words>
  <Application>Microsoft Office PowerPoint</Application>
  <PresentationFormat>Widescreen</PresentationFormat>
  <Paragraphs>23</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Afacad Flux</vt:lpstr>
      <vt:lpstr>Afacad Flux Medium</vt:lpstr>
      <vt:lpstr>Calibri</vt:lpstr>
      <vt:lpstr>Afacad Flux SemiBold</vt:lpstr>
      <vt:lpstr>Comfortaa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HTTC</cp:lastModifiedBy>
  <cp:revision>3</cp:revision>
  <dcterms:modified xsi:type="dcterms:W3CDTF">2026-05-19T03:33:06Z</dcterms:modified>
</cp:coreProperties>
</file>