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PHÁT TRIỂN NHẬN THỨC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một số PTGT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đường hàng không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1EA1chngang1hoa_zps17b127c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285860"/>
            <a:ext cx="7453318" cy="174264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CUỘC THI TÌM HIỂU VỀ CÁC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.VnArial" pitchFamily="34" charset="0"/>
              </a:rPr>
              <a:t>MAY BAY PHẢN LỰC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rial" pitchFamily="34" charset="0"/>
              </a:rPr>
              <a:t>KHINH KHI CẦU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rial" pitchFamily="34" charset="0"/>
              </a:rPr>
              <a:t>TAU VŨ TRỤ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Office PowerPoint</Application>
  <PresentationFormat>On-screen Show (4:3)</PresentationFormat>
  <Paragraphs>10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10</cp:lastModifiedBy>
  <cp:revision>3</cp:revision>
  <dcterms:created xsi:type="dcterms:W3CDTF">2016-04-06T13:56:36Z</dcterms:created>
  <dcterms:modified xsi:type="dcterms:W3CDTF">2026-04-22T08:53:13Z</dcterms:modified>
</cp:coreProperties>
</file>