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0" r:id="rId2"/>
    <p:sldId id="271" r:id="rId3"/>
    <p:sldId id="272" r:id="rId4"/>
    <p:sldId id="273" r:id="rId5"/>
    <p:sldId id="274" r:id="rId6"/>
    <p:sldId id="275" r:id="rId7"/>
    <p:sldId id="276" r:id="rId8"/>
    <p:sldId id="285" r:id="rId9"/>
    <p:sldId id="280" r:id="rId10"/>
    <p:sldId id="281" r:id="rId11"/>
    <p:sldId id="278" r:id="rId12"/>
    <p:sldId id="286" r:id="rId13"/>
    <p:sldId id="295" r:id="rId14"/>
    <p:sldId id="296" r:id="rId15"/>
    <p:sldId id="297" r:id="rId16"/>
    <p:sldId id="287" r:id="rId17"/>
    <p:sldId id="256" r:id="rId18"/>
    <p:sldId id="257" r:id="rId19"/>
    <p:sldId id="288" r:id="rId20"/>
    <p:sldId id="290" r:id="rId21"/>
    <p:sldId id="289" r:id="rId22"/>
    <p:sldId id="291" r:id="rId23"/>
    <p:sldId id="258" r:id="rId24"/>
    <p:sldId id="292" r:id="rId25"/>
    <p:sldId id="293" r:id="rId26"/>
    <p:sldId id="294" r:id="rId27"/>
    <p:sldId id="26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CAFDE46-64DF-4DA9-959E-1799D6045FB1}" type="datetimeFigureOut">
              <a:rPr lang="en-US"/>
              <a:pPr>
                <a:defRPr/>
              </a:pPr>
              <a:t>27/4/2026</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56968B5-1668-45E4-B647-96307CFFCD03}" type="slidenum">
              <a:rPr lang="en-US"/>
              <a:pPr>
                <a:defRPr/>
              </a:pPr>
              <a:t>‹#›</a:t>
            </a:fld>
            <a:endParaRPr lang="en-US"/>
          </a:p>
        </p:txBody>
      </p:sp>
    </p:spTree>
    <p:extLst>
      <p:ext uri="{BB962C8B-B14F-4D97-AF65-F5344CB8AC3E}">
        <p14:creationId xmlns:p14="http://schemas.microsoft.com/office/powerpoint/2010/main" val="1586773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0002AB9-668F-4D51-B961-99EAA332C329}" type="slidenum">
              <a:rPr lang="en-US" sz="1200"/>
              <a:pPr algn="r"/>
              <a:t>5</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eaLnBrk="1" hangingPunct="1"/>
            <a:endParaRPr lang="en-US" smtClean="0"/>
          </a:p>
        </p:txBody>
      </p:sp>
      <p:sp>
        <p:nvSpPr>
          <p:cNvPr id="38915" name="Slide Number Placeholder 3"/>
          <p:cNvSpPr>
            <a:spLocks noGrp="1"/>
          </p:cNvSpPr>
          <p:nvPr>
            <p:ph type="sldNum" sz="quarter" idx="5"/>
          </p:nvPr>
        </p:nvSpPr>
        <p:spPr>
          <a:noFill/>
        </p:spPr>
        <p:txBody>
          <a:bodyPr/>
          <a:lstStyle/>
          <a:p>
            <a:fld id="{7F9AAC9F-F0FB-45B8-A7FD-7697FB455A61}" type="slidenum">
              <a:rPr lang="en-US" smtClean="0"/>
              <a:pPr/>
              <a:t>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5B0119-5079-4005-8A07-ECB41005F401}" type="slidenum">
              <a:rPr lang="en-US" sz="1200">
                <a:solidFill>
                  <a:srgbClr val="000000"/>
                </a:solidFill>
              </a:rPr>
              <a:pPr algn="r"/>
              <a:t>19</a:t>
            </a:fld>
            <a:endParaRPr lang="en-US" sz="1200">
              <a:solidFill>
                <a:srgbClr val="000000"/>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0C934E-3450-4FE5-AC75-02B468165C8C}" type="datetimeFigureOut">
              <a:rPr lang="en-US"/>
              <a:pPr>
                <a:defRPr/>
              </a:pPr>
              <a:t>27/4/2026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B76E52-8D5F-4948-B8D3-5086B246DD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D92C70-B609-4E19-9B33-2DFA67274352}" type="datetimeFigureOut">
              <a:rPr lang="en-US"/>
              <a:pPr>
                <a:defRPr/>
              </a:pPr>
              <a:t>27/4/2026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E4275D-0C73-4018-9B66-9564A4E5B1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5F53C8-930D-4699-BAAF-8A7C2F56E14B}" type="datetimeFigureOut">
              <a:rPr lang="en-US"/>
              <a:pPr>
                <a:defRPr/>
              </a:pPr>
              <a:t>27/4/2026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76BB0D-465F-49D7-89B4-1AC6870868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2A4265-1015-4DF2-A293-D2B36473D289}" type="datetimeFigureOut">
              <a:rPr lang="en-US"/>
              <a:pPr>
                <a:defRPr/>
              </a:pPr>
              <a:t>27/4/2026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D11EC3-C7A9-4D78-BA44-4B44E00572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3486F7-548F-4B20-AA60-3A2A05596F71}" type="datetimeFigureOut">
              <a:rPr lang="en-US"/>
              <a:pPr>
                <a:defRPr/>
              </a:pPr>
              <a:t>27/4/2026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CB193A-BF7F-46EC-BB02-B6B63A540F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1B46B8-4AE2-4AA8-BAAF-36BDE4DBA2BC}" type="datetimeFigureOut">
              <a:rPr lang="en-US"/>
              <a:pPr>
                <a:defRPr/>
              </a:pPr>
              <a:t>27/4/2026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54B721-2EAA-465A-9FDB-3D1CB89E52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F60F8D-897C-4A0A-8229-F0C98ECB9306}" type="datetimeFigureOut">
              <a:rPr lang="en-US"/>
              <a:pPr>
                <a:defRPr/>
              </a:pPr>
              <a:t>27/4/2026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C914B6-2446-4998-9713-81694B036A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12F949-FB02-4B0B-80D6-1B4BA75F936F}" type="datetimeFigureOut">
              <a:rPr lang="en-US"/>
              <a:pPr>
                <a:defRPr/>
              </a:pPr>
              <a:t>27/4/2026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612808-ECF8-4376-AB84-D4CB85B410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C85C58-028B-49D5-9224-69516E7879B7}" type="datetimeFigureOut">
              <a:rPr lang="en-US"/>
              <a:pPr>
                <a:defRPr/>
              </a:pPr>
              <a:t>27/4/2026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49D900-47D5-4940-A27F-17E37DEA53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4073E4-A3B8-4723-9973-C9A13DEB69DF}" type="datetimeFigureOut">
              <a:rPr lang="en-US"/>
              <a:pPr>
                <a:defRPr/>
              </a:pPr>
              <a:t>27/4/2026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2E35C-5A95-4A05-B64E-3AB6B946CC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B1F5B1-4EBC-4D04-8E48-F133EB12511F}" type="datetimeFigureOut">
              <a:rPr lang="en-US"/>
              <a:pPr>
                <a:defRPr/>
              </a:pPr>
              <a:t>27/4/2026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EE687A-7D81-4B99-8418-099522DCB4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9035DD7-0048-4629-94BB-318EF38495D1}" type="datetimeFigureOut">
              <a:rPr lang="en-US"/>
              <a:pPr>
                <a:defRPr/>
              </a:pPr>
              <a:t>27/4/2026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7A5F262-0515-4DD6-9F94-B3F9DEDF37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file:///C:\Users\o\Documents\Em%20&#273;i%20m&#7851;u%20gi&#225;o%20(beat)%20-%20Alin%20beat%20-%20320%20lyrics.mp3" TargetMode="External"/><Relationship Id="rId1" Type="http://schemas.openxmlformats.org/officeDocument/2006/relationships/audio" Target="file:///G:\Giao%20an%204%20tuoi\Que%20Huong%20Tuoi%20dep%20-%20Hoa%20tau%20%5bNCT%2036634169819645468750%5d.mp3"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emf"/><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D:\1.%20C&#212;NG%20VI&#7878;C\4.%20NH&#7840;C%20THI&#7870;U%20NHI\4.%20M&#7897;t%20s&#7889;%20ngh&#7873;\Hat%20gao%20lang%20ta%20-%20Dang%20cap%20nhat%20%5bNCT%209622665813%5d.mp3"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endParaRPr lang="en-US" smtClean="0"/>
          </a:p>
        </p:txBody>
      </p:sp>
      <p:pic>
        <p:nvPicPr>
          <p:cNvPr id="14338" name="Picture 4" descr="015"/>
          <p:cNvPicPr>
            <a:picLocks noGrp="1" noChangeAspect="1" noChangeArrowheads="1"/>
          </p:cNvPicPr>
          <p:nvPr>
            <p:ph type="body" idx="4294967295"/>
          </p:nvPr>
        </p:nvPicPr>
        <p:blipFill>
          <a:blip r:embed="rId3"/>
          <a:srcRect/>
          <a:stretch>
            <a:fillRect/>
          </a:stretch>
        </p:blipFill>
        <p:spPr>
          <a:xfrm>
            <a:off x="0" y="0"/>
            <a:ext cx="9144000" cy="6858000"/>
          </a:xfrm>
        </p:spPr>
      </p:pic>
      <p:sp>
        <p:nvSpPr>
          <p:cNvPr id="56325" name="WordArt 5"/>
          <p:cNvSpPr>
            <a:spLocks noChangeArrowheads="1" noChangeShapeType="1" noTextEdit="1"/>
          </p:cNvSpPr>
          <p:nvPr/>
        </p:nvSpPr>
        <p:spPr bwMode="auto">
          <a:xfrm>
            <a:off x="361950" y="60325"/>
            <a:ext cx="8420100" cy="1222375"/>
          </a:xfrm>
          <a:prstGeom prst="rect">
            <a:avLst/>
          </a:prstGeom>
        </p:spPr>
        <p:txBody>
          <a:bodyPr wrap="none" fromWordArt="1">
            <a:prstTxWarp prst="textPlain">
              <a:avLst>
                <a:gd name="adj" fmla="val 50000"/>
              </a:avLst>
            </a:prstTxWarp>
          </a:bodyPr>
          <a:lstStyle/>
          <a:p>
            <a:pPr algn="ctr"/>
            <a:endParaRPr lang="en-US" sz="3600" b="1" kern="10" dirty="0">
              <a:ln w="9525">
                <a:solidFill>
                  <a:srgbClr val="0000FF"/>
                </a:solidFill>
                <a:round/>
                <a:headEnd/>
                <a:tailEnd/>
              </a:ln>
              <a:solidFill>
                <a:srgbClr val="0000FF"/>
              </a:solidFill>
              <a:latin typeface="Times New Roman"/>
              <a:cs typeface="Times New Roman"/>
            </a:endParaRPr>
          </a:p>
        </p:txBody>
      </p:sp>
      <p:sp>
        <p:nvSpPr>
          <p:cNvPr id="56336" name="WordArt 16"/>
          <p:cNvSpPr>
            <a:spLocks noChangeArrowheads="1" noChangeShapeType="1" noTextEdit="1"/>
          </p:cNvSpPr>
          <p:nvPr/>
        </p:nvSpPr>
        <p:spPr bwMode="auto">
          <a:xfrm>
            <a:off x="2362200" y="1371600"/>
            <a:ext cx="4371975" cy="9906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FF0000"/>
                </a:solidFill>
                <a:latin typeface="Times New Roman"/>
                <a:cs typeface="Times New Roman"/>
              </a:rPr>
              <a:t>Lĩnh</a:t>
            </a:r>
            <a:r>
              <a:rPr lang="en-US" sz="3600" b="1" kern="10" dirty="0">
                <a:ln w="9525">
                  <a:solidFill>
                    <a:srgbClr val="FF0000"/>
                  </a:solidFill>
                  <a:round/>
                  <a:headEnd/>
                  <a:tailEnd/>
                </a:ln>
                <a:solidFill>
                  <a:srgbClr val="FF0000"/>
                </a:solidFill>
                <a:latin typeface="Times New Roman"/>
                <a:cs typeface="Times New Roman"/>
              </a:rPr>
              <a:t> </a:t>
            </a:r>
            <a:r>
              <a:rPr lang="en-US" sz="3600" b="1" kern="10" dirty="0" err="1">
                <a:ln w="9525">
                  <a:solidFill>
                    <a:srgbClr val="FF0000"/>
                  </a:solidFill>
                  <a:round/>
                  <a:headEnd/>
                  <a:tailEnd/>
                </a:ln>
                <a:solidFill>
                  <a:srgbClr val="FF0000"/>
                </a:solidFill>
                <a:latin typeface="Times New Roman"/>
                <a:cs typeface="Times New Roman"/>
              </a:rPr>
              <a:t>vực</a:t>
            </a:r>
            <a:r>
              <a:rPr lang="en-US" sz="3600" b="1" kern="10" dirty="0">
                <a:ln w="9525">
                  <a:solidFill>
                    <a:srgbClr val="FF0000"/>
                  </a:solidFill>
                  <a:round/>
                  <a:headEnd/>
                  <a:tailEnd/>
                </a:ln>
                <a:solidFill>
                  <a:srgbClr val="FF0000"/>
                </a:solidFill>
                <a:latin typeface="Times New Roman"/>
                <a:cs typeface="Times New Roman"/>
              </a:rPr>
              <a:t> </a:t>
            </a:r>
            <a:r>
              <a:rPr lang="en-US" sz="3600" b="1" kern="10" dirty="0" err="1">
                <a:ln w="9525">
                  <a:solidFill>
                    <a:srgbClr val="FF0000"/>
                  </a:solidFill>
                  <a:round/>
                  <a:headEnd/>
                  <a:tailEnd/>
                </a:ln>
                <a:solidFill>
                  <a:srgbClr val="FF0000"/>
                </a:solidFill>
                <a:latin typeface="Times New Roman"/>
                <a:cs typeface="Times New Roman"/>
              </a:rPr>
              <a:t>phát</a:t>
            </a:r>
            <a:r>
              <a:rPr lang="en-US" sz="3600" b="1" kern="10" dirty="0">
                <a:ln w="9525">
                  <a:solidFill>
                    <a:srgbClr val="FF0000"/>
                  </a:solidFill>
                  <a:round/>
                  <a:headEnd/>
                  <a:tailEnd/>
                </a:ln>
                <a:solidFill>
                  <a:srgbClr val="FF0000"/>
                </a:solidFill>
                <a:latin typeface="Times New Roman"/>
                <a:cs typeface="Times New Roman"/>
              </a:rPr>
              <a:t> </a:t>
            </a:r>
            <a:r>
              <a:rPr lang="en-US" sz="3600" b="1" kern="10" dirty="0" err="1">
                <a:ln w="9525">
                  <a:solidFill>
                    <a:srgbClr val="FF0000"/>
                  </a:solidFill>
                  <a:round/>
                  <a:headEnd/>
                  <a:tailEnd/>
                </a:ln>
                <a:solidFill>
                  <a:srgbClr val="FF0000"/>
                </a:solidFill>
                <a:latin typeface="Times New Roman"/>
                <a:cs typeface="Times New Roman"/>
              </a:rPr>
              <a:t>triển</a:t>
            </a:r>
            <a:r>
              <a:rPr lang="en-US" sz="3600" b="1" kern="10" dirty="0">
                <a:ln w="9525">
                  <a:solidFill>
                    <a:srgbClr val="FF0000"/>
                  </a:solidFill>
                  <a:round/>
                  <a:headEnd/>
                  <a:tailEnd/>
                </a:ln>
                <a:solidFill>
                  <a:srgbClr val="FF0000"/>
                </a:solidFill>
                <a:latin typeface="Times New Roman"/>
                <a:cs typeface="Times New Roman"/>
              </a:rPr>
              <a:t> </a:t>
            </a:r>
            <a:r>
              <a:rPr lang="en-US" sz="3600" b="1" kern="10" dirty="0" err="1">
                <a:ln w="9525">
                  <a:solidFill>
                    <a:srgbClr val="FF0000"/>
                  </a:solidFill>
                  <a:round/>
                  <a:headEnd/>
                  <a:tailEnd/>
                </a:ln>
                <a:solidFill>
                  <a:srgbClr val="FF0000"/>
                </a:solidFill>
                <a:latin typeface="Times New Roman"/>
                <a:cs typeface="Times New Roman"/>
              </a:rPr>
              <a:t>nhận</a:t>
            </a:r>
            <a:r>
              <a:rPr lang="en-US" sz="3600" b="1" kern="10" dirty="0">
                <a:ln w="9525">
                  <a:solidFill>
                    <a:srgbClr val="FF0000"/>
                  </a:solidFill>
                  <a:round/>
                  <a:headEnd/>
                  <a:tailEnd/>
                </a:ln>
                <a:solidFill>
                  <a:srgbClr val="FF0000"/>
                </a:solidFill>
                <a:latin typeface="Times New Roman"/>
                <a:cs typeface="Times New Roman"/>
              </a:rPr>
              <a:t> </a:t>
            </a:r>
            <a:r>
              <a:rPr lang="en-US" sz="3600" b="1" kern="10" dirty="0" err="1">
                <a:ln w="9525">
                  <a:solidFill>
                    <a:srgbClr val="FF0000"/>
                  </a:solidFill>
                  <a:round/>
                  <a:headEnd/>
                  <a:tailEnd/>
                </a:ln>
                <a:solidFill>
                  <a:srgbClr val="FF0000"/>
                </a:solidFill>
                <a:latin typeface="Times New Roman"/>
                <a:cs typeface="Times New Roman"/>
              </a:rPr>
              <a:t>thức</a:t>
            </a:r>
            <a:r>
              <a:rPr lang="en-US" sz="3600" b="1" kern="10" dirty="0">
                <a:ln w="9525">
                  <a:solidFill>
                    <a:srgbClr val="FF0000"/>
                  </a:solidFill>
                  <a:round/>
                  <a:headEnd/>
                  <a:tailEnd/>
                </a:ln>
                <a:solidFill>
                  <a:srgbClr val="FF0000"/>
                </a:solidFill>
                <a:latin typeface="Times New Roman"/>
                <a:cs typeface="Times New Roman"/>
              </a:rPr>
              <a:t>.</a:t>
            </a:r>
          </a:p>
        </p:txBody>
      </p:sp>
      <p:sp>
        <p:nvSpPr>
          <p:cNvPr id="56337" name="WordArt 17"/>
          <p:cNvSpPr>
            <a:spLocks noChangeArrowheads="1" noChangeShapeType="1" noTextEdit="1"/>
          </p:cNvSpPr>
          <p:nvPr/>
        </p:nvSpPr>
        <p:spPr bwMode="auto">
          <a:xfrm>
            <a:off x="2286000" y="2590800"/>
            <a:ext cx="4572000" cy="762000"/>
          </a:xfrm>
          <a:prstGeom prst="rect">
            <a:avLst/>
          </a:prstGeom>
        </p:spPr>
        <p:txBody>
          <a:bodyPr wrap="none" fromWordArt="1">
            <a:prstTxWarp prst="textWave1">
              <a:avLst>
                <a:gd name="adj1" fmla="val 13005"/>
                <a:gd name="adj2" fmla="val 0"/>
              </a:avLst>
            </a:prstTxWarp>
          </a:bodyPr>
          <a:lstStyle/>
          <a:p>
            <a:pPr algn="ctr"/>
            <a:r>
              <a:rPr lang="vi-VN" sz="3600" b="1" i="1" kern="10" dirty="0">
                <a:ln w="9525">
                  <a:solidFill>
                    <a:srgbClr val="808000"/>
                  </a:solidFill>
                  <a:round/>
                  <a:headEnd/>
                  <a:tailEnd/>
                </a:ln>
                <a:solidFill>
                  <a:srgbClr val="808000"/>
                </a:solidFill>
                <a:latin typeface="Times New Roman"/>
                <a:cs typeface="Times New Roman"/>
              </a:rPr>
              <a:t>Chủ đề</a:t>
            </a:r>
            <a:r>
              <a:rPr lang="vi-VN" sz="3600" b="1" i="1" kern="10" dirty="0" smtClean="0">
                <a:ln w="9525">
                  <a:solidFill>
                    <a:srgbClr val="808000"/>
                  </a:solidFill>
                  <a:round/>
                  <a:headEnd/>
                  <a:tailEnd/>
                </a:ln>
                <a:solidFill>
                  <a:srgbClr val="808000"/>
                </a:solidFill>
                <a:latin typeface="Times New Roman"/>
                <a:cs typeface="Times New Roman"/>
              </a:rPr>
              <a:t>:</a:t>
            </a:r>
            <a:r>
              <a:rPr lang="en-US" sz="3600" b="1" i="1" kern="10" dirty="0" smtClean="0">
                <a:ln w="9525">
                  <a:solidFill>
                    <a:srgbClr val="808000"/>
                  </a:solidFill>
                  <a:round/>
                  <a:headEnd/>
                  <a:tailEnd/>
                </a:ln>
                <a:solidFill>
                  <a:srgbClr val="808000"/>
                </a:solidFill>
                <a:latin typeface="Times New Roman"/>
                <a:cs typeface="Times New Roman"/>
              </a:rPr>
              <a:t> </a:t>
            </a:r>
            <a:r>
              <a:rPr lang="en-US" sz="3600" b="1" i="1" kern="10" dirty="0" err="1" smtClean="0">
                <a:ln w="9525">
                  <a:solidFill>
                    <a:srgbClr val="808000"/>
                  </a:solidFill>
                  <a:round/>
                  <a:headEnd/>
                  <a:tailEnd/>
                </a:ln>
                <a:solidFill>
                  <a:srgbClr val="808000"/>
                </a:solidFill>
                <a:latin typeface="Times New Roman"/>
                <a:cs typeface="Times New Roman"/>
              </a:rPr>
              <a:t>Ngành</a:t>
            </a:r>
            <a:r>
              <a:rPr lang="vi-VN" sz="3600" b="1" i="1" kern="10" dirty="0" smtClean="0">
                <a:ln w="9525">
                  <a:solidFill>
                    <a:srgbClr val="808000"/>
                  </a:solidFill>
                  <a:round/>
                  <a:headEnd/>
                  <a:tailEnd/>
                </a:ln>
                <a:solidFill>
                  <a:srgbClr val="808000"/>
                </a:solidFill>
                <a:latin typeface="Times New Roman"/>
                <a:cs typeface="Times New Roman"/>
              </a:rPr>
              <a:t>Nghề</a:t>
            </a:r>
            <a:endParaRPr lang="en-US" sz="3600" b="1" i="1" kern="10" dirty="0">
              <a:ln w="9525">
                <a:solidFill>
                  <a:srgbClr val="808000"/>
                </a:solidFill>
                <a:round/>
                <a:headEnd/>
                <a:tailEnd/>
              </a:ln>
              <a:solidFill>
                <a:srgbClr val="808000"/>
              </a:solidFill>
              <a:latin typeface="Times New Roman"/>
              <a:cs typeface="Times New Roman"/>
            </a:endParaRPr>
          </a:p>
        </p:txBody>
      </p:sp>
      <p:sp>
        <p:nvSpPr>
          <p:cNvPr id="56338" name="WordArt 18"/>
          <p:cNvSpPr>
            <a:spLocks noChangeArrowheads="1" noChangeShapeType="1" noTextEdit="1"/>
          </p:cNvSpPr>
          <p:nvPr/>
        </p:nvSpPr>
        <p:spPr bwMode="auto">
          <a:xfrm>
            <a:off x="2205038" y="3579813"/>
            <a:ext cx="4881562" cy="839787"/>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FF"/>
                </a:solidFill>
                <a:latin typeface="Times New Roman"/>
                <a:cs typeface="Times New Roman"/>
              </a:rPr>
              <a:t>Đề tài:Trò chuyện về nghề dịch vụ .</a:t>
            </a:r>
          </a:p>
        </p:txBody>
      </p:sp>
      <p:sp>
        <p:nvSpPr>
          <p:cNvPr id="56339" name="WordArt 19"/>
          <p:cNvSpPr>
            <a:spLocks noChangeArrowheads="1" noChangeShapeType="1" noTextEdit="1"/>
          </p:cNvSpPr>
          <p:nvPr/>
        </p:nvSpPr>
        <p:spPr bwMode="auto">
          <a:xfrm>
            <a:off x="2286000" y="4648200"/>
            <a:ext cx="6248400" cy="914400"/>
          </a:xfrm>
          <a:prstGeom prst="rect">
            <a:avLst/>
          </a:prstGeom>
        </p:spPr>
        <p:txBody>
          <a:bodyPr wrap="none" fromWordArt="1">
            <a:prstTxWarp prst="textPlain">
              <a:avLst>
                <a:gd name="adj" fmla="val 50000"/>
              </a:avLst>
            </a:prstTxWarp>
          </a:bodyPr>
          <a:lstStyle/>
          <a:p>
            <a:pPr algn="ctr"/>
            <a:r>
              <a:rPr lang="en-US" sz="4000" b="1" kern="10" dirty="0" err="1" smtClean="0">
                <a:ln w="9525">
                  <a:solidFill>
                    <a:srgbClr val="3366FF"/>
                  </a:solidFill>
                  <a:round/>
                  <a:headEnd/>
                  <a:tailEnd/>
                </a:ln>
                <a:solidFill>
                  <a:srgbClr val="3366FF"/>
                </a:solidFill>
                <a:latin typeface="Times New Roman"/>
                <a:cs typeface="Times New Roman"/>
              </a:rPr>
              <a:t>Độ</a:t>
            </a:r>
            <a:r>
              <a:rPr lang="en-US" sz="4000" b="1" kern="10" dirty="0" smtClean="0">
                <a:ln w="9525">
                  <a:solidFill>
                    <a:srgbClr val="3366FF"/>
                  </a:solidFill>
                  <a:round/>
                  <a:headEnd/>
                  <a:tailEnd/>
                </a:ln>
                <a:solidFill>
                  <a:srgbClr val="3366FF"/>
                </a:solidFill>
                <a:latin typeface="Times New Roman"/>
                <a:cs typeface="Times New Roman"/>
              </a:rPr>
              <a:t> </a:t>
            </a:r>
            <a:r>
              <a:rPr lang="en-US" sz="4000" b="1" kern="10" dirty="0" err="1" smtClean="0">
                <a:ln w="9525">
                  <a:solidFill>
                    <a:srgbClr val="3366FF"/>
                  </a:solidFill>
                  <a:round/>
                  <a:headEnd/>
                  <a:tailEnd/>
                </a:ln>
                <a:solidFill>
                  <a:srgbClr val="3366FF"/>
                </a:solidFill>
                <a:latin typeface="Times New Roman"/>
                <a:cs typeface="Times New Roman"/>
              </a:rPr>
              <a:t>tuổi</a:t>
            </a:r>
            <a:r>
              <a:rPr lang="en-US" sz="4000" b="1" kern="10" dirty="0" smtClean="0">
                <a:ln w="9525">
                  <a:solidFill>
                    <a:srgbClr val="3366FF"/>
                  </a:solidFill>
                  <a:round/>
                  <a:headEnd/>
                  <a:tailEnd/>
                </a:ln>
                <a:solidFill>
                  <a:srgbClr val="3366FF"/>
                </a:solidFill>
                <a:latin typeface="Times New Roman"/>
                <a:cs typeface="Times New Roman"/>
              </a:rPr>
              <a:t>: 5-6 </a:t>
            </a:r>
            <a:r>
              <a:rPr lang="en-US" sz="4000" b="1" kern="10" dirty="0" err="1" smtClean="0">
                <a:ln w="9525">
                  <a:solidFill>
                    <a:srgbClr val="3366FF"/>
                  </a:solidFill>
                  <a:round/>
                  <a:headEnd/>
                  <a:tailEnd/>
                </a:ln>
                <a:solidFill>
                  <a:srgbClr val="3366FF"/>
                </a:solidFill>
                <a:latin typeface="Times New Roman"/>
                <a:cs typeface="Times New Roman"/>
              </a:rPr>
              <a:t>Tuổi</a:t>
            </a:r>
            <a:endParaRPr lang="en-US" sz="4000" b="1" kern="10" dirty="0" smtClean="0">
              <a:ln w="9525">
                <a:solidFill>
                  <a:srgbClr val="3366FF"/>
                </a:solidFill>
                <a:round/>
                <a:headEnd/>
                <a:tailEnd/>
              </a:ln>
              <a:solidFill>
                <a:srgbClr val="3366FF"/>
              </a:solidFill>
              <a:latin typeface="Times New Roman"/>
              <a:cs typeface="Times New Roman"/>
            </a:endParaRPr>
          </a:p>
          <a:p>
            <a:pPr algn="ctr"/>
            <a:r>
              <a:rPr lang="en-US" sz="4000" b="1" kern="10" dirty="0" err="1" smtClean="0">
                <a:ln w="9525">
                  <a:solidFill>
                    <a:srgbClr val="3366FF"/>
                  </a:solidFill>
                  <a:round/>
                  <a:headEnd/>
                  <a:tailEnd/>
                </a:ln>
                <a:solidFill>
                  <a:srgbClr val="3366FF"/>
                </a:solidFill>
                <a:latin typeface="Times New Roman"/>
                <a:cs typeface="Times New Roman"/>
              </a:rPr>
              <a:t>Đơn</a:t>
            </a:r>
            <a:r>
              <a:rPr lang="en-US" sz="4000" b="1" kern="10" dirty="0" smtClean="0">
                <a:ln w="9525">
                  <a:solidFill>
                    <a:srgbClr val="3366FF"/>
                  </a:solidFill>
                  <a:round/>
                  <a:headEnd/>
                  <a:tailEnd/>
                </a:ln>
                <a:solidFill>
                  <a:srgbClr val="3366FF"/>
                </a:solidFill>
                <a:latin typeface="Times New Roman"/>
                <a:cs typeface="Times New Roman"/>
              </a:rPr>
              <a:t> </a:t>
            </a:r>
            <a:r>
              <a:rPr lang="en-US" sz="4000" b="1" kern="10" dirty="0" err="1" smtClean="0">
                <a:ln w="9525">
                  <a:solidFill>
                    <a:srgbClr val="3366FF"/>
                  </a:solidFill>
                  <a:round/>
                  <a:headEnd/>
                  <a:tailEnd/>
                </a:ln>
                <a:solidFill>
                  <a:srgbClr val="3366FF"/>
                </a:solidFill>
                <a:latin typeface="Times New Roman"/>
                <a:cs typeface="Times New Roman"/>
              </a:rPr>
              <a:t>vị</a:t>
            </a:r>
            <a:r>
              <a:rPr lang="en-US" sz="4000" b="1" kern="10" dirty="0" smtClean="0">
                <a:ln w="9525">
                  <a:solidFill>
                    <a:srgbClr val="3366FF"/>
                  </a:solidFill>
                  <a:round/>
                  <a:headEnd/>
                  <a:tailEnd/>
                </a:ln>
                <a:solidFill>
                  <a:srgbClr val="3366FF"/>
                </a:solidFill>
                <a:latin typeface="Times New Roman"/>
                <a:cs typeface="Times New Roman"/>
              </a:rPr>
              <a:t>: </a:t>
            </a:r>
            <a:r>
              <a:rPr lang="en-US" sz="4000" b="1" kern="10" dirty="0" err="1" smtClean="0">
                <a:ln w="9525">
                  <a:solidFill>
                    <a:srgbClr val="3366FF"/>
                  </a:solidFill>
                  <a:round/>
                  <a:headEnd/>
                  <a:tailEnd/>
                </a:ln>
                <a:solidFill>
                  <a:srgbClr val="3366FF"/>
                </a:solidFill>
                <a:latin typeface="Times New Roman"/>
                <a:cs typeface="Times New Roman"/>
              </a:rPr>
              <a:t>Trường</a:t>
            </a:r>
            <a:r>
              <a:rPr lang="en-US" sz="4000" b="1" kern="10" dirty="0" smtClean="0">
                <a:ln w="9525">
                  <a:solidFill>
                    <a:srgbClr val="3366FF"/>
                  </a:solidFill>
                  <a:round/>
                  <a:headEnd/>
                  <a:tailEnd/>
                </a:ln>
                <a:solidFill>
                  <a:srgbClr val="3366FF"/>
                </a:solidFill>
                <a:latin typeface="Times New Roman"/>
                <a:cs typeface="Times New Roman"/>
              </a:rPr>
              <a:t> MN </a:t>
            </a:r>
            <a:r>
              <a:rPr lang="en-US" sz="4000" b="1" kern="10" dirty="0" err="1" smtClean="0">
                <a:ln w="9525">
                  <a:solidFill>
                    <a:srgbClr val="3366FF"/>
                  </a:solidFill>
                  <a:round/>
                  <a:headEnd/>
                  <a:tailEnd/>
                </a:ln>
                <a:solidFill>
                  <a:srgbClr val="3366FF"/>
                </a:solidFill>
                <a:latin typeface="Times New Roman"/>
                <a:cs typeface="Times New Roman"/>
              </a:rPr>
              <a:t>Yên</a:t>
            </a:r>
            <a:r>
              <a:rPr lang="en-US" sz="4000" b="1" kern="10" dirty="0" smtClean="0">
                <a:ln w="9525">
                  <a:solidFill>
                    <a:srgbClr val="3366FF"/>
                  </a:solidFill>
                  <a:round/>
                  <a:headEnd/>
                  <a:tailEnd/>
                </a:ln>
                <a:solidFill>
                  <a:srgbClr val="3366FF"/>
                </a:solidFill>
                <a:latin typeface="Times New Roman"/>
                <a:cs typeface="Times New Roman"/>
              </a:rPr>
              <a:t> </a:t>
            </a:r>
            <a:r>
              <a:rPr lang="en-US" sz="4000" b="1" kern="10" dirty="0" err="1" smtClean="0">
                <a:ln w="9525">
                  <a:solidFill>
                    <a:srgbClr val="3366FF"/>
                  </a:solidFill>
                  <a:round/>
                  <a:headEnd/>
                  <a:tailEnd/>
                </a:ln>
                <a:solidFill>
                  <a:srgbClr val="3366FF"/>
                </a:solidFill>
                <a:latin typeface="Times New Roman"/>
                <a:cs typeface="Times New Roman"/>
              </a:rPr>
              <a:t>Hoà</a:t>
            </a:r>
            <a:endParaRPr lang="en-US" sz="4000" b="1" kern="10" dirty="0">
              <a:ln w="9525">
                <a:solidFill>
                  <a:srgbClr val="3366FF"/>
                </a:solidFill>
                <a:round/>
                <a:headEnd/>
                <a:tailEnd/>
              </a:ln>
              <a:solidFill>
                <a:srgbClr val="3366FF"/>
              </a:solidFill>
              <a:latin typeface="Times New Roman"/>
              <a:cs typeface="Times New Roman"/>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nodePh="1">
                                  <p:stCondLst>
                                    <p:cond delay="0"/>
                                  </p:stCondLst>
                                  <p:endCondLst>
                                    <p:cond evt="begin" delay="0">
                                      <p:tn val="5"/>
                                    </p:cond>
                                  </p:endCondLst>
                                  <p:childTnLst>
                                    <p:animClr clrSpc="hsl" dir="cw">
                                      <p:cBhvr override="childStyle">
                                        <p:cTn id="6" dur="2000" fill="hold"/>
                                        <p:tgtEl>
                                          <p:spTgt spid="56325"/>
                                        </p:tgtEl>
                                        <p:attrNameLst>
                                          <p:attrName>style.color</p:attrName>
                                        </p:attrNameLst>
                                      </p:cBhvr>
                                      <p:by>
                                        <p:hsl h="-7200000" s="0" l="0"/>
                                      </p:by>
                                    </p:animClr>
                                    <p:animClr clrSpc="hsl" dir="cw">
                                      <p:cBhvr>
                                        <p:cTn id="7" dur="2000" fill="hold"/>
                                        <p:tgtEl>
                                          <p:spTgt spid="56325"/>
                                        </p:tgtEl>
                                        <p:attrNameLst>
                                          <p:attrName>fillcolor</p:attrName>
                                        </p:attrNameLst>
                                      </p:cBhvr>
                                      <p:by>
                                        <p:hsl h="-7200000" s="0" l="0"/>
                                      </p:by>
                                    </p:animClr>
                                    <p:animClr clrSpc="hsl" dir="cw">
                                      <p:cBhvr>
                                        <p:cTn id="8" dur="2000" fill="hold"/>
                                        <p:tgtEl>
                                          <p:spTgt spid="56325"/>
                                        </p:tgtEl>
                                        <p:attrNameLst>
                                          <p:attrName>stroke.color</p:attrName>
                                        </p:attrNameLst>
                                      </p:cBhvr>
                                      <p:by>
                                        <p:hsl h="-7200000" s="0" l="0"/>
                                      </p:by>
                                    </p:animClr>
                                    <p:set>
                                      <p:cBhvr>
                                        <p:cTn id="9" dur="2000" fill="hold"/>
                                        <p:tgtEl>
                                          <p:spTgt spid="56325"/>
                                        </p:tgtEl>
                                        <p:attrNameLst>
                                          <p:attrName>fill.type</p:attrName>
                                        </p:attrNameLst>
                                      </p:cBhvr>
                                      <p:to>
                                        <p:strVal val="solid"/>
                                      </p:to>
                                    </p:set>
                                  </p:childTnLst>
                                </p:cTn>
                              </p:par>
                              <p:par>
                                <p:cTn id="10" presetID="6" presetClass="entr" presetSubtype="16" fill="hold" grpId="0" nodeType="withEffect">
                                  <p:stCondLst>
                                    <p:cond delay="0"/>
                                  </p:stCondLst>
                                  <p:childTnLst>
                                    <p:set>
                                      <p:cBhvr>
                                        <p:cTn id="11" dur="1" fill="hold">
                                          <p:stCondLst>
                                            <p:cond delay="0"/>
                                          </p:stCondLst>
                                        </p:cTn>
                                        <p:tgtEl>
                                          <p:spTgt spid="56336"/>
                                        </p:tgtEl>
                                        <p:attrNameLst>
                                          <p:attrName>style.visibility</p:attrName>
                                        </p:attrNameLst>
                                      </p:cBhvr>
                                      <p:to>
                                        <p:strVal val="visible"/>
                                      </p:to>
                                    </p:set>
                                    <p:animEffect transition="in" filter="circle(in)">
                                      <p:cBhvr>
                                        <p:cTn id="12" dur="2000"/>
                                        <p:tgtEl>
                                          <p:spTgt spid="56336"/>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56337"/>
                                        </p:tgtEl>
                                        <p:attrNameLst>
                                          <p:attrName>style.visibility</p:attrName>
                                        </p:attrNameLst>
                                      </p:cBhvr>
                                      <p:to>
                                        <p:strVal val="visible"/>
                                      </p:to>
                                    </p:set>
                                    <p:animEffect transition="in" filter="wheel(4)">
                                      <p:cBhvr>
                                        <p:cTn id="15" dur="2000"/>
                                        <p:tgtEl>
                                          <p:spTgt spid="56337"/>
                                        </p:tgtEl>
                                      </p:cBhvr>
                                    </p:animEffect>
                                  </p:childTnLst>
                                </p:cTn>
                              </p:par>
                              <p:par>
                                <p:cTn id="16" presetID="22" presetClass="emph" presetSubtype="0" repeatCount="indefinite" fill="hold" grpId="1" nodeType="withEffect">
                                  <p:stCondLst>
                                    <p:cond delay="0"/>
                                  </p:stCondLst>
                                  <p:childTnLst>
                                    <p:animClr clrSpc="hsl" dir="cw">
                                      <p:cBhvr override="childStyle">
                                        <p:cTn id="17" dur="3000" fill="hold"/>
                                        <p:tgtEl>
                                          <p:spTgt spid="56337"/>
                                        </p:tgtEl>
                                        <p:attrNameLst>
                                          <p:attrName>style.color</p:attrName>
                                        </p:attrNameLst>
                                      </p:cBhvr>
                                      <p:by>
                                        <p:hsl h="-7200000" s="0" l="0"/>
                                      </p:by>
                                    </p:animClr>
                                    <p:animClr clrSpc="hsl" dir="cw">
                                      <p:cBhvr>
                                        <p:cTn id="18" dur="3000" fill="hold"/>
                                        <p:tgtEl>
                                          <p:spTgt spid="56337"/>
                                        </p:tgtEl>
                                        <p:attrNameLst>
                                          <p:attrName>fillcolor</p:attrName>
                                        </p:attrNameLst>
                                      </p:cBhvr>
                                      <p:by>
                                        <p:hsl h="-7200000" s="0" l="0"/>
                                      </p:by>
                                    </p:animClr>
                                    <p:animClr clrSpc="hsl" dir="cw">
                                      <p:cBhvr>
                                        <p:cTn id="19" dur="3000" fill="hold"/>
                                        <p:tgtEl>
                                          <p:spTgt spid="56337"/>
                                        </p:tgtEl>
                                        <p:attrNameLst>
                                          <p:attrName>stroke.color</p:attrName>
                                        </p:attrNameLst>
                                      </p:cBhvr>
                                      <p:by>
                                        <p:hsl h="-7200000" s="0" l="0"/>
                                      </p:by>
                                    </p:animClr>
                                    <p:set>
                                      <p:cBhvr>
                                        <p:cTn id="20" dur="3000" fill="hold"/>
                                        <p:tgtEl>
                                          <p:spTgt spid="56337"/>
                                        </p:tgtEl>
                                        <p:attrNameLst>
                                          <p:attrName>fill.type</p:attrName>
                                        </p:attrNameLst>
                                      </p:cBhvr>
                                      <p:to>
                                        <p:strVal val="solid"/>
                                      </p:to>
                                    </p:set>
                                  </p:childTnLst>
                                </p:cTn>
                              </p:par>
                              <p:par>
                                <p:cTn id="21" presetID="53" presetClass="entr" presetSubtype="0" fill="hold" grpId="0" nodeType="withEffect">
                                  <p:stCondLst>
                                    <p:cond delay="0"/>
                                  </p:stCondLst>
                                  <p:childTnLst>
                                    <p:set>
                                      <p:cBhvr>
                                        <p:cTn id="22" dur="1" fill="hold">
                                          <p:stCondLst>
                                            <p:cond delay="0"/>
                                          </p:stCondLst>
                                        </p:cTn>
                                        <p:tgtEl>
                                          <p:spTgt spid="56338"/>
                                        </p:tgtEl>
                                        <p:attrNameLst>
                                          <p:attrName>style.visibility</p:attrName>
                                        </p:attrNameLst>
                                      </p:cBhvr>
                                      <p:to>
                                        <p:strVal val="visible"/>
                                      </p:to>
                                    </p:set>
                                    <p:anim calcmode="lin" valueType="num">
                                      <p:cBhvr>
                                        <p:cTn id="23" dur="2000" fill="hold"/>
                                        <p:tgtEl>
                                          <p:spTgt spid="56338"/>
                                        </p:tgtEl>
                                        <p:attrNameLst>
                                          <p:attrName>ppt_w</p:attrName>
                                        </p:attrNameLst>
                                      </p:cBhvr>
                                      <p:tavLst>
                                        <p:tav tm="0">
                                          <p:val>
                                            <p:fltVal val="0"/>
                                          </p:val>
                                        </p:tav>
                                        <p:tav tm="100000">
                                          <p:val>
                                            <p:strVal val="#ppt_w"/>
                                          </p:val>
                                        </p:tav>
                                      </p:tavLst>
                                    </p:anim>
                                    <p:anim calcmode="lin" valueType="num">
                                      <p:cBhvr>
                                        <p:cTn id="24" dur="2000" fill="hold"/>
                                        <p:tgtEl>
                                          <p:spTgt spid="56338"/>
                                        </p:tgtEl>
                                        <p:attrNameLst>
                                          <p:attrName>ppt_h</p:attrName>
                                        </p:attrNameLst>
                                      </p:cBhvr>
                                      <p:tavLst>
                                        <p:tav tm="0">
                                          <p:val>
                                            <p:fltVal val="0"/>
                                          </p:val>
                                        </p:tav>
                                        <p:tav tm="100000">
                                          <p:val>
                                            <p:strVal val="#ppt_h"/>
                                          </p:val>
                                        </p:tav>
                                      </p:tavLst>
                                    </p:anim>
                                    <p:animEffect transition="in" filter="fade">
                                      <p:cBhvr>
                                        <p:cTn id="25" dur="2000"/>
                                        <p:tgtEl>
                                          <p:spTgt spid="56338"/>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56339"/>
                                        </p:tgtEl>
                                        <p:attrNameLst>
                                          <p:attrName>style.visibility</p:attrName>
                                        </p:attrNameLst>
                                      </p:cBhvr>
                                      <p:to>
                                        <p:strVal val="visible"/>
                                      </p:to>
                                    </p:set>
                                    <p:animEffect transition="in" filter="wheel(4)">
                                      <p:cBhvr>
                                        <p:cTn id="28" dur="2000"/>
                                        <p:tgtEl>
                                          <p:spTgt spid="56339"/>
                                        </p:tgtEl>
                                      </p:cBhvr>
                                    </p:animEffect>
                                  </p:childTnLst>
                                </p:cTn>
                              </p:par>
                              <p:par>
                                <p:cTn id="29" presetID="22" presetClass="emph" presetSubtype="0" repeatCount="indefinite" fill="hold" grpId="1" nodeType="withEffect">
                                  <p:stCondLst>
                                    <p:cond delay="0"/>
                                  </p:stCondLst>
                                  <p:childTnLst>
                                    <p:animClr clrSpc="hsl" dir="cw">
                                      <p:cBhvr override="childStyle">
                                        <p:cTn id="30" dur="2000" fill="hold"/>
                                        <p:tgtEl>
                                          <p:spTgt spid="56339"/>
                                        </p:tgtEl>
                                        <p:attrNameLst>
                                          <p:attrName>style.color</p:attrName>
                                        </p:attrNameLst>
                                      </p:cBhvr>
                                      <p:by>
                                        <p:hsl h="-7200000" s="0" l="0"/>
                                      </p:by>
                                    </p:animClr>
                                    <p:animClr clrSpc="hsl" dir="cw">
                                      <p:cBhvr>
                                        <p:cTn id="31" dur="2000" fill="hold"/>
                                        <p:tgtEl>
                                          <p:spTgt spid="56339"/>
                                        </p:tgtEl>
                                        <p:attrNameLst>
                                          <p:attrName>fillcolor</p:attrName>
                                        </p:attrNameLst>
                                      </p:cBhvr>
                                      <p:by>
                                        <p:hsl h="-7200000" s="0" l="0"/>
                                      </p:by>
                                    </p:animClr>
                                    <p:animClr clrSpc="hsl" dir="cw">
                                      <p:cBhvr>
                                        <p:cTn id="32" dur="2000" fill="hold"/>
                                        <p:tgtEl>
                                          <p:spTgt spid="56339"/>
                                        </p:tgtEl>
                                        <p:attrNameLst>
                                          <p:attrName>stroke.color</p:attrName>
                                        </p:attrNameLst>
                                      </p:cBhvr>
                                      <p:by>
                                        <p:hsl h="-7200000" s="0" l="0"/>
                                      </p:by>
                                    </p:animClr>
                                    <p:set>
                                      <p:cBhvr>
                                        <p:cTn id="33" dur="2000" fill="hold"/>
                                        <p:tgtEl>
                                          <p:spTgt spid="563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36" grpId="0" animBg="1"/>
      <p:bldP spid="56337" grpId="0" animBg="1"/>
      <p:bldP spid="56337" grpId="1" animBg="1"/>
      <p:bldP spid="56338" grpId="0" animBg="1"/>
      <p:bldP spid="56339" grpId="0" animBg="1"/>
      <p:bldP spid="5633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luoc-toniandguy_moi"/>
          <p:cNvPicPr>
            <a:picLocks noChangeAspect="1" noChangeArrowheads="1"/>
          </p:cNvPicPr>
          <p:nvPr/>
        </p:nvPicPr>
        <p:blipFill>
          <a:blip r:embed="rId2"/>
          <a:srcRect/>
          <a:stretch>
            <a:fillRect/>
          </a:stretch>
        </p:blipFill>
        <p:spPr bwMode="auto">
          <a:xfrm>
            <a:off x="9525" y="84138"/>
            <a:ext cx="3155950" cy="3352800"/>
          </a:xfrm>
          <a:prstGeom prst="rect">
            <a:avLst/>
          </a:prstGeom>
          <a:noFill/>
          <a:ln w="9525">
            <a:noFill/>
            <a:miter lim="800000"/>
            <a:headEnd/>
            <a:tailEnd/>
          </a:ln>
        </p:spPr>
      </p:pic>
      <p:pic>
        <p:nvPicPr>
          <p:cNvPr id="19460" name="Picture 4" descr="images"/>
          <p:cNvPicPr>
            <a:picLocks noChangeAspect="1" noChangeArrowheads="1"/>
          </p:cNvPicPr>
          <p:nvPr/>
        </p:nvPicPr>
        <p:blipFill>
          <a:blip r:embed="rId3"/>
          <a:srcRect/>
          <a:stretch>
            <a:fillRect/>
          </a:stretch>
        </p:blipFill>
        <p:spPr bwMode="auto">
          <a:xfrm>
            <a:off x="4343400" y="1138238"/>
            <a:ext cx="3048000" cy="2111375"/>
          </a:xfrm>
          <a:prstGeom prst="rect">
            <a:avLst/>
          </a:prstGeom>
          <a:noFill/>
          <a:ln w="9525">
            <a:noFill/>
            <a:miter lim="800000"/>
            <a:headEnd/>
            <a:tailEnd/>
          </a:ln>
        </p:spPr>
      </p:pic>
      <p:pic>
        <p:nvPicPr>
          <p:cNvPr id="19461" name="Picture 5" descr="index"/>
          <p:cNvPicPr>
            <a:picLocks noChangeAspect="1" noChangeArrowheads="1"/>
          </p:cNvPicPr>
          <p:nvPr/>
        </p:nvPicPr>
        <p:blipFill>
          <a:blip r:embed="rId4"/>
          <a:srcRect l="12355" r="29837"/>
          <a:stretch>
            <a:fillRect/>
          </a:stretch>
        </p:blipFill>
        <p:spPr bwMode="auto">
          <a:xfrm>
            <a:off x="7391400" y="7938"/>
            <a:ext cx="1717675" cy="3462337"/>
          </a:xfrm>
          <a:prstGeom prst="rect">
            <a:avLst/>
          </a:prstGeom>
          <a:noFill/>
          <a:ln w="9525">
            <a:noFill/>
            <a:miter lim="800000"/>
            <a:headEnd/>
            <a:tailEnd/>
          </a:ln>
        </p:spPr>
      </p:pic>
      <p:pic>
        <p:nvPicPr>
          <p:cNvPr id="19462" name="Picture 6" descr="images"/>
          <p:cNvPicPr>
            <a:picLocks noChangeAspect="1" noChangeArrowheads="1"/>
          </p:cNvPicPr>
          <p:nvPr/>
        </p:nvPicPr>
        <p:blipFill>
          <a:blip r:embed="rId5"/>
          <a:srcRect/>
          <a:stretch>
            <a:fillRect/>
          </a:stretch>
        </p:blipFill>
        <p:spPr bwMode="auto">
          <a:xfrm>
            <a:off x="4800600" y="3505200"/>
            <a:ext cx="4343400" cy="3352800"/>
          </a:xfrm>
          <a:prstGeom prst="rect">
            <a:avLst/>
          </a:prstGeom>
          <a:noFill/>
          <a:ln w="9525">
            <a:noFill/>
            <a:miter lim="800000"/>
            <a:headEnd/>
            <a:tailEnd/>
          </a:ln>
        </p:spPr>
      </p:pic>
      <p:sp>
        <p:nvSpPr>
          <p:cNvPr id="40965" name="AutoShape 2" descr="data:image/jpeg;base64,/9j/4AAQSkZJRgABAQAAAQABAAD/2wCEAAkGBhQREBASExEUFRIQEhISEhAWFBAQGBAVFBAVFRMVFxIXGyYfFxkjGhYUIC8gIycpLC0sFR8xNjAqOCYxLCkBCQoKDgwOGg8PGiwlHyQ0NCwsNSwqLTQpLyotLCwsLCw0MC8sLCwqLCksKSwvLCwsLSwsLCwsLCosLCwtLCwsLP/AABEIALgBEgMBIgACEQEDEQH/xAAcAAEAAgMBAQEAAAAAAAAAAAAABgcDBAUBAgj/xABCEAACAQICBgcEBgkDBQAAAAAAAQIDEQQhBQYSMUFRBxMiYXGBkRQyUqEjQrHB0fAzYnKCkqKywuFDo+IXJFRjc//EABoBAQADAQEBAAAAAAAAAAAAAAADBAUCAQb/xAAtEQEAAgEEAQIEBQUBAAAAAAAAAQIDBBEhMRJBUROx0eEiYXGBkQUyofDxFP/aAAwDAQACEQMRAD8AvEAAAAAAAAAAAABztP6cp4OhOvVfZjuit85P3YrvZS+j+kTEY7HSvK1KKlsqOShJJuKg1ndJZyvxWWaZrdMeuDxWK9mpS+jo7Ucr5tZVJ2459leDtvOHqio0+uqJJQp2w8HvcqkrSryvxyUF5KxcxV2tFI7nv6fX+FW87xN56jr6/RdWiddmrKqtpfErKX4P5EqwWkqdVXhNPu3NeRS2HxnJnTwuknFpp2a4k+TSxPXDimefVcAINozXScbKdprvyf8AF+JJcHrHRqW7Wy+Usv5txSvhvX0Wa5Ky6gPIyurrNPiekKQAAAAAAAAAAAAAAAAAAAAAAAAAAAAAAAAAAAj2vmnvY8DWqJ2qSXV03ylPLa8ld+RISpOn7HSVLD019ZVJW5ybhCP9T9STFEeW8+nP8co8sz48evH88Ko0ZjLu84qca9VRpxa7V9pKGzNK6fZb8dnmd3HuMXGlCyhSusuMn77+7yNbROjHRjCrP340+roRtuurVK+fPOMe5X4nzOm13o1dFinnJbuWbrMkcY69Qy0a8ovJ2+z0OphdL/Fl38P8HFjM+4ZtJZtuySzbb3JLiaNqxKhW816SyhjL538zeo45ricfA6p4rZdS9OnCEXOq51EuoVnJ9dBJyp5JvtJGrT0pZ2kvCSUkpJq8ZJSSaTVmstzK3jFv7Z3XIyTG3lGybYPT04e7NrwbV/FcTt4XXOot7jLxVn8rfYV/RxaeadzZhiSvfDWe4WK5Z9Fk0dcov3qT/dlGX9Wz9pu0tZqL3uUb84Tf80U18ysYYzvNiGOZBOlqmjNK1KGkKc8o1ISfJSi36bzYKsp6Rvk81yea9GdfAadlDdNruvtR/heS8rEFtNMdJIzRKeA5Gj9YIzsp2i3umvdb5PjF+OXezrla1ZrxKaJiegAHL0AAAAAAAAAAAAAAAAAAAAAAAAI1rjql7YqckoOdL3Y1FeN7ppp8GmiSg6raazvDm1YtG0qC09oHE0Kj62DbfO2f7Mlk0cdWfjxTya8j9IYnCwqRcJxUovfGSTTIFrL0WxneeHdnv6tu1v2Z/dL1NXDra24vx8mdl0lo5pyqmph0/wATLojERoV4VKtLracb3hlndWvZpp2ve3O2ZtY/RtWhJwqQfZ33TUl4rl3o1tlPNGhvEx+ShMbT+aRaD+lu8LVpU9jrMTUw1VWpKoo2gkspXSbs1dJwTydkZa2Jw1afVYzDvCVJOEYV7zm+U5Sq/Xu0lee1a7beTTiU8NndZNZprnzOpgNZp004Yimq9NppbWy2m42WbTvx5PtPMhtinuPv9/3dxeOp+32dPTWrLilVwkY9UtiMdmpOrVryk7WSTcZ2aeUbZKTaOLT0lKLtOLT704v0Zt6Gc4QjUwuKtWvtVMN2oRb5KPFW2Y3e/atdGfWPWaNam6TpJ1ttOriXGEJOcG00opyy4X2tyWSFfLfxnn5vZmIjyjj5MdDHRlufluZtxrkWUjZo4+UeN1yeZJOMrn90kjXNiniyPU9KrirfM3qWLT3O5HNE1ckT0kmG0i0t+ZMdCacWUW+zw/V8O7u4fIrSGIy+R18JpCzWZVy4otCzTJsthMHB1d0xtpQbz+r+H57zvGVas1naV6s7xuAA5egAAAAAAAAAAAAAAAAAAAAAAAAAA5+l9BUsVHZqwv8ADNZSj4S+7cVVrVqDUwzdSGdO/vpZdynHg+/cXKeSimmmrp5NPO65WLGHUXxddIMuCuSOX5wbs7SVpcufgzyUCztcejxSUqlCN0ruVJb498Pw9ORWtejKm7SzXCXLxNrFlrljerJy4bY55aboNNSi2ms1ZtNPufAwbt50nExTpJk8SrzVp3PUz6nQt4GJyOu3DJtH1Cq1mnY19obYHWw2lbW2vVfgdrC4xNXTuuZEVIz4bFODun4rmR2pE9JqZpr2sXRekXGSae5+hZuAxaq04zXFZ9zWTXqUhozSalxz4x4ljdH2lHN4mlwpulNO985xakrcLbEX+8ZWrxceXs1cGWJnb3TEAGaugAAAAAAAAAAAAAAAAAAAAAAAAAAAAAQ/XDUmNdSq0opVN8ocKnNr9b7SYA7pktSd6ubUi0bS/O+LwTpN5Oy3x4xMSzV0WR0h4KCrJpJSnT2pfrO7V/HJFZVXszlbdc38OT4ld2Lmx/Dts+pI1a+HvmvQ3N5jnEmiVeYcyR83N2rTua08K+B7u58ZY1I+lM+JQa3o8TPN3LYhU3cy1uhvDS/7yrJSV3Sp7Tbe24qTuvKUfVFUYWntSirSbk1FKKu3KTtFLvbaP0TqhoH2PCUqLd5pOVSXOcs36ZLwiUtdkiMfj7r+hxzN/L2dkAGI2QAAAAAAAAAAAAAAAAAAAAAAAAAAAAAANLTOlY4ajOrPdHJR4zk/divH8WexEzO0PJnaN5QvpI/TU/8A4v8ArkU97S/zx/yTfSGlqlapOpUd3L0iuCiuCRCauBks2b+npNKeLF1Notbd90sZY6FGoprLfxRwKkWs1muJt4DHpOLSkpZJbPb2r8NnjfkSTfnae0dcc7bxzDqSw5jeHLQ0d0bOpRhOtPq6kopypqKlsN8G9rfzS9WZf+lUf/J/2v8AmVZ1eP3W401vZVPsrPitgIpXaa8OL4KxcVDovoL3qtSXclCH3M7mjNUsLh5KVOittbpyvUkvByvs+ViKdZWOkn/lme0M6MdQ5UrYuumm1ejRktlxv/qTi807bk92/laywDOy5JyW8pXMeOMdfGAAEaQAAAAAAAAAAAAAAAAAAAAAAAAAAAAACkukHXf2jGxhTd6GGlKKtuqTs4zn9qXnzLC151ljRoypQmutqdmWf6OLWb/aayXjcpp6EUprL6NvatfdZ3SNHQ0rMzaZ5hU1sZK1rxMRPrt/u+zq18QlFzv2bXXfdZEXxWJc5NvyXJcjf01jtp7Efdj82cpGtWNoZGS/lOz1OxZXRLqUqlR4+rBKnGT9mp705/XqeEXdR77vgmVvRoSnOMIK86kowhH4pSaUV6tH6Y0JoxYbDUKEc1Rpwhf4mlnLzd35lHW5PGsRHc/Jc0VfK0zPUfNvAAxmsAAAAAAAAAAAAAAAAAAAAAAAAAAAAAAAAAAAaOmNJKhRlNtJ+7Bc5PKK/PI2q9eMIynJqMYpuUnuSW9lWa1azyrtzjfZ7UKNPilezk+92v3Zcj3adt4j/qfT44yZNrTtEcz+kdoppvHSqVpZ7Um7Xy7TvnLzeZix+K6qmop9tq3guZkUFSi5yzk+P3Ij+KxDnJt8TZ0Wm+DTnueZ+n7M3+r/ANRnVZPw8Vjisfl7/rP+OmJs8BmwWDnWqU6VOO1UqyUIR5uTsr8lzfIvTLFiu6edD2rfXYiWLmvo8N2af61WUf7Yu/jOPIuc5urmg4YPC0sPDdTj2pfHN5zk/Ftv5HSPntRl+Lebeno38GL4dIqAAgTAAAAAAAAAAAAAAAAAAAAAAAAAAAAAAAAB42ekN6QtPSpxjh4OzqxcqklvUL2UV4537l3neOk3tFYc3tFY3lxdddauvl1NN/QwebX+rJcf2Vw57+RE3ZXbyS3s+vz4HC0vpPa7EfdXH4n+BuYsUVjxhk5cvrLX0pj+sll7q3L7zRAZZ6Ue53l4Wr0Oaqe9jqkfip4ZNeVSovnFfvcyC6n6syx+KhRV1BdutNfUpp55/E9y73fgz9FYXCxpQhThFRhTioQgslGMVZJLwM7W5/GPCO5+TR0eHefOfRlABkNUAAAAAAAAAAAAAAAAAAAAAAAAAAAAAAAAAAArrpIw9q0Zvc6as+9SeXzXqWKR7XjQcsVhJqmr1YdqC3bVrbUb82l62J9PeK5ImUWaJmk7KVxuNbWyslx7zj1KD8TcrRak00002mmmmmnmmnufcfB9B0wp/FPLQYjBtpJNyk0oxSu5NuySXFtm7OCe8svox6PnCccbiItNK+HpSVmrr9LJcHb3U+d+RDlzVx18pSYsM3ttCV6g6pLR+FUZJOvVtOvNfFbKCfwxTt43fEkwBgWtNpm0tytYrG0AAOXQAAAAAAAAAAAAAAAAAAAAAAAAAAAAAAAAAAAAArHpk0XQo0I4xQtWnVjTlZqKqJ05yvJfElDf634VxqtsY6q4bUqEY06tSVacVKCVJQdRKSkrtKcW1wWZaPTZS28FRj/79r0o1I/3GHoq1SoVdDUI4nDwqKWIxFZRqR2rPrZU07PnGK8UyzTU5KRtE8K99PS0zO3Lb6NNUqDwuHxk6N61VOpBze2oQc31UoxtZNw2ZXtdbW8n55GNlZZJZJcj0hve153tKatIrG0QAA4dAAAAAAAAAAAAAAAAAAAAAAAAAAAAAAAAAAAAAAAAI9rjoT2uFKlbfUzfwprN2OvovRsMPRp0ad9ilFRV82+bfe3d+YAG0AAAAAAAAAAAAAAAAAAAAAAAAAAAA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0966" name="Picture 3"/>
          <p:cNvPicPr>
            <a:picLocks noChangeAspect="1" noChangeArrowheads="1"/>
          </p:cNvPicPr>
          <p:nvPr/>
        </p:nvPicPr>
        <p:blipFill>
          <a:blip r:embed="rId6"/>
          <a:srcRect l="25400" r="21490"/>
          <a:stretch>
            <a:fillRect/>
          </a:stretch>
        </p:blipFill>
        <p:spPr bwMode="auto">
          <a:xfrm>
            <a:off x="2819400" y="311150"/>
            <a:ext cx="1752600" cy="2971800"/>
          </a:xfrm>
          <a:prstGeom prst="rect">
            <a:avLst/>
          </a:prstGeom>
          <a:noFill/>
          <a:ln w="9525">
            <a:noFill/>
            <a:miter lim="800000"/>
            <a:headEnd/>
            <a:tailEnd/>
          </a:ln>
        </p:spPr>
      </p:pic>
      <p:pic>
        <p:nvPicPr>
          <p:cNvPr id="40967" name="Picture 4"/>
          <p:cNvPicPr>
            <a:picLocks noChangeAspect="1" noChangeArrowheads="1"/>
          </p:cNvPicPr>
          <p:nvPr/>
        </p:nvPicPr>
        <p:blipFill>
          <a:blip r:embed="rId7"/>
          <a:srcRect/>
          <a:stretch>
            <a:fillRect/>
          </a:stretch>
        </p:blipFill>
        <p:spPr bwMode="auto">
          <a:xfrm>
            <a:off x="0" y="4038600"/>
            <a:ext cx="3671888" cy="2909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edge">
                                      <p:cBhvr>
                                        <p:cTn id="7" dur="20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additive="base">
                                        <p:cTn id="12" dur="3000" fill="hold"/>
                                        <p:tgtEl>
                                          <p:spTgt spid="19461"/>
                                        </p:tgtEl>
                                        <p:attrNameLst>
                                          <p:attrName>ppt_x</p:attrName>
                                        </p:attrNameLst>
                                      </p:cBhvr>
                                      <p:tavLst>
                                        <p:tav tm="0">
                                          <p:val>
                                            <p:strVal val="#ppt_x"/>
                                          </p:val>
                                        </p:tav>
                                        <p:tav tm="100000">
                                          <p:val>
                                            <p:strVal val="#ppt_x"/>
                                          </p:val>
                                        </p:tav>
                                      </p:tavLst>
                                    </p:anim>
                                    <p:anim calcmode="lin" valueType="num">
                                      <p:cBhvr additive="base">
                                        <p:cTn id="13" dur="30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9462"/>
                                        </p:tgtEl>
                                        <p:attrNameLst>
                                          <p:attrName>style.visibility</p:attrName>
                                        </p:attrNameLst>
                                      </p:cBhvr>
                                      <p:to>
                                        <p:strVal val="visible"/>
                                      </p:to>
                                    </p:set>
                                    <p:anim calcmode="lin" valueType="num">
                                      <p:cBhvr>
                                        <p:cTn id="18" dur="500" fill="hold"/>
                                        <p:tgtEl>
                                          <p:spTgt spid="19462"/>
                                        </p:tgtEl>
                                        <p:attrNameLst>
                                          <p:attrName>ppt_w</p:attrName>
                                        </p:attrNameLst>
                                      </p:cBhvr>
                                      <p:tavLst>
                                        <p:tav tm="0">
                                          <p:val>
                                            <p:fltVal val="0"/>
                                          </p:val>
                                        </p:tav>
                                        <p:tav tm="100000">
                                          <p:val>
                                            <p:strVal val="#ppt_w"/>
                                          </p:val>
                                        </p:tav>
                                      </p:tavLst>
                                    </p:anim>
                                    <p:anim calcmode="lin" valueType="num">
                                      <p:cBhvr>
                                        <p:cTn id="19" dur="500" fill="hold"/>
                                        <p:tgtEl>
                                          <p:spTgt spid="1946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19460"/>
                                        </p:tgtEl>
                                        <p:attrNameLst>
                                          <p:attrName>style.visibility</p:attrName>
                                        </p:attrNameLst>
                                      </p:cBhvr>
                                      <p:to>
                                        <p:strVal val="visible"/>
                                      </p:to>
                                    </p:set>
                                    <p:animEffect transition="in" filter="wedge">
                                      <p:cBhvr>
                                        <p:cTn id="24"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2" name="Object 6"/>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9947" name="Bitmap Image" r:id="rId3" imgW="7373379" imgH="10352381" progId="PBrush">
                  <p:embed/>
                </p:oleObj>
              </mc:Choice>
              <mc:Fallback>
                <p:oleObj name="Bitmap Image" r:id="rId3" imgW="7373379" imgH="10352381"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6"/>
          <p:cNvSpPr txBox="1">
            <a:spLocks noChangeArrowheads="1"/>
          </p:cNvSpPr>
          <p:nvPr/>
        </p:nvSpPr>
        <p:spPr bwMode="auto">
          <a:xfrm>
            <a:off x="838200" y="1143000"/>
            <a:ext cx="7543800" cy="3232150"/>
          </a:xfrm>
          <a:prstGeom prst="rect">
            <a:avLst/>
          </a:prstGeom>
          <a:noFill/>
          <a:ln w="9525">
            <a:noFill/>
            <a:miter lim="800000"/>
            <a:headEnd/>
            <a:tailEnd/>
          </a:ln>
        </p:spPr>
        <p:txBody>
          <a:bodyPr>
            <a:spAutoFit/>
          </a:bodyPr>
          <a:lstStyle/>
          <a:p>
            <a:pPr algn="ctr"/>
            <a:r>
              <a:rPr lang="en-US" sz="7400">
                <a:solidFill>
                  <a:srgbClr val="FF00FF"/>
                </a:solidFill>
                <a:latin typeface="Times New Roman" pitchFamily="18" charset="0"/>
                <a:cs typeface="Times New Roman" pitchFamily="18" charset="0"/>
              </a:rPr>
              <a:t> * </a:t>
            </a:r>
            <a:r>
              <a:rPr lang="en-US" sz="6600" b="1">
                <a:solidFill>
                  <a:srgbClr val="FF00FF"/>
                </a:solidFill>
                <a:latin typeface="Times New Roman" pitchFamily="18" charset="0"/>
                <a:cs typeface="Times New Roman" pitchFamily="18" charset="0"/>
              </a:rPr>
              <a:t>Tr</a:t>
            </a:r>
            <a:r>
              <a:rPr lang="en-US" sz="6600" b="1">
                <a:solidFill>
                  <a:srgbClr val="FF00FF"/>
                </a:solidFill>
                <a:latin typeface="Times New Roman" pitchFamily="18" charset="0"/>
              </a:rPr>
              <a:t>ò chuyện về nghề bán hàng</a:t>
            </a:r>
            <a:endParaRPr lang="en-US" sz="6600" b="1">
              <a:solidFill>
                <a:srgbClr val="FF00FF"/>
              </a:solidFill>
              <a:latin typeface="Times New Roman" pitchFamily="18" charset="0"/>
              <a:cs typeface="Times New Roman" pitchFamily="18" charset="0"/>
            </a:endParaRPr>
          </a:p>
          <a:p>
            <a:pPr algn="ctr"/>
            <a:endParaRPr lang="en-US" sz="6600" b="1">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500"/>
                                  </p:stCondLst>
                                  <p:childTnLst>
                                    <p:set>
                                      <p:cBhvr>
                                        <p:cTn id="6" dur="1" fill="hold">
                                          <p:stCondLst>
                                            <p:cond delay="0"/>
                                          </p:stCondLst>
                                        </p:cTn>
                                        <p:tgtEl>
                                          <p:spTgt spid="3078"/>
                                        </p:tgtEl>
                                        <p:attrNameLst>
                                          <p:attrName>style.visibility</p:attrName>
                                        </p:attrNameLst>
                                      </p:cBhvr>
                                      <p:to>
                                        <p:strVal val="visible"/>
                                      </p:to>
                                    </p:set>
                                    <p:animEffect transition="in" filter="wheel(4)">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http://g.vatgia.vn/gallery_img/4/fje1377584705.jpg"/>
          <p:cNvPicPr>
            <a:picLocks noGrp="1" noChangeAspect="1" noChangeArrowheads="1"/>
          </p:cNvPicPr>
          <p:nvPr>
            <p:ph type="title" idx="4294967295"/>
          </p:nvPr>
        </p:nvPicPr>
        <p:blipFill>
          <a:blip r:embed="rId2"/>
          <a:srcRect/>
          <a:stretch>
            <a:fillRect/>
          </a:stretch>
        </p:blipFill>
        <p:spPr>
          <a:xfrm>
            <a:off x="0" y="0"/>
            <a:ext cx="9144000" cy="5943600"/>
          </a:xfrm>
        </p:spPr>
      </p:pic>
      <p:sp>
        <p:nvSpPr>
          <p:cNvPr id="44034" name="Text Box 4"/>
          <p:cNvSpPr txBox="1">
            <a:spLocks noChangeArrowheads="1"/>
          </p:cNvSpPr>
          <p:nvPr/>
        </p:nvSpPr>
        <p:spPr bwMode="auto">
          <a:xfrm>
            <a:off x="1981200" y="6019800"/>
            <a:ext cx="4800600" cy="641350"/>
          </a:xfrm>
          <a:prstGeom prst="rect">
            <a:avLst/>
          </a:prstGeom>
          <a:noFill/>
          <a:ln w="9525">
            <a:noFill/>
            <a:miter lim="800000"/>
            <a:headEnd/>
            <a:tailEnd/>
          </a:ln>
        </p:spPr>
        <p:txBody>
          <a:bodyPr>
            <a:spAutoFit/>
          </a:bodyPr>
          <a:lstStyle/>
          <a:p>
            <a:pPr algn="ctr">
              <a:spcBef>
                <a:spcPct val="50000"/>
              </a:spcBef>
            </a:pPr>
            <a:r>
              <a:rPr lang="en-US" sz="3600" b="1">
                <a:solidFill>
                  <a:srgbClr val="FF00FF"/>
                </a:solidFill>
                <a:latin typeface="Times New Roman" pitchFamily="18" charset="0"/>
              </a:rPr>
              <a:t>Nhân viên bán hàng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228600"/>
            <a:ext cx="8229600" cy="5715000"/>
          </a:xfrm>
        </p:spPr>
      </p:pic>
    </p:spTree>
    <p:extLst>
      <p:ext uri="{BB962C8B-B14F-4D97-AF65-F5344CB8AC3E}">
        <p14:creationId xmlns:p14="http://schemas.microsoft.com/office/powerpoint/2010/main" val="4030908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304800"/>
            <a:ext cx="6157913" cy="4775200"/>
          </a:xfrm>
        </p:spPr>
      </p:pic>
    </p:spTree>
    <p:extLst>
      <p:ext uri="{BB962C8B-B14F-4D97-AF65-F5344CB8AC3E}">
        <p14:creationId xmlns:p14="http://schemas.microsoft.com/office/powerpoint/2010/main" val="2956048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609600"/>
            <a:ext cx="7348538" cy="5181600"/>
          </a:xfrm>
        </p:spPr>
      </p:pic>
    </p:spTree>
    <p:extLst>
      <p:ext uri="{BB962C8B-B14F-4D97-AF65-F5344CB8AC3E}">
        <p14:creationId xmlns:p14="http://schemas.microsoft.com/office/powerpoint/2010/main" val="3672817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4"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6329" name="Bitmap Image" r:id="rId3" imgW="7373379" imgH="10352381" progId="PBrush">
                  <p:embed/>
                </p:oleObj>
              </mc:Choice>
              <mc:Fallback>
                <p:oleObj name="Bitmap Image" r:id="rId3" imgW="7373379" imgH="10352381"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6"/>
          <p:cNvSpPr txBox="1">
            <a:spLocks noChangeArrowheads="1"/>
          </p:cNvSpPr>
          <p:nvPr/>
        </p:nvSpPr>
        <p:spPr bwMode="auto">
          <a:xfrm>
            <a:off x="838200" y="1143000"/>
            <a:ext cx="7543800" cy="4238625"/>
          </a:xfrm>
          <a:prstGeom prst="rect">
            <a:avLst/>
          </a:prstGeom>
          <a:noFill/>
          <a:ln w="9525">
            <a:noFill/>
            <a:miter lim="800000"/>
            <a:headEnd/>
            <a:tailEnd/>
          </a:ln>
        </p:spPr>
        <p:txBody>
          <a:bodyPr>
            <a:spAutoFit/>
          </a:bodyPr>
          <a:lstStyle/>
          <a:p>
            <a:pPr algn="ctr"/>
            <a:r>
              <a:rPr lang="en-US" sz="7400">
                <a:solidFill>
                  <a:srgbClr val="FF00FF"/>
                </a:solidFill>
                <a:latin typeface="Times New Roman" pitchFamily="18" charset="0"/>
                <a:cs typeface="Times New Roman" pitchFamily="18" charset="0"/>
              </a:rPr>
              <a:t> * </a:t>
            </a:r>
            <a:r>
              <a:rPr lang="en-US" sz="6600" b="1">
                <a:solidFill>
                  <a:srgbClr val="FF00FF"/>
                </a:solidFill>
                <a:latin typeface="Times New Roman" pitchFamily="18" charset="0"/>
                <a:cs typeface="Times New Roman" pitchFamily="18" charset="0"/>
              </a:rPr>
              <a:t>Tr</a:t>
            </a:r>
            <a:r>
              <a:rPr lang="en-US" sz="6600" b="1">
                <a:solidFill>
                  <a:srgbClr val="FF00FF"/>
                </a:solidFill>
                <a:latin typeface="Times New Roman" pitchFamily="18" charset="0"/>
              </a:rPr>
              <a:t>ò chuyện về nghề hướng dẫn du lịch</a:t>
            </a:r>
            <a:endParaRPr lang="en-US" sz="6600" b="1">
              <a:solidFill>
                <a:srgbClr val="FF00FF"/>
              </a:solidFill>
              <a:latin typeface="Times New Roman" pitchFamily="18" charset="0"/>
              <a:cs typeface="Times New Roman" pitchFamily="18" charset="0"/>
            </a:endParaRPr>
          </a:p>
          <a:p>
            <a:pPr algn="ctr"/>
            <a:endParaRPr lang="en-US" sz="6600" b="1">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500"/>
                                  </p:stCondLst>
                                  <p:childTnLst>
                                    <p:set>
                                      <p:cBhvr>
                                        <p:cTn id="6" dur="1" fill="hold">
                                          <p:stCondLst>
                                            <p:cond delay="0"/>
                                          </p:stCondLst>
                                        </p:cTn>
                                        <p:tgtEl>
                                          <p:spTgt spid="3078"/>
                                        </p:tgtEl>
                                        <p:attrNameLst>
                                          <p:attrName>style.visibility</p:attrName>
                                        </p:attrNameLst>
                                      </p:cBhvr>
                                      <p:to>
                                        <p:strVal val="visible"/>
                                      </p:to>
                                    </p:set>
                                    <p:animEffect transition="in" filter="wheel(4)">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57347" name="Picture 2" descr="http://image.qdnd.vn/Upload/tuanson/2013/7/13/4463832520130713135058625.jpg"/>
          <p:cNvPicPr>
            <a:picLocks noChangeAspect="1" noChangeArrowheads="1"/>
          </p:cNvPicPr>
          <p:nvPr/>
        </p:nvPicPr>
        <p:blipFill>
          <a:blip r:embed="rId2"/>
          <a:srcRect/>
          <a:stretch>
            <a:fillRect/>
          </a:stretch>
        </p:blipFill>
        <p:spPr bwMode="auto">
          <a:xfrm>
            <a:off x="0" y="0"/>
            <a:ext cx="9144000" cy="5991225"/>
          </a:xfrm>
          <a:prstGeom prst="rect">
            <a:avLst/>
          </a:prstGeom>
          <a:noFill/>
          <a:ln w="9525">
            <a:noFill/>
            <a:miter lim="800000"/>
            <a:headEnd/>
            <a:tailEnd/>
          </a:ln>
        </p:spPr>
      </p:pic>
      <p:sp>
        <p:nvSpPr>
          <p:cNvPr id="57348" name="TextBox 1"/>
          <p:cNvSpPr txBox="1">
            <a:spLocks noChangeArrowheads="1"/>
          </p:cNvSpPr>
          <p:nvPr/>
        </p:nvSpPr>
        <p:spPr bwMode="auto">
          <a:xfrm>
            <a:off x="1758950" y="6091238"/>
            <a:ext cx="5181600" cy="647700"/>
          </a:xfrm>
          <a:prstGeom prst="rect">
            <a:avLst/>
          </a:prstGeom>
          <a:noFill/>
          <a:ln w="9525">
            <a:noFill/>
            <a:miter lim="800000"/>
            <a:headEnd/>
            <a:tailEnd/>
          </a:ln>
        </p:spPr>
        <p:txBody>
          <a:bodyPr>
            <a:spAutoFit/>
          </a:bodyPr>
          <a:lstStyle/>
          <a:p>
            <a:pPr algn="ctr"/>
            <a:r>
              <a:rPr lang="en-US" sz="3600" b="1">
                <a:solidFill>
                  <a:srgbClr val="FF0000"/>
                </a:solidFill>
                <a:latin typeface="Times New Roman" pitchFamily="18" charset="0"/>
                <a:cs typeface="Times New Roman" pitchFamily="18" charset="0"/>
              </a:rPr>
              <a:t>Hướng dẫn viên du lịch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endParaRPr lang="en-US" smtClean="0"/>
          </a:p>
        </p:txBody>
      </p:sp>
      <p:sp>
        <p:nvSpPr>
          <p:cNvPr id="58370" name="Content Placeholder 2"/>
          <p:cNvSpPr>
            <a:spLocks noGrp="1"/>
          </p:cNvSpPr>
          <p:nvPr>
            <p:ph idx="1"/>
          </p:nvPr>
        </p:nvSpPr>
        <p:spPr/>
        <p:txBody>
          <a:bodyPr/>
          <a:lstStyle/>
          <a:p>
            <a:pPr eaLnBrk="1" hangingPunct="1"/>
            <a:endParaRPr lang="en-US" smtClean="0"/>
          </a:p>
        </p:txBody>
      </p:sp>
      <p:pic>
        <p:nvPicPr>
          <p:cNvPr id="58371" name="Picture 2" descr="http://baodanang.vn/dataimages/201410/original/images1079830_hdv.JPG"/>
          <p:cNvPicPr>
            <a:picLocks noChangeAspect="1" noChangeArrowheads="1"/>
          </p:cNvPicPr>
          <p:nvPr/>
        </p:nvPicPr>
        <p:blipFill>
          <a:blip r:embed="rId2"/>
          <a:srcRect/>
          <a:stretch>
            <a:fillRect/>
          </a:stretch>
        </p:blipFill>
        <p:spPr bwMode="auto">
          <a:xfrm>
            <a:off x="155575" y="84138"/>
            <a:ext cx="8988425" cy="595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 descr="2388122508359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9394" name="Picture 8" descr="BLB4B4~1"/>
          <p:cNvPicPr>
            <a:picLocks noChangeAspect="1" noChangeArrowheads="1" noCrop="1"/>
          </p:cNvPicPr>
          <p:nvPr/>
        </p:nvPicPr>
        <p:blipFill>
          <a:blip r:embed="rId4"/>
          <a:srcRect/>
          <a:stretch>
            <a:fillRect/>
          </a:stretch>
        </p:blipFill>
        <p:spPr bwMode="auto">
          <a:xfrm>
            <a:off x="0" y="5343525"/>
            <a:ext cx="1828800" cy="1514475"/>
          </a:xfrm>
          <a:prstGeom prst="rect">
            <a:avLst/>
          </a:prstGeom>
          <a:noFill/>
          <a:ln w="9525">
            <a:noFill/>
            <a:miter lim="800000"/>
            <a:headEnd/>
            <a:tailEnd/>
          </a:ln>
        </p:spPr>
      </p:pic>
      <p:sp>
        <p:nvSpPr>
          <p:cNvPr id="59395" name="Text Box 10"/>
          <p:cNvSpPr txBox="1">
            <a:spLocks noChangeArrowheads="1"/>
          </p:cNvSpPr>
          <p:nvPr/>
        </p:nvSpPr>
        <p:spPr bwMode="auto">
          <a:xfrm>
            <a:off x="1290638" y="1981200"/>
            <a:ext cx="311150" cy="366713"/>
          </a:xfrm>
          <a:prstGeom prst="rect">
            <a:avLst/>
          </a:prstGeom>
          <a:noFill/>
          <a:ln w="9525">
            <a:noFill/>
            <a:miter lim="800000"/>
            <a:headEnd/>
            <a:tailEnd/>
          </a:ln>
        </p:spPr>
        <p:txBody>
          <a:bodyPr wrap="none">
            <a:spAutoFit/>
          </a:bodyPr>
          <a:lstStyle/>
          <a:p>
            <a:r>
              <a:rPr lang="en-US" b="1">
                <a:solidFill>
                  <a:srgbClr val="0066FF"/>
                </a:solidFill>
              </a:rPr>
              <a:t>  </a:t>
            </a:r>
            <a:endParaRPr lang="en-US" sz="3200" b="1">
              <a:solidFill>
                <a:srgbClr val="0066FF"/>
              </a:solidFill>
              <a:latin typeface="Times New Roman" pitchFamily="18" charset="0"/>
              <a:cs typeface="Times New Roman" pitchFamily="18" charset="0"/>
            </a:endParaRPr>
          </a:p>
        </p:txBody>
      </p:sp>
      <p:sp>
        <p:nvSpPr>
          <p:cNvPr id="59396" name="WordArt 11"/>
          <p:cNvSpPr>
            <a:spLocks noChangeArrowheads="1" noChangeShapeType="1" noTextEdit="1"/>
          </p:cNvSpPr>
          <p:nvPr/>
        </p:nvSpPr>
        <p:spPr bwMode="auto">
          <a:xfrm>
            <a:off x="1676400" y="1143000"/>
            <a:ext cx="4819650" cy="1409700"/>
          </a:xfrm>
          <a:prstGeom prst="rect">
            <a:avLst/>
          </a:prstGeom>
        </p:spPr>
        <p:txBody>
          <a:bodyPr wrap="none" fromWordArt="1">
            <a:prstTxWarp prst="textPlain">
              <a:avLst>
                <a:gd name="adj" fmla="val 48866"/>
              </a:avLst>
            </a:prstTxWarp>
          </a:bodyPr>
          <a:lstStyle/>
          <a:p>
            <a:pPr algn="ctr"/>
            <a:r>
              <a:rPr lang="vi-VN" sz="3600" b="1" kern="10">
                <a:ln w="12700">
                  <a:solidFill>
                    <a:srgbClr val="FF3300"/>
                  </a:solidFill>
                  <a:round/>
                  <a:headEnd/>
                  <a:tailEnd/>
                </a:ln>
                <a:solidFill>
                  <a:srgbClr val="00B0F0">
                    <a:alpha val="50195"/>
                  </a:srgbClr>
                </a:solidFill>
                <a:effectLst>
                  <a:outerShdw dist="45791" dir="2021404" algn="ctr" rotWithShape="0">
                    <a:srgbClr val="0066FF"/>
                  </a:outerShdw>
                </a:effectLst>
              </a:rPr>
              <a:t>Hoạt động 2:</a:t>
            </a:r>
          </a:p>
          <a:p>
            <a:pPr algn="ctr"/>
            <a:r>
              <a:rPr lang="vi-VN" sz="3600" b="1" kern="10">
                <a:ln w="12700">
                  <a:solidFill>
                    <a:srgbClr val="FF3300"/>
                  </a:solidFill>
                  <a:round/>
                  <a:headEnd/>
                  <a:tailEnd/>
                </a:ln>
                <a:solidFill>
                  <a:srgbClr val="00B0F0">
                    <a:alpha val="50195"/>
                  </a:srgbClr>
                </a:solidFill>
                <a:effectLst>
                  <a:outerShdw dist="45791" dir="2021404" algn="ctr" rotWithShape="0">
                    <a:srgbClr val="0066FF"/>
                  </a:outerShdw>
                </a:effectLst>
              </a:rPr>
              <a:t>Mở rộng:</a:t>
            </a:r>
            <a:endParaRPr lang="en-US" sz="3600" b="1" kern="10">
              <a:ln w="12700">
                <a:solidFill>
                  <a:srgbClr val="FF3300"/>
                </a:solidFill>
                <a:round/>
                <a:headEnd/>
                <a:tailEnd/>
              </a:ln>
              <a:solidFill>
                <a:srgbClr val="00B0F0">
                  <a:alpha val="50195"/>
                </a:srgbClr>
              </a:solidFill>
              <a:effectLst>
                <a:outerShdw dist="45791" dir="2021404" algn="ctr" rotWithShape="0">
                  <a:srgbClr val="0066FF"/>
                </a:outerShdw>
              </a:effectLst>
              <a:latin typeface="Calibri"/>
            </a:endParaRPr>
          </a:p>
        </p:txBody>
      </p:sp>
      <p:pic>
        <p:nvPicPr>
          <p:cNvPr id="76812" name="Picture 12" descr="3d butterfly"/>
          <p:cNvPicPr>
            <a:picLocks noChangeAspect="1" noChangeArrowheads="1" noCrop="1"/>
          </p:cNvPicPr>
          <p:nvPr/>
        </p:nvPicPr>
        <p:blipFill>
          <a:blip r:embed="rId5"/>
          <a:srcRect/>
          <a:stretch>
            <a:fillRect/>
          </a:stretch>
        </p:blipFill>
        <p:spPr bwMode="auto">
          <a:xfrm>
            <a:off x="6172200" y="2797175"/>
            <a:ext cx="647700" cy="555625"/>
          </a:xfrm>
          <a:prstGeom prst="rect">
            <a:avLst/>
          </a:prstGeom>
          <a:noFill/>
          <a:ln w="9525">
            <a:noFill/>
            <a:miter lim="800000"/>
            <a:headEnd/>
            <a:tailEnd/>
          </a:ln>
        </p:spPr>
      </p:pic>
      <p:pic>
        <p:nvPicPr>
          <p:cNvPr id="76813" name="Picture 13" descr="3d butterfly"/>
          <p:cNvPicPr>
            <a:picLocks noChangeAspect="1" noChangeArrowheads="1" noCrop="1"/>
          </p:cNvPicPr>
          <p:nvPr/>
        </p:nvPicPr>
        <p:blipFill>
          <a:blip r:embed="rId5"/>
          <a:srcRect/>
          <a:stretch>
            <a:fillRect/>
          </a:stretch>
        </p:blipFill>
        <p:spPr bwMode="auto">
          <a:xfrm>
            <a:off x="7543800" y="2209800"/>
            <a:ext cx="800100" cy="685800"/>
          </a:xfrm>
          <a:prstGeom prst="rect">
            <a:avLst/>
          </a:prstGeom>
          <a:noFill/>
          <a:ln w="9525">
            <a:noFill/>
            <a:miter lim="800000"/>
            <a:headEnd/>
            <a:tailEnd/>
          </a:ln>
        </p:spPr>
      </p:pic>
      <p:pic>
        <p:nvPicPr>
          <p:cNvPr id="76814" name="Picture 14" descr="Butterfly-03"/>
          <p:cNvPicPr>
            <a:picLocks noChangeAspect="1" noChangeArrowheads="1" noCrop="1"/>
          </p:cNvPicPr>
          <p:nvPr/>
        </p:nvPicPr>
        <p:blipFill>
          <a:blip r:embed="rId6"/>
          <a:srcRect/>
          <a:stretch>
            <a:fillRect/>
          </a:stretch>
        </p:blipFill>
        <p:spPr bwMode="auto">
          <a:xfrm rot="10570767">
            <a:off x="-1095375" y="838200"/>
            <a:ext cx="1095375" cy="1095375"/>
          </a:xfrm>
          <a:prstGeom prst="rect">
            <a:avLst/>
          </a:prstGeom>
          <a:noFill/>
          <a:ln w="9525">
            <a:noFill/>
            <a:miter lim="800000"/>
            <a:headEnd/>
            <a:tailEnd/>
          </a:ln>
        </p:spPr>
      </p:pic>
      <p:pic>
        <p:nvPicPr>
          <p:cNvPr id="76815" name="Picture 15" descr="Butterfly-03"/>
          <p:cNvPicPr>
            <a:picLocks noChangeAspect="1" noChangeArrowheads="1" noCrop="1"/>
          </p:cNvPicPr>
          <p:nvPr/>
        </p:nvPicPr>
        <p:blipFill>
          <a:blip r:embed="rId6"/>
          <a:srcRect/>
          <a:stretch>
            <a:fillRect/>
          </a:stretch>
        </p:blipFill>
        <p:spPr bwMode="auto">
          <a:xfrm rot="767981">
            <a:off x="9144000" y="304800"/>
            <a:ext cx="1095375" cy="1095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4601 0.00047 C -0.0684 0.01736 -0.0908 0.03426 -0.11198 0.0581 C -0.13316 0.08195 -0.17708 0.11597 -0.17326 0.14283 C -0.16944 0.16968 -0.11806 0.21273 -0.08924 0.21875 C -0.06042 0.22477 -0.02622 0.20116 -0.00052 0.1794 C 0.02517 0.15764 0.06146 0.11273 0.06528 0.08843 C 0.0691 0.06412 0.04306 0.03634 0.02222 0.0338 C 0.00139 0.03125 -0.04913 0.05903 -0.05972 0.07315 C -0.07031 0.08727 -0.03403 0.10718 -0.04149 0.11875 C -0.04896 0.13033 -0.09288 0.15857 -0.10503 0.14283 C -0.11719 0.12709 -0.12326 0.05463 -0.11424 0.02477 C -0.10521 -0.00509 -0.05816 -0.01967 -0.05052 -0.03588 " pathEditMode="relative" ptsTypes="aaaaaaaaaaaA">
                                      <p:cBhvr>
                                        <p:cTn id="6" dur="5000" fill="hold"/>
                                        <p:tgtEl>
                                          <p:spTgt spid="76813"/>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1.11111E-6 4.44444E-6 C -0.01094 0.03935 -0.02188 0.0787 -0.01354 0.103 C -0.00521 0.12731 0.03229 0.15324 0.05 0.1456 C 0.06771 0.13796 0.10955 0.09189 0.09323 0.05763 C 0.07691 0.02337 -0.03455 -0.02593 -0.04775 -0.06065 C -0.06094 -0.09538 -0.0257 -0.13172 0.01371 -0.15139 C 0.05312 -0.17107 0.15798 -0.20556 0.18871 -0.17871 C 0.21944 -0.15186 0.20764 -0.04491 0.19774 0.00902 C 0.18785 0.06296 0.14323 0.13958 0.12969 0.1456 C 0.11614 0.15162 0.13264 0.07638 0.11597 0.0456 C 0.0993 0.01481 0.05989 -0.04445 0.02969 -0.03936 C -0.00052 -0.03426 -0.05938 0.08333 -0.0658 0.07569 C -0.07222 0.06805 -0.04236 -0.06413 -0.00903 -0.08473 C 0.0243 -0.10533 0.11024 -0.07014 0.1342 -0.04838 C 0.15816 -0.02663 0.13316 0.01828 0.1342 0.0456 " pathEditMode="relative" ptsTypes="aaaaaaaaaaaaaaA">
                                      <p:cBhvr>
                                        <p:cTn id="8" dur="5000" fill="hold"/>
                                        <p:tgtEl>
                                          <p:spTgt spid="76812"/>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0.0599 -0.07374 C 0.07431 -0.10286 0.08889 -0.13176 0.13559 -0.12529 C 0.18195 -0.11881 0.28386 -0.03352 0.33976 -0.03444 C 0.39584 -0.03536 0.42466 -0.12737 0.47136 -0.1313 C 0.51806 -0.13523 0.5783 -0.0638 0.61962 -0.05871 C 0.66094 -0.05363 0.68212 -0.10864 0.72049 -0.10101 C 0.75851 -0.09339 0.80035 -0.01063 0.84931 -0.01317 C 0.89827 -0.01572 0.96962 -0.11119 1.01441 -0.11627 C 1.05903 -0.12136 1.10209 -0.07674 1.11823 -0.04346 " pathEditMode="relative" rAng="0" ptsTypes="aaaaaaaaA">
                                      <p:cBhvr>
                                        <p:cTn id="10" dur="5000" fill="hold"/>
                                        <p:tgtEl>
                                          <p:spTgt spid="76814"/>
                                        </p:tgtEl>
                                        <p:attrNameLst>
                                          <p:attrName>ppt_x</p:attrName>
                                          <p:attrName>ppt_y</p:attrName>
                                        </p:attrNameLst>
                                      </p:cBhvr>
                                      <p:rCtr x="52917" y="69"/>
                                    </p:animMotion>
                                  </p:childTnLst>
                                </p:cTn>
                              </p:par>
                              <p:par>
                                <p:cTn id="11" presetID="0" presetClass="path" presetSubtype="0" repeatCount="indefinite" accel="50000" decel="50000" fill="hold" nodeType="withEffect">
                                  <p:stCondLst>
                                    <p:cond delay="0"/>
                                  </p:stCondLst>
                                  <p:childTnLst>
                                    <p:animMotion origin="layout" path="M -5.55556E-6 3.51826E-6 C -0.05452 -0.01387 -0.10886 -0.02751 -0.15105 -0.01086 C -0.19324 0.00578 -0.2073 0.09917 -0.25313 0.10055 C -0.29897 0.10194 -0.37935 -0.00093 -0.42657 -0.00277 C -0.47379 -0.00462 -0.50001 0.09431 -0.53681 0.08969 C -0.57379 0.08507 -0.61529 -0.02335 -0.64897 -0.03005 C -0.68265 -0.03675 -0.70261 0.02982 -0.7389 0.04877 C -0.77483 0.06773 -0.8323 0.09501 -0.86529 0.08414 C -0.89827 0.07328 -0.90886 -0.0037 -0.93681 -0.01641 C -0.96477 -0.02913 -1.00852 -0.01133 -1.03265 0.00809 C -1.05678 0.02751 -1.07484 0.06079 -1.08161 0.10055 " pathEditMode="relative" ptsTypes="aaaaaaaaaaA">
                                      <p:cBhvr>
                                        <p:cTn id="12" dur="5000" fill="hold"/>
                                        <p:tgtEl>
                                          <p:spTgt spid="768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1"/>
          <p:cNvSpPr>
            <a:spLocks noChangeArrowheads="1"/>
          </p:cNvSpPr>
          <p:nvPr/>
        </p:nvSpPr>
        <p:spPr bwMode="auto">
          <a:xfrm>
            <a:off x="685800" y="457200"/>
            <a:ext cx="7848600" cy="5638800"/>
          </a:xfrm>
          <a:prstGeom prst="rect">
            <a:avLst/>
          </a:prstGeom>
          <a:solidFill>
            <a:schemeClr val="bg1"/>
          </a:solidFill>
          <a:ln w="9525">
            <a:solidFill>
              <a:srgbClr val="FF3300"/>
            </a:solidFill>
            <a:miter lim="800000"/>
            <a:headEnd/>
            <a:tailEnd/>
          </a:ln>
        </p:spPr>
        <p:txBody>
          <a:bodyPr anchor="ctr"/>
          <a:lstStyle/>
          <a:p>
            <a:pPr eaLnBrk="0" hangingPunct="0">
              <a:defRPr/>
            </a:pPr>
            <a:endParaRPr lang="en-US" sz="3600" dirty="0">
              <a:solidFill>
                <a:srgbClr val="7030A0"/>
              </a:solidFill>
              <a:latin typeface=".VnTime" pitchFamily="34" charset="0"/>
            </a:endParaRPr>
          </a:p>
          <a:p>
            <a:pPr eaLnBrk="0" hangingPunct="0">
              <a:defRPr/>
            </a:pPr>
            <a:endParaRPr lang="en-US" sz="3600" dirty="0">
              <a:solidFill>
                <a:srgbClr val="7030A0"/>
              </a:solidFill>
              <a:latin typeface=".VnTime" pitchFamily="34" charset="0"/>
            </a:endParaRPr>
          </a:p>
          <a:p>
            <a:pPr eaLnBrk="0" hangingPunct="0">
              <a:defRPr/>
            </a:pPr>
            <a:endParaRPr lang="en-US" sz="3600" dirty="0">
              <a:solidFill>
                <a:srgbClr val="7030A0"/>
              </a:solidFill>
              <a:latin typeface=".VnTime" pitchFamily="34" charset="0"/>
            </a:endParaRPr>
          </a:p>
          <a:p>
            <a:pPr algn="ctr"/>
            <a:r>
              <a:rPr lang="vi-VN" sz="3600" dirty="0">
                <a:solidFill>
                  <a:srgbClr val="7030A0"/>
                </a:solidFill>
              </a:rPr>
              <a:t>Mục đích – yêu cầu</a:t>
            </a:r>
            <a:endParaRPr lang="vi-VN" sz="3600" b="1" i="1" dirty="0">
              <a:solidFill>
                <a:srgbClr val="7030A0"/>
              </a:solidFill>
            </a:endParaRPr>
          </a:p>
          <a:p>
            <a:pPr eaLnBrk="0" hangingPunct="0">
              <a:defRPr/>
            </a:pPr>
            <a:r>
              <a:rPr lang="fr-FR" sz="2400" b="1" dirty="0" smtClean="0">
                <a:solidFill>
                  <a:srgbClr val="7030A0"/>
                </a:solidFill>
                <a:latin typeface="Times New Roman"/>
                <a:ea typeface="Arial"/>
                <a:cs typeface="Times New Roman"/>
              </a:rPr>
              <a:t>1 </a:t>
            </a:r>
            <a:r>
              <a:rPr lang="fr-FR" sz="2400" b="1" dirty="0" err="1">
                <a:solidFill>
                  <a:srgbClr val="7030A0"/>
                </a:solidFill>
                <a:latin typeface="Times New Roman"/>
                <a:ea typeface="Arial"/>
                <a:cs typeface="Times New Roman"/>
              </a:rPr>
              <a:t>Kiến</a:t>
            </a:r>
            <a:r>
              <a:rPr lang="fr-FR" sz="2400" b="1" dirty="0">
                <a:solidFill>
                  <a:srgbClr val="7030A0"/>
                </a:solidFill>
                <a:latin typeface="Times New Roman"/>
                <a:ea typeface="Arial"/>
                <a:cs typeface="Times New Roman"/>
              </a:rPr>
              <a:t> </a:t>
            </a:r>
            <a:r>
              <a:rPr lang="fr-FR" sz="2400" b="1" dirty="0" err="1">
                <a:solidFill>
                  <a:srgbClr val="7030A0"/>
                </a:solidFill>
                <a:latin typeface="Times New Roman"/>
                <a:ea typeface="Arial"/>
                <a:cs typeface="Times New Roman"/>
              </a:rPr>
              <a:t>thức</a:t>
            </a:r>
            <a:r>
              <a:rPr lang="fr-FR" sz="2400" b="1" dirty="0">
                <a:solidFill>
                  <a:srgbClr val="7030A0"/>
                </a:solidFill>
                <a:latin typeface="Times New Roman"/>
                <a:ea typeface="Arial"/>
                <a:cs typeface="Times New Roman"/>
              </a:rPr>
              <a:t> </a:t>
            </a:r>
            <a:endParaRPr lang="en-US" sz="2400" dirty="0">
              <a:solidFill>
                <a:srgbClr val="7030A0"/>
              </a:solidFill>
              <a:latin typeface="Arial"/>
              <a:ea typeface="Arial"/>
              <a:cs typeface="Times New Roman"/>
            </a:endParaRPr>
          </a:p>
          <a:p>
            <a:pPr marL="457200">
              <a:lnSpc>
                <a:spcPct val="115000"/>
              </a:lnSpc>
              <a:spcAft>
                <a:spcPts val="0"/>
              </a:spcAft>
              <a:defRPr/>
            </a:pP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Trẻ</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biết</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tên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gọi</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của</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nghề</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trang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phục</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một</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số</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đồ</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dùng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sản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phẩm</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đặc</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trưng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của</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nghề</a:t>
            </a:r>
            <a:r>
              <a:rPr lang="fr-FR" sz="2400" dirty="0">
                <a:solidFill>
                  <a:srgbClr val="7030A0"/>
                </a:solidFill>
                <a:latin typeface="Times New Roman"/>
                <a:ea typeface="Arial"/>
                <a:cs typeface="Times New Roman"/>
              </a:rPr>
              <a:t> . </a:t>
            </a:r>
            <a:r>
              <a:rPr lang="fr-FR" sz="2400" dirty="0" err="1">
                <a:solidFill>
                  <a:srgbClr val="7030A0"/>
                </a:solidFill>
                <a:latin typeface="Times New Roman"/>
                <a:ea typeface="Arial"/>
                <a:cs typeface="Times New Roman"/>
              </a:rPr>
              <a:t>Biết</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nghề</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sản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xuất</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làm</a:t>
            </a:r>
            <a:r>
              <a:rPr lang="fr-FR" sz="2400" dirty="0">
                <a:solidFill>
                  <a:srgbClr val="7030A0"/>
                </a:solidFill>
                <a:latin typeface="Times New Roman"/>
                <a:ea typeface="Arial"/>
                <a:cs typeface="Times New Roman"/>
              </a:rPr>
              <a:t> ra </a:t>
            </a:r>
            <a:r>
              <a:rPr lang="fr-FR" sz="2400" dirty="0" err="1">
                <a:solidFill>
                  <a:srgbClr val="7030A0"/>
                </a:solidFill>
                <a:latin typeface="Times New Roman"/>
                <a:ea typeface="Arial"/>
                <a:cs typeface="Times New Roman"/>
              </a:rPr>
              <a:t>một</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số</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sản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phẩm</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dùng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trong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xã</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hội</a:t>
            </a:r>
            <a:r>
              <a:rPr lang="fr-FR" sz="2400" dirty="0">
                <a:solidFill>
                  <a:srgbClr val="7030A0"/>
                </a:solidFill>
                <a:latin typeface="Times New Roman"/>
                <a:ea typeface="Arial"/>
                <a:cs typeface="Times New Roman"/>
              </a:rPr>
              <a:t> ( </a:t>
            </a:r>
            <a:r>
              <a:rPr lang="fr-FR" sz="2400" dirty="0" err="1">
                <a:solidFill>
                  <a:srgbClr val="7030A0"/>
                </a:solidFill>
                <a:latin typeface="Times New Roman"/>
                <a:ea typeface="Arial"/>
                <a:cs typeface="Times New Roman"/>
              </a:rPr>
              <a:t>phục</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vụ</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cho</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đời</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sống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của</a:t>
            </a:r>
            <a:r>
              <a:rPr lang="fr-FR" sz="2400" dirty="0">
                <a:solidFill>
                  <a:srgbClr val="7030A0"/>
                </a:solidFill>
                <a:latin typeface="Times New Roman"/>
                <a:ea typeface="Arial"/>
                <a:cs typeface="Times New Roman"/>
              </a:rPr>
              <a:t> con </a:t>
            </a:r>
            <a:r>
              <a:rPr lang="fr-FR" sz="2400" dirty="0" err="1">
                <a:solidFill>
                  <a:srgbClr val="7030A0"/>
                </a:solidFill>
                <a:latin typeface="Times New Roman"/>
                <a:ea typeface="Arial"/>
                <a:cs typeface="Times New Roman"/>
              </a:rPr>
              <a:t>người</a:t>
            </a:r>
            <a:r>
              <a:rPr lang="fr-FR" sz="2400" dirty="0">
                <a:solidFill>
                  <a:srgbClr val="7030A0"/>
                </a:solidFill>
                <a:latin typeface="Times New Roman"/>
                <a:ea typeface="Arial"/>
                <a:cs typeface="Times New Roman"/>
              </a:rPr>
              <a:t>)</a:t>
            </a:r>
            <a:endParaRPr lang="en-US" sz="2400" dirty="0">
              <a:solidFill>
                <a:srgbClr val="7030A0"/>
              </a:solidFill>
              <a:latin typeface="Arial"/>
              <a:ea typeface="Arial"/>
              <a:cs typeface="Times New Roman"/>
            </a:endParaRPr>
          </a:p>
          <a:p>
            <a:pPr marL="457200">
              <a:lnSpc>
                <a:spcPct val="115000"/>
              </a:lnSpc>
              <a:spcAft>
                <a:spcPts val="0"/>
              </a:spcAft>
              <a:defRPr/>
            </a:pPr>
            <a:r>
              <a:rPr lang="fr-FR" sz="2400" b="1" dirty="0">
                <a:solidFill>
                  <a:srgbClr val="7030A0"/>
                </a:solidFill>
                <a:latin typeface="Times New Roman"/>
                <a:ea typeface="Arial"/>
                <a:cs typeface="Times New Roman"/>
              </a:rPr>
              <a:t>2/</a:t>
            </a:r>
            <a:r>
              <a:rPr lang="fr-FR" sz="2400" b="1" dirty="0" err="1">
                <a:solidFill>
                  <a:srgbClr val="7030A0"/>
                </a:solidFill>
                <a:latin typeface="Times New Roman"/>
                <a:ea typeface="Arial"/>
                <a:cs typeface="Times New Roman"/>
              </a:rPr>
              <a:t>Kĩ</a:t>
            </a:r>
            <a:r>
              <a:rPr lang="fr-FR" sz="2400" b="1" dirty="0">
                <a:solidFill>
                  <a:srgbClr val="7030A0"/>
                </a:solidFill>
                <a:latin typeface="Times New Roman"/>
                <a:ea typeface="Arial"/>
                <a:cs typeface="Times New Roman"/>
              </a:rPr>
              <a:t> </a:t>
            </a:r>
            <a:r>
              <a:rPr lang="fr-FR" sz="2400" b="1" dirty="0" err="1">
                <a:solidFill>
                  <a:srgbClr val="7030A0"/>
                </a:solidFill>
                <a:latin typeface="Times New Roman"/>
                <a:ea typeface="Arial"/>
                <a:cs typeface="Times New Roman"/>
              </a:rPr>
              <a:t>năng</a:t>
            </a:r>
            <a:r>
              <a:rPr lang="fr-FR" sz="2400" b="1" dirty="0">
                <a:solidFill>
                  <a:srgbClr val="7030A0"/>
                </a:solidFill>
                <a:latin typeface="Times New Roman"/>
                <a:ea typeface="Arial"/>
                <a:cs typeface="Times New Roman"/>
              </a:rPr>
              <a:t> </a:t>
            </a:r>
            <a:endParaRPr lang="en-US" sz="2400" dirty="0">
              <a:solidFill>
                <a:srgbClr val="7030A0"/>
              </a:solidFill>
              <a:latin typeface="Arial"/>
              <a:ea typeface="Arial"/>
              <a:cs typeface="Times New Roman"/>
            </a:endParaRPr>
          </a:p>
          <a:p>
            <a:pPr marL="457200">
              <a:lnSpc>
                <a:spcPct val="115000"/>
              </a:lnSpc>
              <a:spcAft>
                <a:spcPts val="0"/>
              </a:spcAft>
              <a:defRPr/>
            </a:pP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Rèn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kỹ</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năng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quan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sát</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sự</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chú</a:t>
            </a:r>
            <a:r>
              <a:rPr lang="fr-FR" sz="2400" dirty="0">
                <a:solidFill>
                  <a:srgbClr val="7030A0"/>
                </a:solidFill>
                <a:latin typeface="Times New Roman"/>
                <a:ea typeface="Arial"/>
                <a:cs typeface="Times New Roman"/>
              </a:rPr>
              <a:t> ý </a:t>
            </a:r>
            <a:r>
              <a:rPr lang="fr-FR" sz="2400" dirty="0" err="1">
                <a:solidFill>
                  <a:srgbClr val="7030A0"/>
                </a:solidFill>
                <a:latin typeface="Times New Roman"/>
                <a:ea typeface="Arial"/>
                <a:cs typeface="Times New Roman"/>
              </a:rPr>
              <a:t>lắng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nghe</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và</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trả</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lời</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câu</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hỏi</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cho</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trẻ</a:t>
            </a:r>
            <a:r>
              <a:rPr lang="fr-FR" sz="2400" dirty="0">
                <a:solidFill>
                  <a:srgbClr val="7030A0"/>
                </a:solidFill>
                <a:latin typeface="Times New Roman"/>
                <a:ea typeface="Arial"/>
                <a:cs typeface="Times New Roman"/>
              </a:rPr>
              <a:t>.</a:t>
            </a:r>
            <a:endParaRPr lang="en-US" sz="2400" dirty="0">
              <a:solidFill>
                <a:srgbClr val="7030A0"/>
              </a:solidFill>
              <a:latin typeface="Arial"/>
              <a:ea typeface="Arial"/>
              <a:cs typeface="Times New Roman"/>
            </a:endParaRPr>
          </a:p>
          <a:p>
            <a:pPr marL="457200">
              <a:lnSpc>
                <a:spcPct val="115000"/>
              </a:lnSpc>
              <a:spcAft>
                <a:spcPts val="0"/>
              </a:spcAft>
              <a:defRPr/>
            </a:pPr>
            <a:r>
              <a:rPr lang="fr-FR" sz="2400" b="1" dirty="0">
                <a:solidFill>
                  <a:srgbClr val="7030A0"/>
                </a:solidFill>
                <a:latin typeface="Times New Roman"/>
                <a:ea typeface="Arial"/>
                <a:cs typeface="Times New Roman"/>
              </a:rPr>
              <a:t>3/ </a:t>
            </a:r>
            <a:r>
              <a:rPr lang="fr-FR" sz="2400" b="1" dirty="0" err="1">
                <a:solidFill>
                  <a:srgbClr val="7030A0"/>
                </a:solidFill>
                <a:latin typeface="Times New Roman"/>
                <a:ea typeface="Arial"/>
                <a:cs typeface="Times New Roman"/>
              </a:rPr>
              <a:t>Thái</a:t>
            </a:r>
            <a:r>
              <a:rPr lang="fr-FR" sz="2400" b="1" dirty="0">
                <a:solidFill>
                  <a:srgbClr val="7030A0"/>
                </a:solidFill>
                <a:latin typeface="Times New Roman"/>
                <a:ea typeface="Arial"/>
                <a:cs typeface="Times New Roman"/>
              </a:rPr>
              <a:t> </a:t>
            </a:r>
            <a:r>
              <a:rPr lang="fr-FR" sz="2400" b="1" dirty="0" err="1">
                <a:solidFill>
                  <a:srgbClr val="7030A0"/>
                </a:solidFill>
                <a:latin typeface="Times New Roman"/>
                <a:ea typeface="Arial"/>
                <a:cs typeface="Times New Roman"/>
              </a:rPr>
              <a:t>độ</a:t>
            </a:r>
            <a:r>
              <a:rPr lang="fr-FR" sz="2400" b="1" dirty="0">
                <a:solidFill>
                  <a:srgbClr val="7030A0"/>
                </a:solidFill>
                <a:latin typeface="Times New Roman"/>
                <a:ea typeface="Arial"/>
                <a:cs typeface="Times New Roman"/>
              </a:rPr>
              <a:t> </a:t>
            </a:r>
            <a:endParaRPr lang="en-US" sz="2400" dirty="0">
              <a:solidFill>
                <a:srgbClr val="7030A0"/>
              </a:solidFill>
              <a:latin typeface="Arial"/>
              <a:ea typeface="Arial"/>
              <a:cs typeface="Times New Roman"/>
            </a:endParaRPr>
          </a:p>
          <a:p>
            <a:pPr marL="457200">
              <a:lnSpc>
                <a:spcPct val="115000"/>
              </a:lnSpc>
              <a:spcAft>
                <a:spcPts val="1000"/>
              </a:spcAft>
              <a:defRPr/>
            </a:pP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Giáo</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dục</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trẻ</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yêu</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mến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quý</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trọng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các</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nghề</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người</a:t>
            </a:r>
            <a:r>
              <a:rPr lang="fr-FR" sz="2400" dirty="0">
                <a:solidFill>
                  <a:srgbClr val="7030A0"/>
                </a:solidFill>
                <a:latin typeface="Times New Roman"/>
                <a:ea typeface="Arial"/>
                <a:cs typeface="Times New Roman"/>
              </a:rPr>
              <a:t> lao </a:t>
            </a:r>
            <a:r>
              <a:rPr lang="fr-FR" sz="2400" dirty="0" err="1">
                <a:solidFill>
                  <a:srgbClr val="7030A0"/>
                </a:solidFill>
                <a:latin typeface="Times New Roman"/>
                <a:ea typeface="Arial"/>
                <a:cs typeface="Times New Roman"/>
              </a:rPr>
              <a:t>động</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và</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giữ</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gìn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sản</a:t>
            </a:r>
            <a:r>
              <a:rPr lang="fr-FR" sz="2400" dirty="0">
                <a:solidFill>
                  <a:srgbClr val="7030A0"/>
                </a:solidFill>
                <a:latin typeface="Times New Roman"/>
                <a:ea typeface="Arial"/>
                <a:cs typeface="Times New Roman"/>
              </a:rPr>
              <a:t> </a:t>
            </a:r>
            <a:r>
              <a:rPr lang="fr-FR" sz="2400" dirty="0" err="1">
                <a:solidFill>
                  <a:srgbClr val="7030A0"/>
                </a:solidFill>
                <a:latin typeface="Times New Roman"/>
                <a:ea typeface="Arial"/>
                <a:cs typeface="Times New Roman"/>
              </a:rPr>
              <a:t>phẩm</a:t>
            </a:r>
            <a:r>
              <a:rPr lang="fr-FR" sz="2400" dirty="0">
                <a:solidFill>
                  <a:srgbClr val="7030A0"/>
                </a:solidFill>
                <a:latin typeface="Times New Roman"/>
                <a:ea typeface="Arial"/>
                <a:cs typeface="Times New Roman"/>
              </a:rPr>
              <a:t> lao </a:t>
            </a:r>
            <a:r>
              <a:rPr lang="fr-FR" sz="2400" dirty="0" err="1">
                <a:solidFill>
                  <a:srgbClr val="7030A0"/>
                </a:solidFill>
                <a:latin typeface="Times New Roman"/>
                <a:ea typeface="Arial"/>
                <a:cs typeface="Times New Roman"/>
              </a:rPr>
              <a:t>động</a:t>
            </a:r>
            <a:endParaRPr lang="en-US" sz="2400" dirty="0">
              <a:solidFill>
                <a:srgbClr val="7030A0"/>
              </a:solidFill>
            </a:endParaRPr>
          </a:p>
          <a:p>
            <a:pPr eaLnBrk="0" hangingPunct="0">
              <a:defRPr/>
            </a:pPr>
            <a:endParaRPr lang="en-US" sz="2000" dirty="0">
              <a:solidFill>
                <a:srgbClr val="7030A0"/>
              </a:solidFill>
              <a:latin typeface=".VnTime" pitchFamily="34" charset="0"/>
            </a:endParaRPr>
          </a:p>
          <a:p>
            <a:pPr eaLnBrk="0" hangingPunct="0">
              <a:defRPr/>
            </a:pPr>
            <a:endParaRPr lang="en-US" sz="2000" dirty="0">
              <a:solidFill>
                <a:srgbClr val="7030A0"/>
              </a:solidFill>
              <a:latin typeface=".VnTime" pitchFamily="34" charset="0"/>
            </a:endParaRPr>
          </a:p>
          <a:p>
            <a:pPr eaLnBrk="0" hangingPunct="0">
              <a:defRPr/>
            </a:pPr>
            <a:endParaRPr lang="en-US" sz="2000" dirty="0">
              <a:solidFill>
                <a:srgbClr val="7030A0"/>
              </a:solidFill>
              <a:latin typeface=".VnTime" pitchFamily="34" charset="0"/>
            </a:endParaRPr>
          </a:p>
          <a:p>
            <a:pPr eaLnBrk="0" hangingPunct="0">
              <a:defRPr/>
            </a:pPr>
            <a:endParaRPr lang="en-US" sz="2000" dirty="0">
              <a:solidFill>
                <a:srgbClr val="7030A0"/>
              </a:solidFill>
              <a:latin typeface=".VnTime" pitchFamily="34" charset="0"/>
            </a:endParaRPr>
          </a:p>
          <a:p>
            <a:pPr eaLnBrk="0" hangingPunct="0">
              <a:defRPr/>
            </a:pPr>
            <a:endParaRPr lang="en-US" sz="2000" dirty="0">
              <a:solidFill>
                <a:srgbClr val="7030A0"/>
              </a:solidFill>
              <a:latin typeface=".VnTime" pitchFamily="34" charset="0"/>
            </a:endParaRPr>
          </a:p>
          <a:p>
            <a:pPr eaLnBrk="0" hangingPunct="0">
              <a:defRPr/>
            </a:pPr>
            <a:r>
              <a:rPr lang="en-US" sz="800" dirty="0">
                <a:solidFill>
                  <a:srgbClr val="7030A0"/>
                </a:solidFill>
              </a:rPr>
              <a:t> </a:t>
            </a:r>
            <a:r>
              <a:rPr lang="en-US" sz="1400" b="1" dirty="0">
                <a:solidFill>
                  <a:srgbClr val="7030A0"/>
                </a:solidFill>
                <a:effectLst>
                  <a:outerShdw blurRad="38100" dist="38100" dir="2700000" algn="tl">
                    <a:srgbClr val="C0C0C0"/>
                  </a:outerShdw>
                </a:effectLst>
              </a:rPr>
              <a:t> </a:t>
            </a:r>
          </a:p>
          <a:p>
            <a:pPr>
              <a:defRPr/>
            </a:pPr>
            <a:r>
              <a:rPr lang="en-US" sz="1100" dirty="0">
                <a:solidFill>
                  <a:srgbClr val="7030A0"/>
                </a:solidFill>
                <a:latin typeface=".VnTime" pitchFamily="34" charset="0"/>
              </a:rPr>
              <a:t>  </a:t>
            </a:r>
            <a:endParaRPr lang="en-US" sz="1100" b="1" dirty="0">
              <a:solidFill>
                <a:srgbClr val="7030A0"/>
              </a:solidFill>
              <a:effectLst>
                <a:outerShdw blurRad="38100" dist="38100" dir="2700000" algn="tl">
                  <a:srgbClr val="C0C0C0"/>
                </a:outerShdw>
              </a:effectLst>
            </a:endParaRPr>
          </a:p>
        </p:txBody>
      </p:sp>
      <p:pic>
        <p:nvPicPr>
          <p:cNvPr id="15362" name="Picture 3" descr="659204qfhni5vgxw"/>
          <p:cNvPicPr>
            <a:picLocks noChangeAspect="1" noChangeArrowheads="1" noCrop="1"/>
          </p:cNvPicPr>
          <p:nvPr/>
        </p:nvPicPr>
        <p:blipFill>
          <a:blip r:embed="rId4"/>
          <a:srcRect/>
          <a:stretch>
            <a:fillRect/>
          </a:stretch>
        </p:blipFill>
        <p:spPr bwMode="auto">
          <a:xfrm rot="-5400000">
            <a:off x="1543050" y="5619750"/>
            <a:ext cx="762000" cy="1714500"/>
          </a:xfrm>
          <a:prstGeom prst="rect">
            <a:avLst/>
          </a:prstGeom>
          <a:noFill/>
          <a:ln w="9525">
            <a:noFill/>
            <a:miter lim="800000"/>
            <a:headEnd/>
            <a:tailEnd/>
          </a:ln>
        </p:spPr>
      </p:pic>
      <p:pic>
        <p:nvPicPr>
          <p:cNvPr id="15363" name="Picture 4" descr="659204qfhni5vgxw"/>
          <p:cNvPicPr>
            <a:picLocks noChangeAspect="1" noChangeArrowheads="1" noCrop="1"/>
          </p:cNvPicPr>
          <p:nvPr/>
        </p:nvPicPr>
        <p:blipFill>
          <a:blip r:embed="rId4"/>
          <a:srcRect/>
          <a:stretch>
            <a:fillRect/>
          </a:stretch>
        </p:blipFill>
        <p:spPr bwMode="auto">
          <a:xfrm rot="-5400000">
            <a:off x="3143250" y="5619750"/>
            <a:ext cx="762000" cy="1714500"/>
          </a:xfrm>
          <a:prstGeom prst="rect">
            <a:avLst/>
          </a:prstGeom>
          <a:noFill/>
          <a:ln w="9525">
            <a:noFill/>
            <a:miter lim="800000"/>
            <a:headEnd/>
            <a:tailEnd/>
          </a:ln>
        </p:spPr>
      </p:pic>
      <p:pic>
        <p:nvPicPr>
          <p:cNvPr id="15364" name="Picture 5" descr="659204qfhni5vgxw"/>
          <p:cNvPicPr>
            <a:picLocks noChangeAspect="1" noChangeArrowheads="1" noCrop="1"/>
          </p:cNvPicPr>
          <p:nvPr/>
        </p:nvPicPr>
        <p:blipFill>
          <a:blip r:embed="rId4"/>
          <a:srcRect/>
          <a:stretch>
            <a:fillRect/>
          </a:stretch>
        </p:blipFill>
        <p:spPr bwMode="auto">
          <a:xfrm rot="-5400000">
            <a:off x="4819650" y="5619750"/>
            <a:ext cx="762000" cy="1714500"/>
          </a:xfrm>
          <a:prstGeom prst="rect">
            <a:avLst/>
          </a:prstGeom>
          <a:noFill/>
          <a:ln w="9525">
            <a:noFill/>
            <a:miter lim="800000"/>
            <a:headEnd/>
            <a:tailEnd/>
          </a:ln>
        </p:spPr>
      </p:pic>
      <p:pic>
        <p:nvPicPr>
          <p:cNvPr id="15365" name="Picture 6" descr="659204qfhni5vgxw"/>
          <p:cNvPicPr>
            <a:picLocks noChangeAspect="1" noChangeArrowheads="1" noCrop="1"/>
          </p:cNvPicPr>
          <p:nvPr/>
        </p:nvPicPr>
        <p:blipFill>
          <a:blip r:embed="rId4"/>
          <a:srcRect/>
          <a:stretch>
            <a:fillRect/>
          </a:stretch>
        </p:blipFill>
        <p:spPr bwMode="auto">
          <a:xfrm rot="-5400000">
            <a:off x="6838950" y="-742950"/>
            <a:ext cx="762000" cy="2247900"/>
          </a:xfrm>
          <a:prstGeom prst="rect">
            <a:avLst/>
          </a:prstGeom>
          <a:noFill/>
          <a:ln w="9525">
            <a:noFill/>
            <a:miter lim="800000"/>
            <a:headEnd/>
            <a:tailEnd/>
          </a:ln>
        </p:spPr>
      </p:pic>
      <p:pic>
        <p:nvPicPr>
          <p:cNvPr id="15366" name="Picture 16" descr="b36"/>
          <p:cNvPicPr>
            <a:picLocks noChangeAspect="1" noChangeArrowheads="1" noCrop="1"/>
          </p:cNvPicPr>
          <p:nvPr/>
        </p:nvPicPr>
        <p:blipFill>
          <a:blip r:embed="rId5"/>
          <a:srcRect/>
          <a:stretch>
            <a:fillRect/>
          </a:stretch>
        </p:blipFill>
        <p:spPr bwMode="auto">
          <a:xfrm rot="21559951" flipH="1">
            <a:off x="8001000" y="-304800"/>
            <a:ext cx="1512888" cy="1828800"/>
          </a:xfrm>
          <a:prstGeom prst="rect">
            <a:avLst/>
          </a:prstGeom>
          <a:noFill/>
          <a:ln w="9525">
            <a:noFill/>
            <a:miter lim="800000"/>
            <a:headEnd/>
            <a:tailEnd/>
          </a:ln>
        </p:spPr>
      </p:pic>
      <p:pic>
        <p:nvPicPr>
          <p:cNvPr id="15367" name="Picture 16" descr="b36"/>
          <p:cNvPicPr>
            <a:picLocks noChangeAspect="1" noChangeArrowheads="1" noCrop="1"/>
          </p:cNvPicPr>
          <p:nvPr/>
        </p:nvPicPr>
        <p:blipFill>
          <a:blip r:embed="rId5"/>
          <a:srcRect/>
          <a:stretch>
            <a:fillRect/>
          </a:stretch>
        </p:blipFill>
        <p:spPr bwMode="auto">
          <a:xfrm rot="5400000" flipH="1">
            <a:off x="-547688" y="5576888"/>
            <a:ext cx="2009775" cy="1371600"/>
          </a:xfrm>
          <a:prstGeom prst="rect">
            <a:avLst/>
          </a:prstGeom>
          <a:noFill/>
          <a:ln w="9525">
            <a:noFill/>
            <a:miter lim="800000"/>
            <a:headEnd/>
            <a:tailEnd/>
          </a:ln>
        </p:spPr>
      </p:pic>
      <p:pic>
        <p:nvPicPr>
          <p:cNvPr id="15368" name="Picture 16" descr="b36"/>
          <p:cNvPicPr>
            <a:picLocks noChangeAspect="1" noChangeArrowheads="1" noCrop="1"/>
          </p:cNvPicPr>
          <p:nvPr/>
        </p:nvPicPr>
        <p:blipFill>
          <a:blip r:embed="rId5"/>
          <a:srcRect/>
          <a:stretch>
            <a:fillRect/>
          </a:stretch>
        </p:blipFill>
        <p:spPr bwMode="auto">
          <a:xfrm flipH="1">
            <a:off x="8097838" y="5410200"/>
            <a:ext cx="1379537" cy="1666875"/>
          </a:xfrm>
          <a:prstGeom prst="rect">
            <a:avLst/>
          </a:prstGeom>
          <a:noFill/>
          <a:ln w="9525">
            <a:noFill/>
            <a:miter lim="800000"/>
            <a:headEnd/>
            <a:tailEnd/>
          </a:ln>
        </p:spPr>
      </p:pic>
      <p:pic>
        <p:nvPicPr>
          <p:cNvPr id="15369" name="Picture 16" descr="b36"/>
          <p:cNvPicPr>
            <a:picLocks noChangeAspect="1" noChangeArrowheads="1" noCrop="1"/>
          </p:cNvPicPr>
          <p:nvPr/>
        </p:nvPicPr>
        <p:blipFill>
          <a:blip r:embed="rId5"/>
          <a:srcRect/>
          <a:stretch>
            <a:fillRect/>
          </a:stretch>
        </p:blipFill>
        <p:spPr bwMode="auto">
          <a:xfrm rot="10800000" flipH="1">
            <a:off x="-152400" y="-304800"/>
            <a:ext cx="1450975" cy="1752600"/>
          </a:xfrm>
          <a:prstGeom prst="rect">
            <a:avLst/>
          </a:prstGeom>
          <a:noFill/>
          <a:ln w="9525">
            <a:noFill/>
            <a:miter lim="800000"/>
            <a:headEnd/>
            <a:tailEnd/>
          </a:ln>
        </p:spPr>
      </p:pic>
      <p:pic>
        <p:nvPicPr>
          <p:cNvPr id="15370" name="Picture 11" descr="659204qfhni5vgxw"/>
          <p:cNvPicPr>
            <a:picLocks noChangeAspect="1" noChangeArrowheads="1" noCrop="1"/>
          </p:cNvPicPr>
          <p:nvPr/>
        </p:nvPicPr>
        <p:blipFill>
          <a:blip r:embed="rId4"/>
          <a:srcRect/>
          <a:stretch>
            <a:fillRect/>
          </a:stretch>
        </p:blipFill>
        <p:spPr bwMode="auto">
          <a:xfrm rot="-5400000">
            <a:off x="6858000" y="5334000"/>
            <a:ext cx="762000" cy="2286000"/>
          </a:xfrm>
          <a:prstGeom prst="rect">
            <a:avLst/>
          </a:prstGeom>
          <a:noFill/>
          <a:ln w="9525">
            <a:noFill/>
            <a:miter lim="800000"/>
            <a:headEnd/>
            <a:tailEnd/>
          </a:ln>
        </p:spPr>
      </p:pic>
      <p:pic>
        <p:nvPicPr>
          <p:cNvPr id="15371" name="Picture 12" descr="659204qfhni5vgxw"/>
          <p:cNvPicPr>
            <a:picLocks noChangeAspect="1" noChangeArrowheads="1" noCrop="1"/>
          </p:cNvPicPr>
          <p:nvPr/>
        </p:nvPicPr>
        <p:blipFill>
          <a:blip r:embed="rId4"/>
          <a:srcRect/>
          <a:stretch>
            <a:fillRect/>
          </a:stretch>
        </p:blipFill>
        <p:spPr bwMode="auto">
          <a:xfrm rot="-5400000">
            <a:off x="4743450" y="-628650"/>
            <a:ext cx="762000" cy="2019300"/>
          </a:xfrm>
          <a:prstGeom prst="rect">
            <a:avLst/>
          </a:prstGeom>
          <a:noFill/>
          <a:ln w="9525">
            <a:noFill/>
            <a:miter lim="800000"/>
            <a:headEnd/>
            <a:tailEnd/>
          </a:ln>
        </p:spPr>
      </p:pic>
      <p:pic>
        <p:nvPicPr>
          <p:cNvPr id="15372" name="Picture 13" descr="659204qfhni5vgxw"/>
          <p:cNvPicPr>
            <a:picLocks noChangeAspect="1" noChangeArrowheads="1" noCrop="1"/>
          </p:cNvPicPr>
          <p:nvPr/>
        </p:nvPicPr>
        <p:blipFill>
          <a:blip r:embed="rId4"/>
          <a:srcRect/>
          <a:stretch>
            <a:fillRect/>
          </a:stretch>
        </p:blipFill>
        <p:spPr bwMode="auto">
          <a:xfrm rot="-5400000">
            <a:off x="3067050" y="-476250"/>
            <a:ext cx="762000" cy="1714500"/>
          </a:xfrm>
          <a:prstGeom prst="rect">
            <a:avLst/>
          </a:prstGeom>
          <a:noFill/>
          <a:ln w="9525">
            <a:noFill/>
            <a:miter lim="800000"/>
            <a:headEnd/>
            <a:tailEnd/>
          </a:ln>
        </p:spPr>
      </p:pic>
      <p:pic>
        <p:nvPicPr>
          <p:cNvPr id="15373" name="Picture 14" descr="659204qfhni5vgxw"/>
          <p:cNvPicPr>
            <a:picLocks noChangeAspect="1" noChangeArrowheads="1" noCrop="1"/>
          </p:cNvPicPr>
          <p:nvPr/>
        </p:nvPicPr>
        <p:blipFill>
          <a:blip r:embed="rId4"/>
          <a:srcRect/>
          <a:stretch>
            <a:fillRect/>
          </a:stretch>
        </p:blipFill>
        <p:spPr bwMode="auto">
          <a:xfrm rot="-5400000">
            <a:off x="1543050" y="-476250"/>
            <a:ext cx="762000" cy="1714500"/>
          </a:xfrm>
          <a:prstGeom prst="rect">
            <a:avLst/>
          </a:prstGeom>
          <a:noFill/>
          <a:ln w="9525">
            <a:noFill/>
            <a:miter lim="800000"/>
            <a:headEnd/>
            <a:tailEnd/>
          </a:ln>
        </p:spPr>
      </p:pic>
      <p:pic>
        <p:nvPicPr>
          <p:cNvPr id="15374" name="Picture 15" descr="659204qfhni5vgxw"/>
          <p:cNvPicPr>
            <a:picLocks noChangeAspect="1" noChangeArrowheads="1" noCrop="1"/>
          </p:cNvPicPr>
          <p:nvPr/>
        </p:nvPicPr>
        <p:blipFill>
          <a:blip r:embed="rId4"/>
          <a:srcRect/>
          <a:stretch>
            <a:fillRect/>
          </a:stretch>
        </p:blipFill>
        <p:spPr bwMode="auto">
          <a:xfrm>
            <a:off x="8382000" y="1371600"/>
            <a:ext cx="762000" cy="2247900"/>
          </a:xfrm>
          <a:prstGeom prst="rect">
            <a:avLst/>
          </a:prstGeom>
          <a:noFill/>
          <a:ln w="9525">
            <a:noFill/>
            <a:miter lim="800000"/>
            <a:headEnd/>
            <a:tailEnd/>
          </a:ln>
        </p:spPr>
      </p:pic>
      <p:pic>
        <p:nvPicPr>
          <p:cNvPr id="15375" name="Picture 16" descr="659204qfhni5vgxw"/>
          <p:cNvPicPr>
            <a:picLocks noChangeAspect="1" noChangeArrowheads="1" noCrop="1"/>
          </p:cNvPicPr>
          <p:nvPr/>
        </p:nvPicPr>
        <p:blipFill>
          <a:blip r:embed="rId4"/>
          <a:srcRect/>
          <a:stretch>
            <a:fillRect/>
          </a:stretch>
        </p:blipFill>
        <p:spPr bwMode="auto">
          <a:xfrm rot="10800000">
            <a:off x="0" y="1143000"/>
            <a:ext cx="762000" cy="2552700"/>
          </a:xfrm>
          <a:prstGeom prst="rect">
            <a:avLst/>
          </a:prstGeom>
          <a:noFill/>
          <a:ln w="9525">
            <a:noFill/>
            <a:miter lim="800000"/>
            <a:headEnd/>
            <a:tailEnd/>
          </a:ln>
        </p:spPr>
      </p:pic>
      <p:pic>
        <p:nvPicPr>
          <p:cNvPr id="15376" name="Picture 17" descr="659204qfhni5vgxw"/>
          <p:cNvPicPr>
            <a:picLocks noChangeAspect="1" noChangeArrowheads="1" noCrop="1"/>
          </p:cNvPicPr>
          <p:nvPr/>
        </p:nvPicPr>
        <p:blipFill>
          <a:blip r:embed="rId4"/>
          <a:srcRect/>
          <a:stretch>
            <a:fillRect/>
          </a:stretch>
        </p:blipFill>
        <p:spPr bwMode="auto">
          <a:xfrm rot="-139979">
            <a:off x="4763" y="3657600"/>
            <a:ext cx="762000" cy="2132013"/>
          </a:xfrm>
          <a:prstGeom prst="rect">
            <a:avLst/>
          </a:prstGeom>
          <a:noFill/>
          <a:ln w="9525">
            <a:noFill/>
            <a:miter lim="800000"/>
            <a:headEnd/>
            <a:tailEnd/>
          </a:ln>
        </p:spPr>
      </p:pic>
      <p:pic>
        <p:nvPicPr>
          <p:cNvPr id="15377" name="Picture 18" descr="659204qfhni5vgxw"/>
          <p:cNvPicPr>
            <a:picLocks noChangeAspect="1" noChangeArrowheads="1" noCrop="1"/>
          </p:cNvPicPr>
          <p:nvPr/>
        </p:nvPicPr>
        <p:blipFill>
          <a:blip r:embed="rId4"/>
          <a:srcRect/>
          <a:stretch>
            <a:fillRect/>
          </a:stretch>
        </p:blipFill>
        <p:spPr bwMode="auto">
          <a:xfrm rot="184442">
            <a:off x="8382000" y="3505200"/>
            <a:ext cx="762000" cy="2095500"/>
          </a:xfrm>
          <a:prstGeom prst="rect">
            <a:avLst/>
          </a:prstGeom>
          <a:noFill/>
          <a:ln w="9525">
            <a:noFill/>
            <a:miter lim="800000"/>
            <a:headEnd/>
            <a:tailEnd/>
          </a:ln>
        </p:spPr>
      </p:pic>
      <p:pic>
        <p:nvPicPr>
          <p:cNvPr id="16407" name="Que Huong Tuoi dep - Hoa tau [NCT 36634169819645468750].mp3">
            <a:hlinkClick r:id="" action="ppaction://media"/>
          </p:cNvPr>
          <p:cNvPicPr>
            <a:picLocks noRot="1" noChangeAspect="1" noChangeArrowheads="1"/>
          </p:cNvPicPr>
          <p:nvPr>
            <a:audioFile r:link="rId1"/>
          </p:nvPr>
        </p:nvPicPr>
        <p:blipFill>
          <a:blip r:embed="rId6"/>
          <a:srcRect/>
          <a:stretch>
            <a:fillRect/>
          </a:stretch>
        </p:blipFill>
        <p:spPr bwMode="auto">
          <a:xfrm>
            <a:off x="7315200" y="5562600"/>
            <a:ext cx="762000" cy="762000"/>
          </a:xfrm>
          <a:prstGeom prst="rect">
            <a:avLst/>
          </a:prstGeom>
          <a:noFill/>
          <a:ln w="9525">
            <a:noFill/>
            <a:miter lim="800000"/>
            <a:headEnd/>
            <a:tailEnd/>
          </a:ln>
        </p:spPr>
      </p:pic>
      <p:sp>
        <p:nvSpPr>
          <p:cNvPr id="15379" name="Rectangle 20"/>
          <p:cNvSpPr>
            <a:spLocks noChangeArrowheads="1"/>
          </p:cNvSpPr>
          <p:nvPr/>
        </p:nvSpPr>
        <p:spPr bwMode="auto">
          <a:xfrm>
            <a:off x="685800" y="1800225"/>
            <a:ext cx="7696200" cy="1878013"/>
          </a:xfrm>
          <a:prstGeom prst="rect">
            <a:avLst/>
          </a:prstGeom>
          <a:noFill/>
          <a:ln w="9525">
            <a:noFill/>
            <a:miter lim="800000"/>
            <a:headEnd/>
            <a:tailEnd/>
          </a:ln>
        </p:spPr>
        <p:txBody>
          <a:bodyPr anchor="ctr">
            <a:spAutoFit/>
          </a:bodyPr>
          <a:lstStyle/>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endParaRPr lang="en-US" sz="1400" b="1" u="sng">
              <a:solidFill>
                <a:srgbClr val="000000"/>
              </a:solidFill>
              <a:cs typeface="Times New Roman" pitchFamily="18" charset="0"/>
            </a:endParaRPr>
          </a:p>
          <a:p>
            <a:pPr eaLnBrk="0" hangingPunct="0"/>
            <a:r>
              <a:rPr lang="en-US" b="1" u="sng">
                <a:solidFill>
                  <a:srgbClr val="00B0F0"/>
                </a:solidFill>
                <a:cs typeface="Times New Roman" pitchFamily="18" charset="0"/>
              </a:rPr>
              <a:t> </a:t>
            </a:r>
            <a:endParaRPr lang="en-US">
              <a:solidFill>
                <a:srgbClr val="00B0F0"/>
              </a:solidFill>
            </a:endParaRPr>
          </a:p>
        </p:txBody>
      </p:sp>
      <p:pic>
        <p:nvPicPr>
          <p:cNvPr id="21" name="Em đi mẫu giáo (beat) - Alin beat - 320 lyrics.mp3">
            <a:hlinkClick r:id="" action="ppaction://media"/>
          </p:cNvPr>
          <p:cNvPicPr>
            <a:picLocks noRot="1" noChangeAspect="1"/>
          </p:cNvPicPr>
          <p:nvPr>
            <a:audioFile r:link="rId2"/>
          </p:nvPr>
        </p:nvPicPr>
        <p:blipFill>
          <a:blip r:embed="rId7"/>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407"/>
                </p:tgtEl>
              </p:cMediaNode>
            </p:audio>
            <p:seq concurrent="1" nextAc="seek">
              <p:cTn id="8" restart="whenNotActive" fill="hold" evtFilter="cancelBubble" nodeType="interactiveSeq">
                <p:stCondLst>
                  <p:cond evt="onClick" delay="0">
                    <p:tgtEl>
                      <p:spTgt spid="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withEffect">
                                  <p:stCondLst>
                                    <p:cond delay="0"/>
                                  </p:stCondLst>
                                  <p:childTnLst>
                                    <p:cmd type="call" cmd="playFrom(0.0)">
                                      <p:cBhvr>
                                        <p:cTn id="12" dur="195292" fill="hold"/>
                                        <p:tgtEl>
                                          <p:spTgt spid="21"/>
                                        </p:tgtEl>
                                      </p:cBhvr>
                                    </p:cmd>
                                  </p:childTnLst>
                                </p:cTn>
                              </p:par>
                            </p:childTnLst>
                          </p:cTn>
                        </p:par>
                      </p:childTnLst>
                    </p:cTn>
                  </p:par>
                </p:childTnLst>
              </p:cTn>
              <p:nextCondLst>
                <p:cond evt="onClick" delay="0">
                  <p:tgtEl>
                    <p:spTgt spid="2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206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pPr eaLnBrk="1" hangingPunct="1"/>
            <a:endParaRPr lang="en-US" smtClean="0"/>
          </a:p>
        </p:txBody>
      </p:sp>
      <p:sp>
        <p:nvSpPr>
          <p:cNvPr id="61442" name="Content Placeholder 2"/>
          <p:cNvSpPr>
            <a:spLocks noGrp="1"/>
          </p:cNvSpPr>
          <p:nvPr>
            <p:ph idx="4294967295"/>
          </p:nvPr>
        </p:nvSpPr>
        <p:spPr/>
        <p:txBody>
          <a:bodyPr/>
          <a:lstStyle/>
          <a:p>
            <a:pPr eaLnBrk="1" hangingPunct="1"/>
            <a:endParaRPr lang="en-US" smtClean="0"/>
          </a:p>
        </p:txBody>
      </p:sp>
      <p:pic>
        <p:nvPicPr>
          <p:cNvPr id="61443" name="Picture 2"/>
          <p:cNvPicPr>
            <a:picLocks noChangeAspect="1" noChangeArrowheads="1"/>
          </p:cNvPicPr>
          <p:nvPr/>
        </p:nvPicPr>
        <p:blipFill>
          <a:blip r:embed="rId2"/>
          <a:srcRect/>
          <a:stretch>
            <a:fillRect/>
          </a:stretch>
        </p:blipFill>
        <p:spPr bwMode="auto">
          <a:xfrm>
            <a:off x="381000" y="228600"/>
            <a:ext cx="8305800" cy="5867400"/>
          </a:xfrm>
          <a:prstGeom prst="rect">
            <a:avLst/>
          </a:prstGeom>
          <a:noFill/>
          <a:ln w="9525">
            <a:noFill/>
            <a:miter lim="800000"/>
            <a:headEnd/>
            <a:tailEnd/>
          </a:ln>
        </p:spPr>
      </p:pic>
      <p:sp>
        <p:nvSpPr>
          <p:cNvPr id="61444" name="Text Box 5"/>
          <p:cNvSpPr txBox="1">
            <a:spLocks noChangeArrowheads="1"/>
          </p:cNvSpPr>
          <p:nvPr/>
        </p:nvSpPr>
        <p:spPr bwMode="auto">
          <a:xfrm>
            <a:off x="2514600" y="6096000"/>
            <a:ext cx="4724400" cy="641350"/>
          </a:xfrm>
          <a:prstGeom prst="rect">
            <a:avLst/>
          </a:prstGeom>
          <a:noFill/>
          <a:ln w="9525">
            <a:noFill/>
            <a:miter lim="800000"/>
            <a:headEnd/>
            <a:tailEnd/>
          </a:ln>
        </p:spPr>
        <p:txBody>
          <a:bodyPr wrap="square">
            <a:spAutoFit/>
          </a:bodyPr>
          <a:lstStyle/>
          <a:p>
            <a:pPr>
              <a:spcBef>
                <a:spcPct val="50000"/>
              </a:spcBef>
            </a:pPr>
            <a:r>
              <a:rPr lang="en-US" sz="3600" b="1" dirty="0" err="1" smtClean="0">
                <a:solidFill>
                  <a:srgbClr val="0000FF"/>
                </a:solidFill>
                <a:latin typeface=".VnAvant" pitchFamily="34" charset="0"/>
              </a:rPr>
              <a:t>Nghề</a:t>
            </a:r>
            <a:r>
              <a:rPr lang="en-US" sz="3600" b="1" dirty="0" smtClean="0">
                <a:solidFill>
                  <a:srgbClr val="0000FF"/>
                </a:solidFill>
                <a:latin typeface=".VnAvant" pitchFamily="34" charset="0"/>
              </a:rPr>
              <a:t> </a:t>
            </a:r>
            <a:r>
              <a:rPr lang="en-US" sz="3600" b="1" dirty="0" err="1" smtClean="0">
                <a:solidFill>
                  <a:srgbClr val="0000FF"/>
                </a:solidFill>
                <a:latin typeface=".VnAvant" pitchFamily="34" charset="0"/>
              </a:rPr>
              <a:t>trang</a:t>
            </a:r>
            <a:r>
              <a:rPr lang="en-US" sz="3600" b="1" dirty="0" smtClean="0">
                <a:solidFill>
                  <a:srgbClr val="0000FF"/>
                </a:solidFill>
                <a:latin typeface=".VnAvant" pitchFamily="34" charset="0"/>
              </a:rPr>
              <a:t> </a:t>
            </a:r>
            <a:r>
              <a:rPr lang="en-US" sz="3600" b="1" dirty="0" err="1" smtClean="0">
                <a:solidFill>
                  <a:srgbClr val="0000FF"/>
                </a:solidFill>
                <a:latin typeface=".VnAvant" pitchFamily="34" charset="0"/>
              </a:rPr>
              <a:t>điểm</a:t>
            </a:r>
            <a:endParaRPr lang="en-US" sz="3600" b="1" dirty="0">
              <a:solidFill>
                <a:srgbClr val="0000FF"/>
              </a:solidFill>
              <a:latin typeface=".VnAvant"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s"/>
          <p:cNvPicPr>
            <a:picLocks noChangeAspect="1" noChangeArrowheads="1"/>
          </p:cNvPicPr>
          <p:nvPr/>
        </p:nvPicPr>
        <p:blipFill>
          <a:blip r:embed="rId2"/>
          <a:srcRect/>
          <a:stretch>
            <a:fillRect/>
          </a:stretch>
        </p:blipFill>
        <p:spPr bwMode="auto">
          <a:xfrm>
            <a:off x="685800" y="0"/>
            <a:ext cx="7924800" cy="5832475"/>
          </a:xfrm>
          <a:prstGeom prst="rect">
            <a:avLst/>
          </a:prstGeom>
          <a:noFill/>
          <a:ln w="9525">
            <a:noFill/>
            <a:miter lim="800000"/>
            <a:headEnd/>
            <a:tailEnd/>
          </a:ln>
        </p:spPr>
      </p:pic>
      <p:sp>
        <p:nvSpPr>
          <p:cNvPr id="62466" name="Text Box 4"/>
          <p:cNvSpPr txBox="1">
            <a:spLocks noChangeArrowheads="1"/>
          </p:cNvSpPr>
          <p:nvPr/>
        </p:nvSpPr>
        <p:spPr bwMode="auto">
          <a:xfrm>
            <a:off x="2514600" y="6096000"/>
            <a:ext cx="4038600" cy="641350"/>
          </a:xfrm>
          <a:prstGeom prst="rect">
            <a:avLst/>
          </a:prstGeom>
          <a:noFill/>
          <a:ln w="9525">
            <a:noFill/>
            <a:miter lim="800000"/>
            <a:headEnd/>
            <a:tailEnd/>
          </a:ln>
        </p:spPr>
        <p:txBody>
          <a:bodyPr>
            <a:spAutoFit/>
          </a:bodyPr>
          <a:lstStyle/>
          <a:p>
            <a:pPr algn="ctr">
              <a:spcBef>
                <a:spcPct val="50000"/>
              </a:spcBef>
            </a:pPr>
            <a:r>
              <a:rPr lang="en-US" sz="3600" b="1" dirty="0" err="1" smtClean="0">
                <a:solidFill>
                  <a:srgbClr val="0000FF"/>
                </a:solidFill>
                <a:latin typeface=".VnAvant" pitchFamily="34" charset="0"/>
              </a:rPr>
              <a:t>Thợ</a:t>
            </a:r>
            <a:r>
              <a:rPr lang="en-US" sz="3600" b="1" dirty="0" smtClean="0">
                <a:solidFill>
                  <a:srgbClr val="0000FF"/>
                </a:solidFill>
                <a:latin typeface=".VnAvant" pitchFamily="34" charset="0"/>
              </a:rPr>
              <a:t> </a:t>
            </a:r>
            <a:r>
              <a:rPr lang="en-US" sz="3600" b="1" dirty="0" err="1" smtClean="0">
                <a:solidFill>
                  <a:srgbClr val="0000FF"/>
                </a:solidFill>
                <a:latin typeface=".VnAvant" pitchFamily="34" charset="0"/>
              </a:rPr>
              <a:t>gội</a:t>
            </a:r>
            <a:r>
              <a:rPr lang="en-US" sz="3600" b="1" dirty="0" smtClean="0">
                <a:solidFill>
                  <a:srgbClr val="0000FF"/>
                </a:solidFill>
                <a:latin typeface=".VnAvant" pitchFamily="34" charset="0"/>
              </a:rPr>
              <a:t> </a:t>
            </a:r>
            <a:r>
              <a:rPr lang="en-US" sz="3600" b="1" dirty="0" err="1" smtClean="0">
                <a:solidFill>
                  <a:srgbClr val="0000FF"/>
                </a:solidFill>
                <a:latin typeface=".VnAvant" pitchFamily="34" charset="0"/>
              </a:rPr>
              <a:t>đầu</a:t>
            </a:r>
            <a:endParaRPr lang="en-US" sz="3600" b="1" dirty="0">
              <a:solidFill>
                <a:srgbClr val="0000FF"/>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edge">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3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483" name="Picture 3" descr="canvas"/>
          <p:cNvPicPr>
            <a:picLocks noChangeAspect="1" noChangeArrowheads="1"/>
          </p:cNvPicPr>
          <p:nvPr/>
        </p:nvPicPr>
        <p:blipFill>
          <a:blip r:embed="rId3"/>
          <a:srcRect/>
          <a:stretch>
            <a:fillRect/>
          </a:stretch>
        </p:blipFill>
        <p:spPr bwMode="auto">
          <a:xfrm>
            <a:off x="1371600" y="914400"/>
            <a:ext cx="6248400" cy="4876800"/>
          </a:xfrm>
          <a:prstGeom prst="rect">
            <a:avLst/>
          </a:prstGeom>
          <a:noFill/>
          <a:ln w="9525">
            <a:noFill/>
            <a:miter lim="800000"/>
            <a:headEnd/>
            <a:tailEnd/>
          </a:ln>
        </p:spPr>
      </p:pic>
      <p:sp>
        <p:nvSpPr>
          <p:cNvPr id="63491" name="Text Box 4"/>
          <p:cNvSpPr txBox="1">
            <a:spLocks noChangeArrowheads="1"/>
          </p:cNvSpPr>
          <p:nvPr/>
        </p:nvSpPr>
        <p:spPr bwMode="auto">
          <a:xfrm>
            <a:off x="2514600" y="6096000"/>
            <a:ext cx="4648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latin typeface=".VnAvant" pitchFamily="34" charset="0"/>
              </a:rPr>
              <a:t>Thî s¬n mãng tay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from="(-#ppt_w/2)" to="(#ppt_x)" calcmode="lin" valueType="num">
                                      <p:cBhvr>
                                        <p:cTn id="7" dur="1200" fill="hold">
                                          <p:stCondLst>
                                            <p:cond delay="0"/>
                                          </p:stCondLst>
                                        </p:cTn>
                                        <p:tgtEl>
                                          <p:spTgt spid="20483"/>
                                        </p:tgtEl>
                                        <p:attrNameLst>
                                          <p:attrName>ppt_x</p:attrName>
                                        </p:attrNameLst>
                                      </p:cBhvr>
                                    </p:anim>
                                    <p:anim from="0" to="-1.0" calcmode="lin" valueType="num">
                                      <p:cBhvr>
                                        <p:cTn id="8" dur="400" decel="50000" autoRev="1" fill="hold">
                                          <p:stCondLst>
                                            <p:cond delay="1200"/>
                                          </p:stCondLst>
                                        </p:cTn>
                                        <p:tgtEl>
                                          <p:spTgt spid="20483"/>
                                        </p:tgtEl>
                                        <p:attrNameLst>
                                          <p:attrName>xshear</p:attrName>
                                        </p:attrNameLst>
                                      </p:cBhvr>
                                    </p:anim>
                                    <p:animScale>
                                      <p:cBhvr>
                                        <p:cTn id="9" dur="400" decel="100000" autoRev="1" fill="hold">
                                          <p:stCondLst>
                                            <p:cond delay="1200"/>
                                          </p:stCondLst>
                                        </p:cTn>
                                        <p:tgtEl>
                                          <p:spTgt spid="20483"/>
                                        </p:tgtEl>
                                      </p:cBhvr>
                                      <p:from x="100000" y="100000"/>
                                      <p:to x="80000" y="100000"/>
                                    </p:animScale>
                                    <p:anim by="(#ppt_h/3+#ppt_w*0.1)" calcmode="lin" valueType="num">
                                      <p:cBhvr additive="sum">
                                        <p:cTn id="10" dur="400" decel="100000" autoRev="1" fill="hold">
                                          <p:stCondLst>
                                            <p:cond delay="1200"/>
                                          </p:stCondLst>
                                        </p:cTn>
                                        <p:tgtEl>
                                          <p:spTgt spid="2048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3"/>
          <p:cNvPicPr>
            <a:picLocks noGrp="1" noChangeAspect="1" noChangeArrowheads="1"/>
          </p:cNvPicPr>
          <p:nvPr>
            <p:ph idx="1"/>
          </p:nvPr>
        </p:nvPicPr>
        <p:blipFill>
          <a:blip r:embed="rId2"/>
          <a:srcRect/>
          <a:stretch>
            <a:fillRect/>
          </a:stretch>
        </p:blipFill>
        <p:spPr>
          <a:xfrm>
            <a:off x="304800" y="360363"/>
            <a:ext cx="8153400" cy="5543550"/>
          </a:xfrm>
        </p:spPr>
      </p:pic>
      <p:sp>
        <p:nvSpPr>
          <p:cNvPr id="64514" name="Text Box 4"/>
          <p:cNvSpPr txBox="1">
            <a:spLocks noChangeArrowheads="1"/>
          </p:cNvSpPr>
          <p:nvPr/>
        </p:nvSpPr>
        <p:spPr bwMode="auto">
          <a:xfrm>
            <a:off x="2514600" y="6096000"/>
            <a:ext cx="4648200" cy="641350"/>
          </a:xfrm>
          <a:prstGeom prst="rect">
            <a:avLst/>
          </a:prstGeom>
          <a:noFill/>
          <a:ln w="9525">
            <a:noFill/>
            <a:miter lim="800000"/>
            <a:headEnd/>
            <a:tailEnd/>
          </a:ln>
        </p:spPr>
        <p:txBody>
          <a:bodyPr>
            <a:spAutoFit/>
          </a:bodyPr>
          <a:lstStyle/>
          <a:p>
            <a:pPr algn="ctr">
              <a:spcBef>
                <a:spcPct val="50000"/>
              </a:spcBef>
            </a:pPr>
            <a:r>
              <a:rPr lang="en-US" sz="3600" b="1" dirty="0" err="1" smtClean="0">
                <a:solidFill>
                  <a:srgbClr val="0000FF"/>
                </a:solidFill>
                <a:latin typeface=".VnAvant" pitchFamily="34" charset="0"/>
              </a:rPr>
              <a:t>Lái</a:t>
            </a:r>
            <a:r>
              <a:rPr lang="en-US" sz="3600" b="1" dirty="0" smtClean="0">
                <a:solidFill>
                  <a:srgbClr val="0000FF"/>
                </a:solidFill>
                <a:latin typeface=".VnAvant" pitchFamily="34" charset="0"/>
              </a:rPr>
              <a:t> </a:t>
            </a:r>
            <a:r>
              <a:rPr lang="en-US" sz="3600" b="1" dirty="0" err="1">
                <a:solidFill>
                  <a:srgbClr val="0000FF"/>
                </a:solidFill>
                <a:latin typeface=".VnAvant" pitchFamily="34" charset="0"/>
              </a:rPr>
              <a:t>xe</a:t>
            </a:r>
            <a:r>
              <a:rPr lang="en-US" sz="3600" b="1" dirty="0">
                <a:solidFill>
                  <a:srgbClr val="0000FF"/>
                </a:solidFill>
                <a:latin typeface=".VnAvant" pitchFamily="34" charset="0"/>
              </a:rPr>
              <a:t> taxi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p:txBody>
          <a:bodyPr/>
          <a:lstStyle/>
          <a:p>
            <a:endParaRPr lang="en-US" smtClean="0"/>
          </a:p>
        </p:txBody>
      </p:sp>
      <p:sp>
        <p:nvSpPr>
          <p:cNvPr id="65538" name="Rectangle 3"/>
          <p:cNvSpPr>
            <a:spLocks noGrp="1" noChangeArrowheads="1"/>
          </p:cNvSpPr>
          <p:nvPr>
            <p:ph type="body" idx="4294967295"/>
          </p:nvPr>
        </p:nvSpPr>
        <p:spPr/>
        <p:txBody>
          <a:bodyPr/>
          <a:lstStyle/>
          <a:p>
            <a:endParaRPr lang="en-US" smtClean="0"/>
          </a:p>
        </p:txBody>
      </p:sp>
      <p:pic>
        <p:nvPicPr>
          <p:cNvPr id="65539" name="Picture 4" descr="hinh-nen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 name="Picture 4" descr="nature%20(6)"/>
          <p:cNvPicPr>
            <a:picLocks noChangeAspect="1" noChangeArrowheads="1" noCrop="1"/>
          </p:cNvPicPr>
          <p:nvPr/>
        </p:nvPicPr>
        <p:blipFill>
          <a:blip r:embed="rId3"/>
          <a:srcRect/>
          <a:stretch>
            <a:fillRect/>
          </a:stretch>
        </p:blipFill>
        <p:spPr bwMode="auto">
          <a:xfrm>
            <a:off x="1066800" y="381000"/>
            <a:ext cx="952500" cy="942975"/>
          </a:xfrm>
          <a:prstGeom prst="rect">
            <a:avLst/>
          </a:prstGeom>
          <a:noFill/>
          <a:ln w="9525">
            <a:noFill/>
            <a:miter lim="800000"/>
            <a:headEnd/>
            <a:tailEnd/>
          </a:ln>
        </p:spPr>
      </p:pic>
      <p:pic>
        <p:nvPicPr>
          <p:cNvPr id="2" name="Picture 4" descr="nature%20(6)"/>
          <p:cNvPicPr>
            <a:picLocks noChangeAspect="1" noChangeArrowheads="1" noCrop="1"/>
          </p:cNvPicPr>
          <p:nvPr/>
        </p:nvPicPr>
        <p:blipFill>
          <a:blip r:embed="rId3"/>
          <a:srcRect/>
          <a:stretch>
            <a:fillRect/>
          </a:stretch>
        </p:blipFill>
        <p:spPr bwMode="auto">
          <a:xfrm>
            <a:off x="4191000" y="4876800"/>
            <a:ext cx="952500" cy="942975"/>
          </a:xfrm>
          <a:prstGeom prst="rect">
            <a:avLst/>
          </a:prstGeom>
          <a:noFill/>
          <a:ln w="9525">
            <a:noFill/>
            <a:miter lim="800000"/>
            <a:headEnd/>
            <a:tailEnd/>
          </a:ln>
        </p:spPr>
      </p:pic>
      <p:pic>
        <p:nvPicPr>
          <p:cNvPr id="3" name="Picture 4" descr="nature%20(6)"/>
          <p:cNvPicPr>
            <a:picLocks noChangeAspect="1" noChangeArrowheads="1" noCrop="1"/>
          </p:cNvPicPr>
          <p:nvPr/>
        </p:nvPicPr>
        <p:blipFill>
          <a:blip r:embed="rId3"/>
          <a:srcRect/>
          <a:stretch>
            <a:fillRect/>
          </a:stretch>
        </p:blipFill>
        <p:spPr bwMode="auto">
          <a:xfrm>
            <a:off x="4495800" y="533400"/>
            <a:ext cx="952500" cy="942975"/>
          </a:xfrm>
          <a:prstGeom prst="rect">
            <a:avLst/>
          </a:prstGeom>
          <a:noFill/>
          <a:ln w="9525">
            <a:noFill/>
            <a:miter lim="800000"/>
            <a:headEnd/>
            <a:tailEnd/>
          </a:ln>
        </p:spPr>
      </p:pic>
      <p:pic>
        <p:nvPicPr>
          <p:cNvPr id="4" name="Picture 4" descr="nature%20(6)"/>
          <p:cNvPicPr>
            <a:picLocks noChangeAspect="1" noChangeArrowheads="1" noCrop="1"/>
          </p:cNvPicPr>
          <p:nvPr/>
        </p:nvPicPr>
        <p:blipFill>
          <a:blip r:embed="rId3"/>
          <a:srcRect/>
          <a:stretch>
            <a:fillRect/>
          </a:stretch>
        </p:blipFill>
        <p:spPr bwMode="auto">
          <a:xfrm>
            <a:off x="6705600" y="4343400"/>
            <a:ext cx="952500" cy="942975"/>
          </a:xfrm>
          <a:prstGeom prst="rect">
            <a:avLst/>
          </a:prstGeom>
          <a:noFill/>
          <a:ln w="9525">
            <a:noFill/>
            <a:miter lim="800000"/>
            <a:headEnd/>
            <a:tailEnd/>
          </a:ln>
        </p:spPr>
      </p:pic>
      <p:pic>
        <p:nvPicPr>
          <p:cNvPr id="5" name="Picture 4" descr="nature%20(6)"/>
          <p:cNvPicPr>
            <a:picLocks noChangeAspect="1" noChangeArrowheads="1" noCrop="1"/>
          </p:cNvPicPr>
          <p:nvPr/>
        </p:nvPicPr>
        <p:blipFill>
          <a:blip r:embed="rId3"/>
          <a:srcRect/>
          <a:stretch>
            <a:fillRect/>
          </a:stretch>
        </p:blipFill>
        <p:spPr bwMode="auto">
          <a:xfrm>
            <a:off x="7315200" y="1295400"/>
            <a:ext cx="952500" cy="942975"/>
          </a:xfrm>
          <a:prstGeom prst="rect">
            <a:avLst/>
          </a:prstGeom>
          <a:noFill/>
          <a:ln w="9525">
            <a:noFill/>
            <a:miter lim="800000"/>
            <a:headEnd/>
            <a:tailEnd/>
          </a:ln>
        </p:spPr>
      </p:pic>
      <p:pic>
        <p:nvPicPr>
          <p:cNvPr id="65545" name="Picture 9" descr="729344o93wsyqv60"/>
          <p:cNvPicPr>
            <a:picLocks noChangeAspect="1" noChangeArrowheads="1" noCrop="1"/>
          </p:cNvPicPr>
          <p:nvPr/>
        </p:nvPicPr>
        <p:blipFill>
          <a:blip r:embed="rId4"/>
          <a:srcRect/>
          <a:stretch>
            <a:fillRect/>
          </a:stretch>
        </p:blipFill>
        <p:spPr bwMode="auto">
          <a:xfrm>
            <a:off x="0" y="0"/>
            <a:ext cx="733425" cy="1543050"/>
          </a:xfrm>
          <a:prstGeom prst="rect">
            <a:avLst/>
          </a:prstGeom>
          <a:noFill/>
          <a:ln w="9525">
            <a:noFill/>
            <a:miter lim="800000"/>
            <a:headEnd/>
            <a:tailEnd/>
          </a:ln>
        </p:spPr>
      </p:pic>
      <p:pic>
        <p:nvPicPr>
          <p:cNvPr id="65546" name="Picture 9" descr="729344o93wsyqv60"/>
          <p:cNvPicPr>
            <a:picLocks noChangeAspect="1" noChangeArrowheads="1" noCrop="1"/>
          </p:cNvPicPr>
          <p:nvPr/>
        </p:nvPicPr>
        <p:blipFill>
          <a:blip r:embed="rId4"/>
          <a:srcRect/>
          <a:stretch>
            <a:fillRect/>
          </a:stretch>
        </p:blipFill>
        <p:spPr bwMode="auto">
          <a:xfrm>
            <a:off x="152400" y="5029200"/>
            <a:ext cx="733425" cy="1543050"/>
          </a:xfrm>
          <a:prstGeom prst="rect">
            <a:avLst/>
          </a:prstGeom>
          <a:noFill/>
          <a:ln w="9525">
            <a:noFill/>
            <a:miter lim="800000"/>
            <a:headEnd/>
            <a:tailEnd/>
          </a:ln>
        </p:spPr>
      </p:pic>
      <p:pic>
        <p:nvPicPr>
          <p:cNvPr id="65547" name="Picture 9" descr="729344o93wsyqv60"/>
          <p:cNvPicPr>
            <a:picLocks noChangeAspect="1" noChangeArrowheads="1" noCrop="1"/>
          </p:cNvPicPr>
          <p:nvPr/>
        </p:nvPicPr>
        <p:blipFill>
          <a:blip r:embed="rId4"/>
          <a:srcRect/>
          <a:stretch>
            <a:fillRect/>
          </a:stretch>
        </p:blipFill>
        <p:spPr bwMode="auto">
          <a:xfrm>
            <a:off x="8410575" y="0"/>
            <a:ext cx="733425" cy="1543050"/>
          </a:xfrm>
          <a:prstGeom prst="rect">
            <a:avLst/>
          </a:prstGeom>
          <a:noFill/>
          <a:ln w="9525">
            <a:noFill/>
            <a:miter lim="800000"/>
            <a:headEnd/>
            <a:tailEnd/>
          </a:ln>
        </p:spPr>
      </p:pic>
      <p:pic>
        <p:nvPicPr>
          <p:cNvPr id="65548" name="Picture 9" descr="729344o93wsyqv60"/>
          <p:cNvPicPr>
            <a:picLocks noChangeAspect="1" noChangeArrowheads="1" noCrop="1"/>
          </p:cNvPicPr>
          <p:nvPr/>
        </p:nvPicPr>
        <p:blipFill>
          <a:blip r:embed="rId4"/>
          <a:srcRect/>
          <a:stretch>
            <a:fillRect/>
          </a:stretch>
        </p:blipFill>
        <p:spPr bwMode="auto">
          <a:xfrm>
            <a:off x="8410575" y="5314950"/>
            <a:ext cx="733425" cy="1543050"/>
          </a:xfrm>
          <a:prstGeom prst="rect">
            <a:avLst/>
          </a:prstGeom>
          <a:noFill/>
          <a:ln w="9525">
            <a:noFill/>
            <a:miter lim="800000"/>
            <a:headEnd/>
            <a:tailEnd/>
          </a:ln>
        </p:spPr>
      </p:pic>
      <p:pic>
        <p:nvPicPr>
          <p:cNvPr id="65549" name="Picture 15" descr="729747d8za2kbusq"/>
          <p:cNvPicPr>
            <a:picLocks noChangeAspect="1" noChangeArrowheads="1" noCrop="1"/>
          </p:cNvPicPr>
          <p:nvPr/>
        </p:nvPicPr>
        <p:blipFill>
          <a:blip r:embed="rId5"/>
          <a:srcRect/>
          <a:stretch>
            <a:fillRect/>
          </a:stretch>
        </p:blipFill>
        <p:spPr bwMode="auto">
          <a:xfrm>
            <a:off x="1143000" y="5105400"/>
            <a:ext cx="2819400" cy="1752600"/>
          </a:xfrm>
          <a:prstGeom prst="rect">
            <a:avLst/>
          </a:prstGeom>
          <a:noFill/>
          <a:ln w="9525">
            <a:noFill/>
            <a:miter lim="800000"/>
            <a:headEnd/>
            <a:tailEnd/>
          </a:ln>
        </p:spPr>
      </p:pic>
      <p:pic>
        <p:nvPicPr>
          <p:cNvPr id="65550" name="Picture 15" descr="729747d8za2kbusq"/>
          <p:cNvPicPr>
            <a:picLocks noChangeAspect="1" noChangeArrowheads="1" noCrop="1"/>
          </p:cNvPicPr>
          <p:nvPr/>
        </p:nvPicPr>
        <p:blipFill>
          <a:blip r:embed="rId5"/>
          <a:srcRect/>
          <a:stretch>
            <a:fillRect/>
          </a:stretch>
        </p:blipFill>
        <p:spPr bwMode="auto">
          <a:xfrm>
            <a:off x="5486400" y="5105400"/>
            <a:ext cx="2819400" cy="1752600"/>
          </a:xfrm>
          <a:prstGeom prst="rect">
            <a:avLst/>
          </a:prstGeom>
          <a:noFill/>
          <a:ln w="9525">
            <a:noFill/>
            <a:miter lim="800000"/>
            <a:headEnd/>
            <a:tailEnd/>
          </a:ln>
        </p:spPr>
      </p:pic>
      <p:pic>
        <p:nvPicPr>
          <p:cNvPr id="6" name="Picture 4" descr="nature%20(6)"/>
          <p:cNvPicPr>
            <a:picLocks noChangeAspect="1" noChangeArrowheads="1" noCrop="1"/>
          </p:cNvPicPr>
          <p:nvPr/>
        </p:nvPicPr>
        <p:blipFill>
          <a:blip r:embed="rId3"/>
          <a:srcRect/>
          <a:stretch>
            <a:fillRect/>
          </a:stretch>
        </p:blipFill>
        <p:spPr bwMode="auto">
          <a:xfrm>
            <a:off x="990600" y="3429000"/>
            <a:ext cx="952500" cy="942975"/>
          </a:xfrm>
          <a:prstGeom prst="rect">
            <a:avLst/>
          </a:prstGeom>
          <a:noFill/>
          <a:ln w="9525">
            <a:noFill/>
            <a:miter lim="800000"/>
            <a:headEnd/>
            <a:tailEnd/>
          </a:ln>
        </p:spPr>
      </p:pic>
      <p:sp>
        <p:nvSpPr>
          <p:cNvPr id="207875" name="Rectangle 3"/>
          <p:cNvSpPr>
            <a:spLocks noChangeArrowheads="1"/>
          </p:cNvSpPr>
          <p:nvPr/>
        </p:nvSpPr>
        <p:spPr bwMode="auto">
          <a:xfrm>
            <a:off x="-152400" y="533400"/>
            <a:ext cx="9144000" cy="5211763"/>
          </a:xfrm>
          <a:prstGeom prst="rect">
            <a:avLst/>
          </a:prstGeom>
          <a:noFill/>
          <a:ln>
            <a:noFill/>
          </a:ln>
          <a:effectLst/>
          <a:extLst/>
        </p:spPr>
        <p:txBody>
          <a:bodyPr/>
          <a:lstStyle/>
          <a:p>
            <a:pPr marL="342900" indent="-342900" algn="ctr" eaLnBrk="0" hangingPunct="0">
              <a:spcBef>
                <a:spcPct val="20000"/>
              </a:spcBef>
              <a:defRPr/>
            </a:pPr>
            <a:endParaRPr lang="en-US" sz="4000" b="1">
              <a:solidFill>
                <a:srgbClr val="D30803"/>
              </a:solidFill>
              <a:latin typeface="Times New Roman" pitchFamily="18" charset="0"/>
            </a:endParaRPr>
          </a:p>
          <a:p>
            <a:pPr marL="342900" indent="-342900" algn="ctr" eaLnBrk="0" hangingPunct="0">
              <a:spcBef>
                <a:spcPct val="20000"/>
              </a:spcBef>
              <a:defRPr/>
            </a:pPr>
            <a:r>
              <a:rPr lang="en-US" sz="2800" b="1">
                <a:solidFill>
                  <a:srgbClr val="FF0000"/>
                </a:solidFill>
                <a:effectLst>
                  <a:outerShdw blurRad="38100" dist="38100" dir="2700000" algn="tl">
                    <a:srgbClr val="C0C0C0"/>
                  </a:outerShdw>
                </a:effectLst>
                <a:latin typeface="Times New Roman" pitchFamily="18" charset="0"/>
              </a:rPr>
              <a:t/>
            </a:r>
            <a:br>
              <a:rPr lang="en-US" sz="2800" b="1">
                <a:solidFill>
                  <a:srgbClr val="FF0000"/>
                </a:solidFill>
                <a:effectLst>
                  <a:outerShdw blurRad="38100" dist="38100" dir="2700000" algn="tl">
                    <a:srgbClr val="C0C0C0"/>
                  </a:outerShdw>
                </a:effectLst>
                <a:latin typeface="Times New Roman" pitchFamily="18" charset="0"/>
              </a:rPr>
            </a:br>
            <a:endParaRPr lang="en-US" sz="2800" b="1">
              <a:solidFill>
                <a:srgbClr val="FF0000"/>
              </a:solidFill>
              <a:effectLst>
                <a:outerShdw blurRad="38100" dist="38100" dir="2700000" algn="tl">
                  <a:srgbClr val="C0C0C0"/>
                </a:outerShdw>
              </a:effectLst>
              <a:latin typeface="Times New Roman" pitchFamily="18" charset="0"/>
            </a:endParaRPr>
          </a:p>
          <a:p>
            <a:pPr marL="342900" indent="-342900" algn="ctr" eaLnBrk="0" hangingPunct="0">
              <a:spcBef>
                <a:spcPct val="20000"/>
              </a:spcBef>
              <a:defRPr/>
            </a:pPr>
            <a:endParaRPr lang="en-US" sz="4000" b="1">
              <a:solidFill>
                <a:srgbClr val="0000FF"/>
              </a:solidFill>
              <a:effectLst>
                <a:outerShdw blurRad="38100" dist="38100" dir="2700000" algn="tl">
                  <a:srgbClr val="C0C0C0"/>
                </a:outerShdw>
              </a:effectLst>
              <a:latin typeface="Times New Roman" pitchFamily="18" charset="0"/>
            </a:endParaRPr>
          </a:p>
        </p:txBody>
      </p:sp>
      <p:sp>
        <p:nvSpPr>
          <p:cNvPr id="481282" name="Rectangle 2"/>
          <p:cNvSpPr>
            <a:spLocks noChangeArrowheads="1"/>
          </p:cNvSpPr>
          <p:nvPr/>
        </p:nvSpPr>
        <p:spPr bwMode="auto">
          <a:xfrm>
            <a:off x="533400" y="685800"/>
            <a:ext cx="8229600" cy="2603500"/>
          </a:xfrm>
          <a:prstGeom prst="rect">
            <a:avLst/>
          </a:prstGeom>
          <a:noFill/>
          <a:ln>
            <a:noFill/>
          </a:ln>
          <a:extLst/>
        </p:spPr>
        <p:txBody>
          <a:bodyPr anchor="ctr"/>
          <a:lstStyle/>
          <a:p>
            <a:pPr algn="ctr" eaLnBrk="0" hangingPunct="0">
              <a:defRPr/>
            </a:pPr>
            <a:r>
              <a:rPr lang="en-US" sz="11700" dirty="0">
                <a:solidFill>
                  <a:srgbClr val="FF0000"/>
                </a:solidFill>
                <a:effectLst>
                  <a:outerShdw blurRad="38100" dist="38100" dir="2700000" algn="tl">
                    <a:srgbClr val="C0C0C0"/>
                  </a:outerShdw>
                </a:effectLst>
                <a:latin typeface="Times New Roman" pitchFamily="18" charset="0"/>
              </a:rPr>
              <a:t/>
            </a:r>
            <a:br>
              <a:rPr lang="en-US" sz="11700" dirty="0">
                <a:solidFill>
                  <a:srgbClr val="FF0000"/>
                </a:solidFill>
                <a:effectLst>
                  <a:outerShdw blurRad="38100" dist="38100" dir="2700000" algn="tl">
                    <a:srgbClr val="C0C0C0"/>
                  </a:outerShdw>
                </a:effectLst>
                <a:latin typeface="Times New Roman" pitchFamily="18" charset="0"/>
              </a:rPr>
            </a:br>
            <a:r>
              <a:rPr lang="en-US" sz="4400" b="1" dirty="0">
                <a:solidFill>
                  <a:srgbClr val="9900CC"/>
                </a:solidFill>
                <a:effectLst>
                  <a:outerShdw blurRad="38100" dist="38100" dir="2700000" algn="tl">
                    <a:srgbClr val="C0C0C0"/>
                  </a:outerShdw>
                </a:effectLst>
                <a:latin typeface="Times New Roman" pitchFamily="18" charset="0"/>
              </a:rPr>
              <a:t> </a:t>
            </a:r>
            <a:br>
              <a:rPr lang="en-US" sz="4400" b="1" dirty="0">
                <a:solidFill>
                  <a:srgbClr val="9900CC"/>
                </a:solidFill>
                <a:effectLst>
                  <a:outerShdw blurRad="38100" dist="38100" dir="2700000" algn="tl">
                    <a:srgbClr val="C0C0C0"/>
                  </a:outerShdw>
                </a:effectLst>
                <a:latin typeface="Times New Roman" pitchFamily="18" charset="0"/>
              </a:rPr>
            </a:br>
            <a:r>
              <a:rPr lang="en-US" sz="4400" b="1" dirty="0">
                <a:solidFill>
                  <a:srgbClr val="9900CC"/>
                </a:solidFill>
                <a:effectLst>
                  <a:outerShdw blurRad="38100" dist="38100" dir="2700000" algn="tl">
                    <a:srgbClr val="C0C0C0"/>
                  </a:outerShdw>
                </a:effectLst>
                <a:latin typeface="Times New Roman" pitchFamily="18" charset="0"/>
              </a:rPr>
              <a:t> </a:t>
            </a:r>
            <a:r>
              <a:rPr lang="en-US" sz="3200" b="1" dirty="0">
                <a:solidFill>
                  <a:srgbClr val="9900CC"/>
                </a:solidFill>
                <a:effectLst>
                  <a:outerShdw blurRad="38100" dist="38100" dir="2700000" algn="tl">
                    <a:srgbClr val="C0C0C0"/>
                  </a:outerShdw>
                </a:effectLst>
                <a:latin typeface=".VnTime" pitchFamily="34" charset="0"/>
              </a:rPr>
              <a:t/>
            </a:r>
            <a:br>
              <a:rPr lang="en-US" sz="3200" b="1" dirty="0">
                <a:solidFill>
                  <a:srgbClr val="9900CC"/>
                </a:solidFill>
                <a:effectLst>
                  <a:outerShdw blurRad="38100" dist="38100" dir="2700000" algn="tl">
                    <a:srgbClr val="C0C0C0"/>
                  </a:outerShdw>
                </a:effectLst>
                <a:latin typeface=".VnTime" pitchFamily="34" charset="0"/>
              </a:rPr>
            </a:br>
            <a:endParaRPr lang="en-US" sz="4400" b="1" dirty="0">
              <a:solidFill>
                <a:srgbClr val="0000FF"/>
              </a:solidFill>
              <a:effectLst>
                <a:outerShdw blurRad="38100" dist="38100" dir="2700000" algn="tl">
                  <a:srgbClr val="C0C0C0"/>
                </a:outerShdw>
              </a:effectLst>
              <a:latin typeface="Times New Roman" pitchFamily="18" charset="0"/>
            </a:endParaRPr>
          </a:p>
        </p:txBody>
      </p:sp>
      <p:sp>
        <p:nvSpPr>
          <p:cNvPr id="65554" name="Rectangle 19"/>
          <p:cNvSpPr>
            <a:spLocks noChangeArrowheads="1"/>
          </p:cNvSpPr>
          <p:nvPr/>
        </p:nvSpPr>
        <p:spPr bwMode="auto">
          <a:xfrm>
            <a:off x="304800" y="1976438"/>
            <a:ext cx="8839200" cy="1755775"/>
          </a:xfrm>
          <a:prstGeom prst="rect">
            <a:avLst/>
          </a:prstGeom>
          <a:noFill/>
          <a:ln w="9525">
            <a:noFill/>
            <a:miter lim="800000"/>
            <a:headEnd/>
            <a:tailEnd/>
          </a:ln>
        </p:spPr>
        <p:txBody>
          <a:bodyPr anchor="ctr">
            <a:spAutoFit/>
          </a:bodyPr>
          <a:lstStyle/>
          <a:p>
            <a:pPr algn="ctr"/>
            <a:r>
              <a:rPr lang="en-US" sz="5400" b="1">
                <a:solidFill>
                  <a:srgbClr val="0000FF"/>
                </a:solidFill>
                <a:latin typeface="Times New Roman" pitchFamily="18" charset="0"/>
              </a:rPr>
              <a:t>*Hoạt động 3: </a:t>
            </a:r>
          </a:p>
          <a:p>
            <a:pPr algn="ctr"/>
            <a:r>
              <a:rPr lang="en-US" sz="5400" b="1">
                <a:solidFill>
                  <a:srgbClr val="0000FF"/>
                </a:solidFill>
                <a:latin typeface="Times New Roman" pitchFamily="18" charset="0"/>
              </a:rPr>
              <a:t>Củng cố</a:t>
            </a:r>
            <a:endParaRPr lang="en-US" sz="6000" b="1">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207875">
                                            <p:txEl>
                                              <p:pRg st="1" end="1"/>
                                            </p:txEl>
                                          </p:spTgt>
                                        </p:tgtEl>
                                        <p:attrNameLst>
                                          <p:attrName>style.visibility</p:attrName>
                                        </p:attrNameLst>
                                      </p:cBhvr>
                                      <p:to>
                                        <p:strVal val="visible"/>
                                      </p:to>
                                    </p:set>
                                    <p:anim calcmode="discrete" valueType="clr">
                                      <p:cBhvr override="childStyle">
                                        <p:cTn id="27" dur="80"/>
                                        <p:tgtEl>
                                          <p:spTgt spid="2078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7875">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20787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anh4"/>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p:spPr>
      </p:pic>
      <p:sp>
        <p:nvSpPr>
          <p:cNvPr id="66562" name="TextBox 1"/>
          <p:cNvSpPr txBox="1">
            <a:spLocks noChangeArrowheads="1"/>
          </p:cNvSpPr>
          <p:nvPr/>
        </p:nvSpPr>
        <p:spPr bwMode="auto">
          <a:xfrm>
            <a:off x="2209800" y="1905000"/>
            <a:ext cx="3352800" cy="708025"/>
          </a:xfrm>
          <a:prstGeom prst="rect">
            <a:avLst/>
          </a:prstGeom>
          <a:noFill/>
          <a:ln w="9525">
            <a:noFill/>
            <a:miter lim="800000"/>
            <a:headEnd/>
            <a:tailEnd/>
          </a:ln>
        </p:spPr>
        <p:txBody>
          <a:bodyPr>
            <a:spAutoFit/>
          </a:bodyPr>
          <a:lstStyle/>
          <a:p>
            <a:r>
              <a:rPr lang="en-US" sz="4000">
                <a:solidFill>
                  <a:srgbClr val="FF0000"/>
                </a:solidFill>
              </a:rPr>
              <a:t>Trò chơi 1:</a:t>
            </a:r>
          </a:p>
        </p:txBody>
      </p:sp>
    </p:spTree>
  </p:cSld>
  <p:clrMapOvr>
    <a:masterClrMapping/>
  </p:clrMapOvr>
  <p:transition spd="slow">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anh4"/>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p:spPr>
      </p:pic>
      <p:sp>
        <p:nvSpPr>
          <p:cNvPr id="67586" name="TextBox 1"/>
          <p:cNvSpPr txBox="1">
            <a:spLocks noChangeArrowheads="1"/>
          </p:cNvSpPr>
          <p:nvPr/>
        </p:nvSpPr>
        <p:spPr bwMode="auto">
          <a:xfrm>
            <a:off x="2209800" y="1905000"/>
            <a:ext cx="3352800" cy="708025"/>
          </a:xfrm>
          <a:prstGeom prst="rect">
            <a:avLst/>
          </a:prstGeom>
          <a:noFill/>
          <a:ln w="9525">
            <a:noFill/>
            <a:miter lim="800000"/>
            <a:headEnd/>
            <a:tailEnd/>
          </a:ln>
        </p:spPr>
        <p:txBody>
          <a:bodyPr>
            <a:spAutoFit/>
          </a:bodyPr>
          <a:lstStyle/>
          <a:p>
            <a:r>
              <a:rPr lang="en-US" sz="4000">
                <a:solidFill>
                  <a:srgbClr val="FF0000"/>
                </a:solidFill>
              </a:rPr>
              <a:t>Trò chơi 2:</a:t>
            </a:r>
          </a:p>
        </p:txBody>
      </p:sp>
    </p:spTree>
  </p:cSld>
  <p:clrMapOvr>
    <a:masterClrMapping/>
  </p:clrMapOvr>
  <p:transition spd="slow">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6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5" name="WordArt 3"/>
          <p:cNvSpPr>
            <a:spLocks noChangeArrowheads="1" noChangeShapeType="1" noTextEdit="1"/>
          </p:cNvSpPr>
          <p:nvPr/>
        </p:nvSpPr>
        <p:spPr bwMode="auto">
          <a:xfrm>
            <a:off x="533400" y="1828800"/>
            <a:ext cx="8229600" cy="32766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  3. Kết thúc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ipe(down)">
                                      <p:cBhvr>
                                        <p:cTn id="7" dur="870">
                                          <p:stCondLst>
                                            <p:cond delay="0"/>
                                          </p:stCondLst>
                                        </p:cTn>
                                        <p:tgtEl>
                                          <p:spTgt spid="23555"/>
                                        </p:tgtEl>
                                      </p:cBhvr>
                                    </p:animEffect>
                                    <p:anim calcmode="lin" valueType="num">
                                      <p:cBhvr>
                                        <p:cTn id="8" dur="2733" tmFilter="0,0; 0.14,0.36; 0.43,0.73; 0.71,0.91; 1.0,1.0">
                                          <p:stCondLst>
                                            <p:cond delay="0"/>
                                          </p:stCondLst>
                                        </p:cTn>
                                        <p:tgtEl>
                                          <p:spTgt spid="23555"/>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3555"/>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3555"/>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3555"/>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3555"/>
                                        </p:tgtEl>
                                        <p:attrNameLst>
                                          <p:attrName>ppt_y</p:attrName>
                                        </p:attrNameLst>
                                      </p:cBhvr>
                                      <p:tavLst>
                                        <p:tav tm="0" fmla="#ppt_y-sin(pi*$)/81">
                                          <p:val>
                                            <p:fltVal val="0"/>
                                          </p:val>
                                        </p:tav>
                                        <p:tav tm="100000">
                                          <p:val>
                                            <p:fltVal val="1"/>
                                          </p:val>
                                        </p:tav>
                                      </p:tavLst>
                                    </p:anim>
                                    <p:animScale>
                                      <p:cBhvr>
                                        <p:cTn id="13" dur="39">
                                          <p:stCondLst>
                                            <p:cond delay="975"/>
                                          </p:stCondLst>
                                        </p:cTn>
                                        <p:tgtEl>
                                          <p:spTgt spid="23555"/>
                                        </p:tgtEl>
                                      </p:cBhvr>
                                      <p:to x="100000" y="60000"/>
                                    </p:animScale>
                                    <p:animScale>
                                      <p:cBhvr>
                                        <p:cTn id="14" dur="249" decel="50000">
                                          <p:stCondLst>
                                            <p:cond delay="1014"/>
                                          </p:stCondLst>
                                        </p:cTn>
                                        <p:tgtEl>
                                          <p:spTgt spid="23555"/>
                                        </p:tgtEl>
                                      </p:cBhvr>
                                      <p:to x="100000" y="100000"/>
                                    </p:animScale>
                                    <p:animScale>
                                      <p:cBhvr>
                                        <p:cTn id="15" dur="39">
                                          <p:stCondLst>
                                            <p:cond delay="1968"/>
                                          </p:stCondLst>
                                        </p:cTn>
                                        <p:tgtEl>
                                          <p:spTgt spid="23555"/>
                                        </p:tgtEl>
                                      </p:cBhvr>
                                      <p:to x="100000" y="80000"/>
                                    </p:animScale>
                                    <p:animScale>
                                      <p:cBhvr>
                                        <p:cTn id="16" dur="249" decel="50000">
                                          <p:stCondLst>
                                            <p:cond delay="2007"/>
                                          </p:stCondLst>
                                        </p:cTn>
                                        <p:tgtEl>
                                          <p:spTgt spid="23555"/>
                                        </p:tgtEl>
                                      </p:cBhvr>
                                      <p:to x="100000" y="100000"/>
                                    </p:animScale>
                                    <p:animScale>
                                      <p:cBhvr>
                                        <p:cTn id="17" dur="39">
                                          <p:stCondLst>
                                            <p:cond delay="2463"/>
                                          </p:stCondLst>
                                        </p:cTn>
                                        <p:tgtEl>
                                          <p:spTgt spid="23555"/>
                                        </p:tgtEl>
                                      </p:cBhvr>
                                      <p:to x="100000" y="90000"/>
                                    </p:animScale>
                                    <p:animScale>
                                      <p:cBhvr>
                                        <p:cTn id="18" dur="249" decel="50000">
                                          <p:stCondLst>
                                            <p:cond delay="2502"/>
                                          </p:stCondLst>
                                        </p:cTn>
                                        <p:tgtEl>
                                          <p:spTgt spid="23555"/>
                                        </p:tgtEl>
                                      </p:cBhvr>
                                      <p:to x="100000" y="100000"/>
                                    </p:animScale>
                                    <p:animScale>
                                      <p:cBhvr>
                                        <p:cTn id="19" dur="39">
                                          <p:stCondLst>
                                            <p:cond delay="2712"/>
                                          </p:stCondLst>
                                        </p:cTn>
                                        <p:tgtEl>
                                          <p:spTgt spid="23555"/>
                                        </p:tgtEl>
                                      </p:cBhvr>
                                      <p:to x="100000" y="95000"/>
                                    </p:animScale>
                                    <p:animScale>
                                      <p:cBhvr>
                                        <p:cTn id="20" dur="249" decel="50000">
                                          <p:stCondLst>
                                            <p:cond delay="2751"/>
                                          </p:stCondLst>
                                        </p:cTn>
                                        <p:tgtEl>
                                          <p:spTgt spid="235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vidblomst006"/>
          <p:cNvPicPr>
            <a:picLocks noChangeAspect="1" noChangeArrowheads="1" noCrop="1"/>
          </p:cNvPicPr>
          <p:nvPr/>
        </p:nvPicPr>
        <p:blipFill>
          <a:blip r:embed="rId3"/>
          <a:srcRect/>
          <a:stretch>
            <a:fillRect/>
          </a:stretch>
        </p:blipFill>
        <p:spPr bwMode="auto">
          <a:xfrm>
            <a:off x="7081838" y="14288"/>
            <a:ext cx="2062162" cy="2043112"/>
          </a:xfrm>
          <a:prstGeom prst="rect">
            <a:avLst/>
          </a:prstGeom>
          <a:noFill/>
          <a:ln w="9525">
            <a:noFill/>
            <a:miter lim="800000"/>
            <a:headEnd/>
            <a:tailEnd/>
          </a:ln>
        </p:spPr>
      </p:pic>
      <p:pic>
        <p:nvPicPr>
          <p:cNvPr id="16386" name="Picture 3" descr="hvidblomst006"/>
          <p:cNvPicPr>
            <a:picLocks noChangeAspect="1" noChangeArrowheads="1" noCrop="1"/>
          </p:cNvPicPr>
          <p:nvPr/>
        </p:nvPicPr>
        <p:blipFill>
          <a:blip r:embed="rId3"/>
          <a:srcRect/>
          <a:stretch>
            <a:fillRect/>
          </a:stretch>
        </p:blipFill>
        <p:spPr bwMode="auto">
          <a:xfrm>
            <a:off x="7310438" y="5029200"/>
            <a:ext cx="1833562" cy="1817688"/>
          </a:xfrm>
          <a:prstGeom prst="rect">
            <a:avLst/>
          </a:prstGeom>
          <a:noFill/>
          <a:ln w="9525">
            <a:noFill/>
            <a:miter lim="800000"/>
            <a:headEnd/>
            <a:tailEnd/>
          </a:ln>
        </p:spPr>
      </p:pic>
      <p:pic>
        <p:nvPicPr>
          <p:cNvPr id="16387" name="Picture 4" descr="hvidblomst006"/>
          <p:cNvPicPr>
            <a:picLocks noChangeAspect="1" noChangeArrowheads="1" noCrop="1"/>
          </p:cNvPicPr>
          <p:nvPr/>
        </p:nvPicPr>
        <p:blipFill>
          <a:blip r:embed="rId3"/>
          <a:srcRect/>
          <a:stretch>
            <a:fillRect/>
          </a:stretch>
        </p:blipFill>
        <p:spPr bwMode="auto">
          <a:xfrm>
            <a:off x="0" y="5114925"/>
            <a:ext cx="1757363" cy="1743075"/>
          </a:xfrm>
          <a:prstGeom prst="rect">
            <a:avLst/>
          </a:prstGeom>
          <a:noFill/>
          <a:ln w="9525">
            <a:noFill/>
            <a:miter lim="800000"/>
            <a:headEnd/>
            <a:tailEnd/>
          </a:ln>
        </p:spPr>
      </p:pic>
      <p:pic>
        <p:nvPicPr>
          <p:cNvPr id="16388" name="Picture 5" descr="hvidblomst006"/>
          <p:cNvPicPr>
            <a:picLocks noChangeAspect="1" noChangeArrowheads="1" noCrop="1"/>
          </p:cNvPicPr>
          <p:nvPr/>
        </p:nvPicPr>
        <p:blipFill>
          <a:blip r:embed="rId3"/>
          <a:srcRect/>
          <a:stretch>
            <a:fillRect/>
          </a:stretch>
        </p:blipFill>
        <p:spPr bwMode="auto">
          <a:xfrm>
            <a:off x="0" y="11113"/>
            <a:ext cx="1757363" cy="1741487"/>
          </a:xfrm>
          <a:prstGeom prst="rect">
            <a:avLst/>
          </a:prstGeom>
          <a:noFill/>
          <a:ln w="9525">
            <a:noFill/>
            <a:miter lim="800000"/>
            <a:headEnd/>
            <a:tailEnd/>
          </a:ln>
        </p:spPr>
      </p:pic>
      <p:pic>
        <p:nvPicPr>
          <p:cNvPr id="16389" name="Picture 6" descr="na8_c1a"/>
          <p:cNvPicPr>
            <a:picLocks noChangeAspect="1" noChangeArrowheads="1" noCrop="1"/>
          </p:cNvPicPr>
          <p:nvPr/>
        </p:nvPicPr>
        <p:blipFill>
          <a:blip r:embed="rId4"/>
          <a:srcRect/>
          <a:stretch>
            <a:fillRect/>
          </a:stretch>
        </p:blipFill>
        <p:spPr bwMode="auto">
          <a:xfrm>
            <a:off x="2514600" y="0"/>
            <a:ext cx="3686175" cy="895350"/>
          </a:xfrm>
          <a:prstGeom prst="rect">
            <a:avLst/>
          </a:prstGeom>
          <a:noFill/>
          <a:ln w="9525">
            <a:noFill/>
            <a:miter lim="800000"/>
            <a:headEnd/>
            <a:tailEnd/>
          </a:ln>
        </p:spPr>
      </p:pic>
      <p:pic>
        <p:nvPicPr>
          <p:cNvPr id="16390" name="Picture 7" descr="na8_c1a"/>
          <p:cNvPicPr>
            <a:picLocks noChangeAspect="1" noChangeArrowheads="1" noCrop="1"/>
          </p:cNvPicPr>
          <p:nvPr/>
        </p:nvPicPr>
        <p:blipFill>
          <a:blip r:embed="rId4"/>
          <a:srcRect/>
          <a:stretch>
            <a:fillRect/>
          </a:stretch>
        </p:blipFill>
        <p:spPr bwMode="auto">
          <a:xfrm rot="10800000">
            <a:off x="2667000" y="5999163"/>
            <a:ext cx="3533775" cy="858837"/>
          </a:xfrm>
          <a:prstGeom prst="rect">
            <a:avLst/>
          </a:prstGeom>
          <a:noFill/>
          <a:ln w="9525">
            <a:noFill/>
            <a:miter lim="800000"/>
            <a:headEnd/>
            <a:tailEnd/>
          </a:ln>
        </p:spPr>
      </p:pic>
      <p:pic>
        <p:nvPicPr>
          <p:cNvPr id="16391" name="Picture 8" descr="na8_c1a"/>
          <p:cNvPicPr>
            <a:picLocks noChangeAspect="1" noChangeArrowheads="1" noCrop="1"/>
          </p:cNvPicPr>
          <p:nvPr/>
        </p:nvPicPr>
        <p:blipFill>
          <a:blip r:embed="rId4"/>
          <a:srcRect/>
          <a:stretch>
            <a:fillRect/>
          </a:stretch>
        </p:blipFill>
        <p:spPr bwMode="auto">
          <a:xfrm rot="5400000">
            <a:off x="7563644" y="3248819"/>
            <a:ext cx="2543175" cy="617537"/>
          </a:xfrm>
          <a:prstGeom prst="rect">
            <a:avLst/>
          </a:prstGeom>
          <a:noFill/>
          <a:ln w="9525">
            <a:noFill/>
            <a:miter lim="800000"/>
            <a:headEnd/>
            <a:tailEnd/>
          </a:ln>
        </p:spPr>
      </p:pic>
      <p:pic>
        <p:nvPicPr>
          <p:cNvPr id="16392" name="Picture 9" descr="na8_c1a"/>
          <p:cNvPicPr>
            <a:picLocks noChangeAspect="1" noChangeArrowheads="1" noCrop="1"/>
          </p:cNvPicPr>
          <p:nvPr/>
        </p:nvPicPr>
        <p:blipFill>
          <a:blip r:embed="rId4"/>
          <a:srcRect/>
          <a:stretch>
            <a:fillRect/>
          </a:stretch>
        </p:blipFill>
        <p:spPr bwMode="auto">
          <a:xfrm rot="-5400000">
            <a:off x="-875506" y="3161506"/>
            <a:ext cx="2514600" cy="611188"/>
          </a:xfrm>
          <a:prstGeom prst="rect">
            <a:avLst/>
          </a:prstGeom>
          <a:noFill/>
          <a:ln w="9525">
            <a:noFill/>
            <a:miter lim="800000"/>
            <a:headEnd/>
            <a:tailEnd/>
          </a:ln>
        </p:spPr>
      </p:pic>
      <p:sp>
        <p:nvSpPr>
          <p:cNvPr id="18442" name="Text Box 10"/>
          <p:cNvSpPr txBox="1">
            <a:spLocks noChangeArrowheads="1"/>
          </p:cNvSpPr>
          <p:nvPr/>
        </p:nvSpPr>
        <p:spPr bwMode="auto">
          <a:xfrm>
            <a:off x="1062038" y="1003300"/>
            <a:ext cx="6938962" cy="7591425"/>
          </a:xfrm>
          <a:prstGeom prst="rect">
            <a:avLst/>
          </a:prstGeom>
          <a:noFill/>
          <a:ln>
            <a:noFill/>
          </a:ln>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algn="ctr"/>
            <a:r>
              <a:rPr lang="en-US" sz="3200" b="1" dirty="0" smtClean="0">
                <a:solidFill>
                  <a:srgbClr val="7030A0"/>
                </a:solidFill>
                <a:latin typeface="Times New Roman" panose="02020603050405020304" pitchFamily="18" charset="0"/>
                <a:cs typeface="Times New Roman" panose="02020603050405020304" pitchFamily="18" charset="0"/>
              </a:rPr>
              <a:t>CHUẨN BỊ</a:t>
            </a:r>
            <a:endParaRPr lang="en-US" sz="3200" b="1" dirty="0">
              <a:solidFill>
                <a:srgbClr val="7030A0"/>
              </a:solidFill>
              <a:latin typeface="Times New Roman" panose="02020603050405020304" pitchFamily="18" charset="0"/>
              <a:cs typeface="Times New Roman" panose="02020603050405020304" pitchFamily="18" charset="0"/>
            </a:endParaRPr>
          </a:p>
          <a:p>
            <a:pPr marL="457200">
              <a:lnSpc>
                <a:spcPct val="115000"/>
              </a:lnSpc>
              <a:spcAft>
                <a:spcPts val="0"/>
              </a:spcAft>
              <a:defRPr/>
            </a:pPr>
            <a:r>
              <a:rPr lang="en-US" sz="2800" b="1" dirty="0" smtClean="0">
                <a:solidFill>
                  <a:srgbClr val="7030A0"/>
                </a:solidFill>
                <a:latin typeface="VNI-Times" pitchFamily="2" charset="0"/>
              </a:rPr>
              <a:t> </a:t>
            </a:r>
            <a:r>
              <a:rPr lang="en-US" sz="2800" dirty="0" smtClean="0">
                <a:solidFill>
                  <a:srgbClr val="7030A0"/>
                </a:solidFill>
                <a:latin typeface="Arial" charset="0"/>
              </a:rPr>
              <a:t> </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Đồ</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dùng</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của</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trẻ</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Tranh</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lô</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tô</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sản</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phẩm</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của</a:t>
            </a:r>
            <a:r>
              <a:rPr lang="fr-FR" sz="2800" dirty="0">
                <a:solidFill>
                  <a:srgbClr val="7030A0"/>
                </a:solidFill>
                <a:latin typeface="Times New Roman"/>
                <a:ea typeface="Arial"/>
                <a:cs typeface="Times New Roman"/>
              </a:rPr>
              <a:t> 1 </a:t>
            </a:r>
            <a:r>
              <a:rPr lang="fr-FR" sz="2800" dirty="0" err="1">
                <a:solidFill>
                  <a:srgbClr val="7030A0"/>
                </a:solidFill>
                <a:latin typeface="Times New Roman"/>
                <a:ea typeface="Arial"/>
                <a:cs typeface="Times New Roman"/>
              </a:rPr>
              <a:t>số</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nghề</a:t>
            </a:r>
            <a:endParaRPr lang="en-US" sz="2000" dirty="0">
              <a:solidFill>
                <a:srgbClr val="7030A0"/>
              </a:solidFill>
              <a:latin typeface="Arial"/>
              <a:ea typeface="Arial"/>
              <a:cs typeface="Times New Roman"/>
            </a:endParaRPr>
          </a:p>
          <a:p>
            <a:pPr marL="457200">
              <a:lnSpc>
                <a:spcPct val="115000"/>
              </a:lnSpc>
              <a:spcAft>
                <a:spcPts val="0"/>
              </a:spcAft>
              <a:defRPr/>
            </a:pP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Đồ</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dùng</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của</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cô</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Tranh</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nghề</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trồng</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trọt</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thợ</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mộc</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thợ</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may</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thợ</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xây</a:t>
            </a:r>
            <a:r>
              <a:rPr lang="fr-FR" sz="2800" dirty="0">
                <a:solidFill>
                  <a:srgbClr val="7030A0"/>
                </a:solidFill>
                <a:latin typeface="Times New Roman"/>
                <a:ea typeface="Arial"/>
                <a:cs typeface="Times New Roman"/>
              </a:rPr>
              <a:t>…</a:t>
            </a:r>
            <a:endParaRPr lang="en-US" sz="2000" dirty="0">
              <a:solidFill>
                <a:srgbClr val="7030A0"/>
              </a:solidFill>
              <a:latin typeface="Arial"/>
              <a:ea typeface="Arial"/>
              <a:cs typeface="Times New Roman"/>
            </a:endParaRPr>
          </a:p>
          <a:p>
            <a:pPr marL="457200">
              <a:lnSpc>
                <a:spcPct val="115000"/>
              </a:lnSpc>
              <a:spcAft>
                <a:spcPts val="1000"/>
              </a:spcAft>
              <a:defRPr/>
            </a:pPr>
            <a:r>
              <a:rPr lang="fr-FR" sz="2800" dirty="0" err="1">
                <a:solidFill>
                  <a:srgbClr val="7030A0"/>
                </a:solidFill>
                <a:latin typeface="Times New Roman"/>
                <a:ea typeface="Arial"/>
                <a:cs typeface="Times New Roman"/>
              </a:rPr>
              <a:t>Bài</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hát</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bài</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thơ</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về</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các</a:t>
            </a:r>
            <a:r>
              <a:rPr lang="fr-FR" sz="2800" dirty="0">
                <a:solidFill>
                  <a:srgbClr val="7030A0"/>
                </a:solidFill>
                <a:latin typeface="Times New Roman"/>
                <a:ea typeface="Arial"/>
                <a:cs typeface="Times New Roman"/>
              </a:rPr>
              <a:t> </a:t>
            </a:r>
            <a:r>
              <a:rPr lang="fr-FR" sz="2800" dirty="0" err="1">
                <a:solidFill>
                  <a:srgbClr val="7030A0"/>
                </a:solidFill>
                <a:latin typeface="Times New Roman"/>
                <a:ea typeface="Arial"/>
                <a:cs typeface="Times New Roman"/>
              </a:rPr>
              <a:t>nghề</a:t>
            </a:r>
            <a:endParaRPr lang="en-US" sz="2000" dirty="0">
              <a:solidFill>
                <a:srgbClr val="7030A0"/>
              </a:solidFill>
              <a:latin typeface="Arial"/>
              <a:ea typeface="Arial"/>
              <a:cs typeface="Times New Roman"/>
            </a:endParaRPr>
          </a:p>
          <a:p>
            <a:pPr eaLnBrk="1" hangingPunct="1">
              <a:defRPr/>
            </a:pPr>
            <a:endParaRPr lang="en-US" sz="2800" dirty="0" smtClean="0">
              <a:solidFill>
                <a:srgbClr val="00B050"/>
              </a:solidFill>
              <a:latin typeface="Arial" charset="0"/>
            </a:endParaRPr>
          </a:p>
          <a:p>
            <a:pPr eaLnBrk="1" hangingPunct="1">
              <a:spcBef>
                <a:spcPct val="50000"/>
              </a:spcBef>
              <a:buFontTx/>
              <a:buChar char="-"/>
              <a:defRPr/>
            </a:pPr>
            <a:endParaRPr lang="en-US" sz="2800" dirty="0" smtClean="0">
              <a:solidFill>
                <a:srgbClr val="3333FF"/>
              </a:solidFill>
              <a:latin typeface=".VnTime" pitchFamily="34" charset="0"/>
            </a:endParaRPr>
          </a:p>
          <a:p>
            <a:pPr eaLnBrk="1" hangingPunct="1">
              <a:spcBef>
                <a:spcPct val="50000"/>
              </a:spcBef>
              <a:defRPr/>
            </a:pPr>
            <a:r>
              <a:rPr lang="en-US" sz="3200" b="1" dirty="0" smtClean="0">
                <a:solidFill>
                  <a:srgbClr val="3333FF"/>
                </a:solidFill>
                <a:latin typeface="VNI-Times" pitchFamily="2" charset="0"/>
              </a:rPr>
              <a:t> </a:t>
            </a:r>
          </a:p>
          <a:p>
            <a:pPr eaLnBrk="1" hangingPunct="1">
              <a:spcBef>
                <a:spcPct val="50000"/>
              </a:spcBef>
              <a:buFontTx/>
              <a:buChar char="-"/>
              <a:defRPr/>
            </a:pPr>
            <a:endParaRPr lang="en-US" sz="3200" b="1" dirty="0" smtClean="0">
              <a:solidFill>
                <a:srgbClr val="3333FF"/>
              </a:solidFill>
              <a:latin typeface="VNI-Times" pitchFamily="2" charset="0"/>
            </a:endParaRPr>
          </a:p>
          <a:p>
            <a:pPr eaLnBrk="1" hangingPunct="1">
              <a:spcBef>
                <a:spcPct val="50000"/>
              </a:spcBef>
              <a:buFontTx/>
              <a:buChar char="-"/>
              <a:defRPr/>
            </a:pPr>
            <a:endParaRPr lang="en-US" sz="4000" b="1" dirty="0" smtClean="0">
              <a:solidFill>
                <a:srgbClr val="3333FF"/>
              </a:solidFill>
              <a:latin typeface="VNI-Times" pitchFamily="2" charset="0"/>
            </a:endParaRPr>
          </a:p>
          <a:p>
            <a:pPr eaLnBrk="1" hangingPunct="1">
              <a:spcBef>
                <a:spcPct val="50000"/>
              </a:spcBef>
              <a:defRPr/>
            </a:pPr>
            <a:endParaRPr lang="en-US" sz="4000" b="1" dirty="0" smtClean="0">
              <a:solidFill>
                <a:srgbClr val="3333FF"/>
              </a:solidFill>
              <a:latin typeface="VNI-Times" pitchFamily="2" charset="0"/>
            </a:endParaRPr>
          </a:p>
        </p:txBody>
      </p:sp>
      <p:pic>
        <p:nvPicPr>
          <p:cNvPr id="18443" name="j0211999.wav">
            <a:hlinkClick r:id="" action="ppaction://media"/>
          </p:cNvPr>
          <p:cNvPicPr>
            <a:picLocks noRot="1" noChangeAspect="1" noChangeArrowheads="1"/>
          </p:cNvPicPr>
          <p:nvPr>
            <a:wavAudioFile r:embed="rId1" name="j0214098.wav"/>
          </p:nvPr>
        </p:nvPicPr>
        <p:blipFill>
          <a:blip r:embed="rId5"/>
          <a:srcRect/>
          <a:stretch>
            <a:fillRect/>
          </a:stretch>
        </p:blipFill>
        <p:spPr bwMode="auto">
          <a:xfrm>
            <a:off x="8458200" y="6400800"/>
            <a:ext cx="304800" cy="304800"/>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fade">
                                      <p:cBhvr>
                                        <p:cTn id="7" dur="2000"/>
                                        <p:tgtEl>
                                          <p:spTgt spid="18442"/>
                                        </p:tgtEl>
                                      </p:cBhvr>
                                    </p:animEffect>
                                    <p:anim calcmode="lin" valueType="num">
                                      <p:cBhvr>
                                        <p:cTn id="8" dur="2000" fill="hold"/>
                                        <p:tgtEl>
                                          <p:spTgt spid="18442"/>
                                        </p:tgtEl>
                                        <p:attrNameLst>
                                          <p:attrName>ppt_x</p:attrName>
                                        </p:attrNameLst>
                                      </p:cBhvr>
                                      <p:tavLst>
                                        <p:tav tm="0">
                                          <p:val>
                                            <p:strVal val="#ppt_x"/>
                                          </p:val>
                                        </p:tav>
                                        <p:tav tm="100000">
                                          <p:val>
                                            <p:strVal val="#ppt_x"/>
                                          </p:val>
                                        </p:tav>
                                      </p:tavLst>
                                    </p:anim>
                                    <p:anim calcmode="lin" valueType="num">
                                      <p:cBhvr>
                                        <p:cTn id="9" dur="2000" fill="hold"/>
                                        <p:tgtEl>
                                          <p:spTgt spid="18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8443"/>
                </p:tgtEl>
              </p:cMediaNode>
            </p:audio>
          </p:childTnLst>
        </p:cTn>
      </p:par>
    </p:tnLst>
    <p:bldLst>
      <p:bldP spid="184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pPr eaLnBrk="1" hangingPunct="1"/>
            <a:r>
              <a:rPr lang="en-US" sz="4000" smtClean="0"/>
              <a:t>ổn định tổ cgức trò chuyện về chủ đề</a:t>
            </a:r>
          </a:p>
        </p:txBody>
      </p:sp>
      <p:pic>
        <p:nvPicPr>
          <p:cNvPr id="17410" name="Picture 3" descr="nen4"/>
          <p:cNvPicPr>
            <a:picLocks noGrp="1" noChangeAspect="1" noChangeArrowheads="1"/>
          </p:cNvPicPr>
          <p:nvPr>
            <p:ph type="body" idx="4294967295"/>
          </p:nvPr>
        </p:nvPicPr>
        <p:blipFill>
          <a:blip r:embed="rId2"/>
          <a:srcRect/>
          <a:stretch>
            <a:fillRect/>
          </a:stretch>
        </p:blipFill>
        <p:spPr>
          <a:xfrm>
            <a:off x="0" y="0"/>
            <a:ext cx="9144000" cy="6858000"/>
          </a:xfrm>
        </p:spPr>
      </p:pic>
      <p:pic>
        <p:nvPicPr>
          <p:cNvPr id="17411" name="Picture 4" descr="nha"/>
          <p:cNvPicPr>
            <a:picLocks noChangeAspect="1" noChangeArrowheads="1"/>
          </p:cNvPicPr>
          <p:nvPr/>
        </p:nvPicPr>
        <p:blipFill>
          <a:blip r:embed="rId3"/>
          <a:srcRect/>
          <a:stretch>
            <a:fillRect/>
          </a:stretch>
        </p:blipFill>
        <p:spPr bwMode="auto">
          <a:xfrm>
            <a:off x="4724400" y="2438400"/>
            <a:ext cx="3886200" cy="3759200"/>
          </a:xfrm>
          <a:prstGeom prst="rect">
            <a:avLst/>
          </a:prstGeom>
          <a:noFill/>
          <a:ln w="9525">
            <a:noFill/>
            <a:miter lim="800000"/>
            <a:headEnd/>
            <a:tailEnd/>
          </a:ln>
        </p:spPr>
      </p:pic>
      <p:pic>
        <p:nvPicPr>
          <p:cNvPr id="17412" name="Picture 5" descr="h2"/>
          <p:cNvPicPr>
            <a:picLocks noChangeAspect="1" noChangeArrowheads="1" noCrop="1"/>
          </p:cNvPicPr>
          <p:nvPr/>
        </p:nvPicPr>
        <p:blipFill>
          <a:blip r:embed="rId4"/>
          <a:srcRect/>
          <a:stretch>
            <a:fillRect/>
          </a:stretch>
        </p:blipFill>
        <p:spPr bwMode="auto">
          <a:xfrm>
            <a:off x="3048000" y="5410200"/>
            <a:ext cx="1295400" cy="1295400"/>
          </a:xfrm>
          <a:prstGeom prst="rect">
            <a:avLst/>
          </a:prstGeom>
          <a:noFill/>
          <a:ln w="9525">
            <a:noFill/>
            <a:miter lim="800000"/>
            <a:headEnd/>
            <a:tailEnd/>
          </a:ln>
        </p:spPr>
      </p:pic>
      <p:pic>
        <p:nvPicPr>
          <p:cNvPr id="17413" name="Picture 6" descr="h2"/>
          <p:cNvPicPr>
            <a:picLocks noChangeAspect="1" noChangeArrowheads="1" noCrop="1"/>
          </p:cNvPicPr>
          <p:nvPr/>
        </p:nvPicPr>
        <p:blipFill>
          <a:blip r:embed="rId5"/>
          <a:srcRect/>
          <a:stretch>
            <a:fillRect/>
          </a:stretch>
        </p:blipFill>
        <p:spPr bwMode="auto">
          <a:xfrm>
            <a:off x="838200" y="4876800"/>
            <a:ext cx="381000" cy="381000"/>
          </a:xfrm>
          <a:prstGeom prst="rect">
            <a:avLst/>
          </a:prstGeom>
          <a:noFill/>
          <a:ln w="9525">
            <a:noFill/>
            <a:miter lim="800000"/>
            <a:headEnd/>
            <a:tailEnd/>
          </a:ln>
        </p:spPr>
      </p:pic>
      <p:pic>
        <p:nvPicPr>
          <p:cNvPr id="17414" name="Picture 7" descr="h2"/>
          <p:cNvPicPr>
            <a:picLocks noChangeAspect="1" noChangeArrowheads="1" noCrop="1"/>
          </p:cNvPicPr>
          <p:nvPr/>
        </p:nvPicPr>
        <p:blipFill>
          <a:blip r:embed="rId5"/>
          <a:srcRect/>
          <a:stretch>
            <a:fillRect/>
          </a:stretch>
        </p:blipFill>
        <p:spPr bwMode="auto">
          <a:xfrm>
            <a:off x="304800" y="5638800"/>
            <a:ext cx="381000" cy="381000"/>
          </a:xfrm>
          <a:prstGeom prst="rect">
            <a:avLst/>
          </a:prstGeom>
          <a:noFill/>
          <a:ln w="9525">
            <a:noFill/>
            <a:miter lim="800000"/>
            <a:headEnd/>
            <a:tailEnd/>
          </a:ln>
        </p:spPr>
      </p:pic>
      <p:pic>
        <p:nvPicPr>
          <p:cNvPr id="17415" name="Picture 8" descr="h2"/>
          <p:cNvPicPr>
            <a:picLocks noChangeAspect="1" noChangeArrowheads="1" noCrop="1"/>
          </p:cNvPicPr>
          <p:nvPr/>
        </p:nvPicPr>
        <p:blipFill>
          <a:blip r:embed="rId5"/>
          <a:srcRect/>
          <a:stretch>
            <a:fillRect/>
          </a:stretch>
        </p:blipFill>
        <p:spPr bwMode="auto">
          <a:xfrm>
            <a:off x="1371600" y="5257800"/>
            <a:ext cx="381000" cy="381000"/>
          </a:xfrm>
          <a:prstGeom prst="rect">
            <a:avLst/>
          </a:prstGeom>
          <a:noFill/>
          <a:ln w="9525">
            <a:noFill/>
            <a:miter lim="800000"/>
            <a:headEnd/>
            <a:tailEnd/>
          </a:ln>
        </p:spPr>
      </p:pic>
      <p:sp>
        <p:nvSpPr>
          <p:cNvPr id="52233" name="AutoShape 9"/>
          <p:cNvSpPr>
            <a:spLocks noChangeArrowheads="1"/>
          </p:cNvSpPr>
          <p:nvPr/>
        </p:nvSpPr>
        <p:spPr bwMode="auto">
          <a:xfrm>
            <a:off x="7467600" y="304800"/>
            <a:ext cx="1447800" cy="1219200"/>
          </a:xfrm>
          <a:prstGeom prst="sun">
            <a:avLst>
              <a:gd name="adj" fmla="val 25000"/>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pic>
        <p:nvPicPr>
          <p:cNvPr id="17417" name="Picture 10" descr="h6"/>
          <p:cNvPicPr>
            <a:picLocks noChangeAspect="1" noChangeArrowheads="1" noCrop="1"/>
          </p:cNvPicPr>
          <p:nvPr/>
        </p:nvPicPr>
        <p:blipFill>
          <a:blip r:embed="rId6"/>
          <a:srcRect/>
          <a:stretch>
            <a:fillRect/>
          </a:stretch>
        </p:blipFill>
        <p:spPr bwMode="auto">
          <a:xfrm>
            <a:off x="4038600" y="4343400"/>
            <a:ext cx="522288" cy="1009650"/>
          </a:xfrm>
          <a:prstGeom prst="rect">
            <a:avLst/>
          </a:prstGeom>
          <a:noFill/>
          <a:ln w="9525">
            <a:noFill/>
            <a:miter lim="800000"/>
            <a:headEnd/>
            <a:tailEnd/>
          </a:ln>
        </p:spPr>
      </p:pic>
      <p:pic>
        <p:nvPicPr>
          <p:cNvPr id="17418" name="Picture 11" descr="h2"/>
          <p:cNvPicPr>
            <a:picLocks noChangeAspect="1" noChangeArrowheads="1" noCrop="1"/>
          </p:cNvPicPr>
          <p:nvPr/>
        </p:nvPicPr>
        <p:blipFill>
          <a:blip r:embed="rId4"/>
          <a:srcRect/>
          <a:stretch>
            <a:fillRect/>
          </a:stretch>
        </p:blipFill>
        <p:spPr bwMode="auto">
          <a:xfrm>
            <a:off x="2895600" y="4572000"/>
            <a:ext cx="685800" cy="685800"/>
          </a:xfrm>
          <a:prstGeom prst="rect">
            <a:avLst/>
          </a:prstGeom>
          <a:noFill/>
          <a:ln w="9525">
            <a:noFill/>
            <a:miter lim="800000"/>
            <a:headEnd/>
            <a:tailEnd/>
          </a:ln>
        </p:spPr>
      </p:pic>
      <p:pic>
        <p:nvPicPr>
          <p:cNvPr id="17419" name="Picture 12" descr="h5"/>
          <p:cNvPicPr>
            <a:picLocks noChangeAspect="1" noChangeArrowheads="1" noCrop="1"/>
          </p:cNvPicPr>
          <p:nvPr/>
        </p:nvPicPr>
        <p:blipFill>
          <a:blip r:embed="rId7"/>
          <a:srcRect/>
          <a:stretch>
            <a:fillRect/>
          </a:stretch>
        </p:blipFill>
        <p:spPr bwMode="auto">
          <a:xfrm>
            <a:off x="8464550" y="4495800"/>
            <a:ext cx="679450" cy="2362200"/>
          </a:xfrm>
          <a:prstGeom prst="rect">
            <a:avLst/>
          </a:prstGeom>
          <a:noFill/>
          <a:ln w="9525">
            <a:noFill/>
            <a:miter lim="800000"/>
            <a:headEnd/>
            <a:tailEnd/>
          </a:ln>
        </p:spPr>
      </p:pic>
      <p:sp>
        <p:nvSpPr>
          <p:cNvPr id="17420" name="Rectangle 13"/>
          <p:cNvSpPr>
            <a:spLocks noChangeArrowheads="1"/>
          </p:cNvSpPr>
          <p:nvPr/>
        </p:nvSpPr>
        <p:spPr bwMode="auto">
          <a:xfrm>
            <a:off x="762000" y="533400"/>
            <a:ext cx="8042275" cy="2616200"/>
          </a:xfrm>
          <a:prstGeom prst="rect">
            <a:avLst/>
          </a:prstGeom>
          <a:noFill/>
          <a:ln w="9525">
            <a:noFill/>
            <a:miter lim="800000"/>
            <a:headEnd/>
            <a:tailEnd/>
          </a:ln>
        </p:spPr>
        <p:txBody>
          <a:bodyPr>
            <a:spAutoFit/>
          </a:bodyPr>
          <a:lstStyle/>
          <a:p>
            <a:pPr eaLnBrk="0" hangingPunct="0"/>
            <a:r>
              <a:rPr lang="en-US" sz="3600" b="1">
                <a:solidFill>
                  <a:srgbClr val="000000"/>
                </a:solidFill>
                <a:latin typeface=".VnTimeH" pitchFamily="34" charset="0"/>
                <a:cs typeface="Times New Roman" pitchFamily="18" charset="0"/>
              </a:rPr>
              <a:t> </a:t>
            </a:r>
            <a:r>
              <a:rPr lang="en-US" sz="3600" b="1">
                <a:solidFill>
                  <a:srgbClr val="000000"/>
                </a:solidFill>
                <a:latin typeface="Times New Roman" pitchFamily="18" charset="0"/>
                <a:cs typeface="Times New Roman" pitchFamily="18" charset="0"/>
              </a:rPr>
              <a:t>TIẾN HÀNH</a:t>
            </a:r>
            <a:endParaRPr lang="en-US" sz="3600" b="1">
              <a:solidFill>
                <a:srgbClr val="000000"/>
              </a:solidFill>
              <a:latin typeface=".VnTimeH" pitchFamily="34" charset="0"/>
              <a:cs typeface="Times New Roman" pitchFamily="18" charset="0"/>
            </a:endParaRPr>
          </a:p>
          <a:p>
            <a:pPr eaLnBrk="0" hangingPunct="0"/>
            <a:endParaRPr lang="en-US" sz="3600" b="1">
              <a:solidFill>
                <a:srgbClr val="000000"/>
              </a:solidFill>
              <a:latin typeface=".VnTimeH" pitchFamily="34" charset="0"/>
              <a:cs typeface="Times New Roman" pitchFamily="18" charset="0"/>
            </a:endParaRPr>
          </a:p>
          <a:p>
            <a:pPr eaLnBrk="0" hangingPunct="0"/>
            <a:r>
              <a:rPr lang="en-US" sz="3600" b="1">
                <a:solidFill>
                  <a:srgbClr val="000000"/>
                </a:solidFill>
                <a:latin typeface=".VnTimeH" pitchFamily="34" charset="0"/>
                <a:cs typeface="Times New Roman" pitchFamily="18" charset="0"/>
              </a:rPr>
              <a:t>* </a:t>
            </a:r>
            <a:r>
              <a:rPr lang="en-US" sz="3600" b="1">
                <a:solidFill>
                  <a:srgbClr val="000000"/>
                </a:solidFill>
                <a:latin typeface="Times New Roman" pitchFamily="18" charset="0"/>
                <a:cs typeface="Times New Roman" pitchFamily="18" charset="0"/>
              </a:rPr>
              <a:t>1: Gây hứng thú</a:t>
            </a:r>
            <a:endParaRPr lang="en-US" sz="3600" b="1">
              <a:solidFill>
                <a:srgbClr val="000000"/>
              </a:solidFill>
              <a:latin typeface=".VnTimeH" pitchFamily="34" charset="0"/>
            </a:endParaRPr>
          </a:p>
          <a:p>
            <a:pPr eaLnBrk="0" hangingPunct="0"/>
            <a:r>
              <a:rPr lang="en-US" sz="2800" b="1">
                <a:solidFill>
                  <a:srgbClr val="000000"/>
                </a:solidFill>
                <a:latin typeface=".VnTime" pitchFamily="34" charset="0"/>
              </a:rPr>
              <a:t>  </a:t>
            </a:r>
            <a:r>
              <a:rPr lang="en-US" sz="2800">
                <a:solidFill>
                  <a:srgbClr val="000000"/>
                </a:solidFill>
                <a:latin typeface="Times New Roman" pitchFamily="18" charset="0"/>
                <a:cs typeface="Times New Roman" pitchFamily="18" charset="0"/>
              </a:rPr>
              <a:t>Cô cho trẻ hát bài :“Cháu yêu cô chú công nhân”.</a:t>
            </a:r>
            <a:br>
              <a:rPr lang="en-US" sz="2800">
                <a:solidFill>
                  <a:srgbClr val="000000"/>
                </a:solidFill>
                <a:latin typeface="Times New Roman" pitchFamily="18" charset="0"/>
                <a:cs typeface="Times New Roman" pitchFamily="18" charset="0"/>
              </a:rPr>
            </a:br>
            <a:endParaRPr lang="en-US" sz="2800" b="1">
              <a:solidFill>
                <a:srgbClr val="000000"/>
              </a:solidFill>
              <a:latin typeface=".VnTime" pitchFamily="34" charset="0"/>
            </a:endParaRPr>
          </a:p>
        </p:txBody>
      </p:sp>
      <p:pic>
        <p:nvPicPr>
          <p:cNvPr id="52238" name="Picture 14" descr="s_f_01_589_01_02"/>
          <p:cNvPicPr>
            <a:picLocks noChangeAspect="1" noChangeArrowheads="1" noCrop="1"/>
          </p:cNvPicPr>
          <p:nvPr/>
        </p:nvPicPr>
        <p:blipFill>
          <a:blip r:embed="rId8"/>
          <a:srcRect/>
          <a:stretch>
            <a:fillRect/>
          </a:stretch>
        </p:blipFill>
        <p:spPr bwMode="auto">
          <a:xfrm>
            <a:off x="5562600" y="4648200"/>
            <a:ext cx="2032000" cy="2438400"/>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52233"/>
                                        </p:tgtEl>
                                      </p:cBhvr>
                                      <p:by x="150000" y="150000"/>
                                    </p:animScale>
                                  </p:childTnLst>
                                </p:cTn>
                              </p:par>
                              <p:par>
                                <p:cTn id="7" presetID="5" presetClass="entr" presetSubtype="10" fill="hold" nodeType="withEffect">
                                  <p:stCondLst>
                                    <p:cond delay="0"/>
                                  </p:stCondLst>
                                  <p:childTnLst>
                                    <p:set>
                                      <p:cBhvr>
                                        <p:cTn id="8" dur="1" fill="hold">
                                          <p:stCondLst>
                                            <p:cond delay="0"/>
                                          </p:stCondLst>
                                        </p:cTn>
                                        <p:tgtEl>
                                          <p:spTgt spid="52238"/>
                                        </p:tgtEl>
                                        <p:attrNameLst>
                                          <p:attrName>style.visibility</p:attrName>
                                        </p:attrNameLst>
                                      </p:cBhvr>
                                      <p:to>
                                        <p:strVal val="visible"/>
                                      </p:to>
                                    </p:set>
                                    <p:animEffect transition="in" filter="checkerboard(across)">
                                      <p:cBhvr>
                                        <p:cTn id="9" dur="500"/>
                                        <p:tgtEl>
                                          <p:spTgt spid="52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457200" y="2743200"/>
            <a:ext cx="8229600" cy="1143000"/>
          </a:xfrm>
        </p:spPr>
        <p:txBody>
          <a:bodyPr/>
          <a:lstStyle/>
          <a:p>
            <a:pPr algn="l" eaLnBrk="1" hangingPunct="1">
              <a:defRPr/>
            </a:pP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đố</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Bài</a:t>
            </a: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vừa</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hát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nói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về</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ai</a:t>
            </a:r>
            <a:r>
              <a:rPr lang="en-US" sz="2800" dirty="0" smtClean="0">
                <a:solidFill>
                  <a:srgbClr val="7030A0"/>
                </a:solidFill>
                <a:latin typeface="Times New Roman" pitchFamily="18" charset="0"/>
                <a:cs typeface="Times New Roman" pitchFamily="18" charset="0"/>
              </a:rPr>
              <a:t>?</a:t>
            </a:r>
            <a:br>
              <a:rPr lang="en-US" sz="2800" dirty="0" smtClean="0">
                <a:solidFill>
                  <a:srgbClr val="7030A0"/>
                </a:solidFill>
                <a:latin typeface="Times New Roman" pitchFamily="18" charset="0"/>
                <a:cs typeface="Times New Roman" pitchFamily="18" charset="0"/>
              </a:rPr>
            </a:b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có</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yêu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chú</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nhân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không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Vì</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sao</a:t>
            </a:r>
            <a:r>
              <a:rPr lang="en-US" sz="2800" dirty="0" smtClean="0">
                <a:solidFill>
                  <a:srgbClr val="7030A0"/>
                </a:solidFill>
                <a:latin typeface="Times New Roman" pitchFamily="18" charset="0"/>
                <a:cs typeface="Times New Roman" pitchFamily="18" charset="0"/>
              </a:rPr>
              <a:t>?</a:t>
            </a:r>
            <a:br>
              <a:rPr lang="en-US" sz="2800" dirty="0" smtClean="0">
                <a:solidFill>
                  <a:srgbClr val="7030A0"/>
                </a:solidFill>
                <a:latin typeface="Times New Roman" pitchFamily="18" charset="0"/>
                <a:cs typeface="Times New Roman" pitchFamily="18" charset="0"/>
              </a:rPr>
            </a:b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Thế</a:t>
            </a:r>
            <a:r>
              <a:rPr lang="en-US" sz="2800" dirty="0" smtClean="0">
                <a:solidFill>
                  <a:srgbClr val="7030A0"/>
                </a:solidFill>
                <a:latin typeface="Times New Roman" pitchFamily="18" charset="0"/>
                <a:cs typeface="Times New Roman" pitchFamily="18" charset="0"/>
              </a:rPr>
              <a:t> con </a:t>
            </a:r>
            <a:r>
              <a:rPr lang="en-US" sz="2800" dirty="0" err="1" smtClean="0">
                <a:solidFill>
                  <a:srgbClr val="7030A0"/>
                </a:solidFill>
                <a:latin typeface="Times New Roman" pitchFamily="18" charset="0"/>
                <a:cs typeface="Times New Roman" pitchFamily="18" charset="0"/>
              </a:rPr>
              <a:t>có</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biết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chú</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công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nhân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làm</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những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ngành</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nghề</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nào</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không</a:t>
            </a:r>
            <a:r>
              <a:rPr lang="en-US" sz="2800" dirty="0" smtClean="0">
                <a:solidFill>
                  <a:srgbClr val="7030A0"/>
                </a:solidFill>
                <a:latin typeface="Times New Roman" pitchFamily="18" charset="0"/>
                <a:cs typeface="Times New Roman" pitchFamily="18" charset="0"/>
              </a:rPr>
              <a:t>?</a:t>
            </a:r>
            <a:br>
              <a:rPr lang="en-US" sz="2800" dirty="0" smtClean="0">
                <a:solidFill>
                  <a:srgbClr val="7030A0"/>
                </a:solidFill>
                <a:latin typeface="Times New Roman" pitchFamily="18" charset="0"/>
                <a:cs typeface="Times New Roman" pitchFamily="18" charset="0"/>
              </a:rPr>
            </a:br>
            <a:r>
              <a:rPr lang="en-US" sz="2800" dirty="0" err="1" smtClean="0">
                <a:solidFill>
                  <a:srgbClr val="7030A0"/>
                </a:solidFill>
                <a:latin typeface="Times New Roman" pitchFamily="18" charset="0"/>
                <a:cs typeface="Times New Roman" pitchFamily="18" charset="0"/>
              </a:rPr>
              <a:t>Vậy</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hôm</a:t>
            </a:r>
            <a:r>
              <a:rPr lang="en-US" sz="2800" dirty="0" smtClean="0">
                <a:solidFill>
                  <a:srgbClr val="7030A0"/>
                </a:solidFill>
                <a:latin typeface="Times New Roman" pitchFamily="18" charset="0"/>
                <a:cs typeface="Times New Roman" pitchFamily="18" charset="0"/>
              </a:rPr>
              <a:t> nay </a:t>
            </a:r>
            <a:r>
              <a:rPr lang="en-US" sz="2800" dirty="0" err="1" smtClean="0">
                <a:solidFill>
                  <a:srgbClr val="7030A0"/>
                </a:solidFill>
                <a:latin typeface="Times New Roman" pitchFamily="18" charset="0"/>
                <a:cs typeface="Times New Roman" pitchFamily="18" charset="0"/>
              </a:rPr>
              <a:t>chúng</a:t>
            </a:r>
            <a:r>
              <a:rPr lang="en-US" sz="2800" dirty="0" smtClean="0">
                <a:solidFill>
                  <a:srgbClr val="7030A0"/>
                </a:solidFill>
                <a:latin typeface="Times New Roman" pitchFamily="18" charset="0"/>
                <a:cs typeface="Times New Roman" pitchFamily="18" charset="0"/>
              </a:rPr>
              <a:t> ta </a:t>
            </a:r>
            <a:r>
              <a:rPr lang="en-US" sz="2800" dirty="0" err="1" smtClean="0">
                <a:solidFill>
                  <a:srgbClr val="7030A0"/>
                </a:solidFill>
                <a:latin typeface="Times New Roman" pitchFamily="18" charset="0"/>
                <a:cs typeface="Times New Roman" pitchFamily="18" charset="0"/>
              </a:rPr>
              <a:t>sẽ</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cũng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nhau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tìm</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hiểu</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về</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nghề</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sản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xuất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trong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xã</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hội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nhé</a:t>
            </a:r>
            <a:r>
              <a:rPr lang="en-US" sz="2800" dirty="0" smtClean="0">
                <a:solidFill>
                  <a:srgbClr val="7030A0"/>
                </a:solidFill>
                <a:latin typeface="Times New Roman" pitchFamily="18" charset="0"/>
                <a:cs typeface="Times New Roman" pitchFamily="18" charset="0"/>
              </a:rPr>
              <a:t>!</a:t>
            </a:r>
            <a:br>
              <a:rPr lang="en-US" sz="2800" dirty="0" smtClean="0">
                <a:solidFill>
                  <a:srgbClr val="7030A0"/>
                </a:solidFill>
                <a:latin typeface="Times New Roman" pitchFamily="18" charset="0"/>
                <a:cs typeface="Times New Roman" pitchFamily="18" charset="0"/>
              </a:rPr>
            </a:br>
            <a:r>
              <a:rPr lang="en-US" sz="2800" b="1" dirty="0" smtClean="0">
                <a:solidFill>
                  <a:srgbClr val="7030A0"/>
                </a:solidFill>
                <a:effectLst>
                  <a:outerShdw blurRad="38100" dist="38100" dir="2700000" algn="tl">
                    <a:srgbClr val="C0C0C0"/>
                  </a:outerShdw>
                </a:effectLst>
              </a:rPr>
              <a:t> </a:t>
            </a:r>
          </a:p>
        </p:txBody>
      </p:sp>
      <p:pic>
        <p:nvPicPr>
          <p:cNvPr id="68612" name="Hat gao lang ta - Dang cap nhat [NCT 9622665813].mp3">
            <a:hlinkClick r:id="" action="ppaction://media"/>
          </p:cNvPr>
          <p:cNvPicPr>
            <a:picLocks noRot="1" noChangeAspect="1" noChangeArrowheads="1"/>
          </p:cNvPicPr>
          <p:nvPr>
            <a:audioFile r:link="rId1"/>
          </p:nvPr>
        </p:nvPicPr>
        <p:blipFill>
          <a:blip r:embed="rId4"/>
          <a:srcRect/>
          <a:stretch>
            <a:fillRect/>
          </a:stretch>
        </p:blipFill>
        <p:spPr bwMode="auto">
          <a:xfrm>
            <a:off x="3505200" y="3962400"/>
            <a:ext cx="304800" cy="304800"/>
          </a:xfrm>
          <a:prstGeom prst="rect">
            <a:avLst/>
          </a:prstGeom>
          <a:noFill/>
          <a:ln w="9525">
            <a:noFill/>
            <a:miter lim="800000"/>
            <a:headEnd/>
            <a:tailEnd/>
          </a:ln>
        </p:spPr>
      </p:pic>
      <p:sp>
        <p:nvSpPr>
          <p:cNvPr id="18435" name="Content Placeholder 1"/>
          <p:cNvSpPr>
            <a:spLocks noGrp="1"/>
          </p:cNvSpPr>
          <p:nvPr>
            <p:ph idx="4294967295"/>
          </p:nvPr>
        </p:nvSpPr>
        <p:spPr>
          <a:xfrm>
            <a:off x="457200" y="5227638"/>
            <a:ext cx="8229600" cy="4525962"/>
          </a:xfrm>
        </p:spPr>
        <p:txBody>
          <a:bodyPr/>
          <a:lstStyle/>
          <a:p>
            <a:pPr marL="0" indent="0" eaLnBrk="1" hangingPunct="1">
              <a:buFont typeface="Arial" charset="0"/>
              <a:buNone/>
            </a:pP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8610"/>
                                        </p:tgtEl>
                                        <p:attrNameLst>
                                          <p:attrName>style.visibility</p:attrName>
                                        </p:attrNameLst>
                                      </p:cBhvr>
                                      <p:to>
                                        <p:strVal val="visible"/>
                                      </p:to>
                                    </p:set>
                                    <p:anim calcmode="lin" valueType="num">
                                      <p:cBhvr>
                                        <p:cTn id="7" dur="2000" fill="hold"/>
                                        <p:tgtEl>
                                          <p:spTgt spid="68610"/>
                                        </p:tgtEl>
                                        <p:attrNameLst>
                                          <p:attrName>ppt_w</p:attrName>
                                        </p:attrNameLst>
                                      </p:cBhvr>
                                      <p:tavLst>
                                        <p:tav tm="0">
                                          <p:val>
                                            <p:fltVal val="0"/>
                                          </p:val>
                                        </p:tav>
                                        <p:tav tm="100000">
                                          <p:val>
                                            <p:strVal val="#ppt_w"/>
                                          </p:val>
                                        </p:tav>
                                      </p:tavLst>
                                    </p:anim>
                                    <p:anim calcmode="lin" valueType="num">
                                      <p:cBhvr>
                                        <p:cTn id="8" dur="2000" fill="hold"/>
                                        <p:tgtEl>
                                          <p:spTgt spid="68610"/>
                                        </p:tgtEl>
                                        <p:attrNameLst>
                                          <p:attrName>ppt_h</p:attrName>
                                        </p:attrNameLst>
                                      </p:cBhvr>
                                      <p:tavLst>
                                        <p:tav tm="0">
                                          <p:val>
                                            <p:fltVal val="0"/>
                                          </p:val>
                                        </p:tav>
                                        <p:tav tm="100000">
                                          <p:val>
                                            <p:strVal val="#ppt_h"/>
                                          </p:val>
                                        </p:tav>
                                      </p:tavLst>
                                    </p:anim>
                                    <p:anim calcmode="lin" valueType="num">
                                      <p:cBhvr>
                                        <p:cTn id="9" dur="2000" fill="hold"/>
                                        <p:tgtEl>
                                          <p:spTgt spid="68610"/>
                                        </p:tgtEl>
                                        <p:attrNameLst>
                                          <p:attrName>ppt_x</p:attrName>
                                        </p:attrNameLst>
                                      </p:cBhvr>
                                      <p:tavLst>
                                        <p:tav tm="0">
                                          <p:val>
                                            <p:fltVal val="0.5"/>
                                          </p:val>
                                        </p:tav>
                                        <p:tav tm="100000">
                                          <p:val>
                                            <p:strVal val="#ppt_x"/>
                                          </p:val>
                                        </p:tav>
                                      </p:tavLst>
                                    </p:anim>
                                    <p:anim calcmode="lin" valueType="num">
                                      <p:cBhvr>
                                        <p:cTn id="10" dur="2000" fill="hold"/>
                                        <p:tgtEl>
                                          <p:spTgt spid="686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861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200704" fill="hold"/>
                                        <p:tgtEl>
                                          <p:spTgt spid="68612"/>
                                        </p:tgtEl>
                                      </p:cBhvr>
                                    </p:cmd>
                                  </p:childTnLst>
                                </p:cTn>
                              </p:par>
                            </p:childTnLst>
                          </p:cTn>
                        </p:par>
                      </p:childTnLst>
                    </p:cTn>
                  </p:par>
                </p:childTnLst>
              </p:cTn>
              <p:nextCondLst>
                <p:cond evt="onClick" delay="0">
                  <p:tgtEl>
                    <p:spTgt spid="68612"/>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8612"/>
                </p:tgtEl>
              </p:cMediaNode>
            </p:audio>
          </p:childTnLst>
        </p:cTn>
      </p:par>
    </p:tnLst>
    <p:bldLst>
      <p:bldP spid="686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endParaRPr lang="en-US" smtClean="0"/>
          </a:p>
        </p:txBody>
      </p:sp>
      <p:sp>
        <p:nvSpPr>
          <p:cNvPr id="20482" name="Rectangle 3"/>
          <p:cNvSpPr>
            <a:spLocks noGrp="1" noChangeArrowheads="1"/>
          </p:cNvSpPr>
          <p:nvPr>
            <p:ph type="body" idx="4294967295"/>
          </p:nvPr>
        </p:nvSpPr>
        <p:spPr/>
        <p:txBody>
          <a:bodyPr/>
          <a:lstStyle/>
          <a:p>
            <a:endParaRPr lang="en-US" smtClean="0"/>
          </a:p>
        </p:txBody>
      </p:sp>
      <p:pic>
        <p:nvPicPr>
          <p:cNvPr id="20483" name="Picture 4" descr="hinh-nen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 name="Picture 4" descr="nature%20(6)"/>
          <p:cNvPicPr>
            <a:picLocks noChangeAspect="1" noChangeArrowheads="1" noCrop="1"/>
          </p:cNvPicPr>
          <p:nvPr/>
        </p:nvPicPr>
        <p:blipFill>
          <a:blip r:embed="rId3"/>
          <a:srcRect/>
          <a:stretch>
            <a:fillRect/>
          </a:stretch>
        </p:blipFill>
        <p:spPr bwMode="auto">
          <a:xfrm>
            <a:off x="1066800" y="381000"/>
            <a:ext cx="952500" cy="942975"/>
          </a:xfrm>
          <a:prstGeom prst="rect">
            <a:avLst/>
          </a:prstGeom>
          <a:noFill/>
          <a:ln w="9525">
            <a:noFill/>
            <a:miter lim="800000"/>
            <a:headEnd/>
            <a:tailEnd/>
          </a:ln>
        </p:spPr>
      </p:pic>
      <p:pic>
        <p:nvPicPr>
          <p:cNvPr id="2" name="Picture 4" descr="nature%20(6)"/>
          <p:cNvPicPr>
            <a:picLocks noChangeAspect="1" noChangeArrowheads="1" noCrop="1"/>
          </p:cNvPicPr>
          <p:nvPr/>
        </p:nvPicPr>
        <p:blipFill>
          <a:blip r:embed="rId3"/>
          <a:srcRect/>
          <a:stretch>
            <a:fillRect/>
          </a:stretch>
        </p:blipFill>
        <p:spPr bwMode="auto">
          <a:xfrm>
            <a:off x="4191000" y="4876800"/>
            <a:ext cx="952500" cy="942975"/>
          </a:xfrm>
          <a:prstGeom prst="rect">
            <a:avLst/>
          </a:prstGeom>
          <a:noFill/>
          <a:ln w="9525">
            <a:noFill/>
            <a:miter lim="800000"/>
            <a:headEnd/>
            <a:tailEnd/>
          </a:ln>
        </p:spPr>
      </p:pic>
      <p:pic>
        <p:nvPicPr>
          <p:cNvPr id="3" name="Picture 4" descr="nature%20(6)"/>
          <p:cNvPicPr>
            <a:picLocks noChangeAspect="1" noChangeArrowheads="1" noCrop="1"/>
          </p:cNvPicPr>
          <p:nvPr/>
        </p:nvPicPr>
        <p:blipFill>
          <a:blip r:embed="rId3"/>
          <a:srcRect/>
          <a:stretch>
            <a:fillRect/>
          </a:stretch>
        </p:blipFill>
        <p:spPr bwMode="auto">
          <a:xfrm>
            <a:off x="4495800" y="533400"/>
            <a:ext cx="952500" cy="942975"/>
          </a:xfrm>
          <a:prstGeom prst="rect">
            <a:avLst/>
          </a:prstGeom>
          <a:noFill/>
          <a:ln w="9525">
            <a:noFill/>
            <a:miter lim="800000"/>
            <a:headEnd/>
            <a:tailEnd/>
          </a:ln>
        </p:spPr>
      </p:pic>
      <p:pic>
        <p:nvPicPr>
          <p:cNvPr id="4" name="Picture 4" descr="nature%20(6)"/>
          <p:cNvPicPr>
            <a:picLocks noChangeAspect="1" noChangeArrowheads="1" noCrop="1"/>
          </p:cNvPicPr>
          <p:nvPr/>
        </p:nvPicPr>
        <p:blipFill>
          <a:blip r:embed="rId3"/>
          <a:srcRect/>
          <a:stretch>
            <a:fillRect/>
          </a:stretch>
        </p:blipFill>
        <p:spPr bwMode="auto">
          <a:xfrm>
            <a:off x="6705600" y="4343400"/>
            <a:ext cx="952500" cy="942975"/>
          </a:xfrm>
          <a:prstGeom prst="rect">
            <a:avLst/>
          </a:prstGeom>
          <a:noFill/>
          <a:ln w="9525">
            <a:noFill/>
            <a:miter lim="800000"/>
            <a:headEnd/>
            <a:tailEnd/>
          </a:ln>
        </p:spPr>
      </p:pic>
      <p:pic>
        <p:nvPicPr>
          <p:cNvPr id="5" name="Picture 4" descr="nature%20(6)"/>
          <p:cNvPicPr>
            <a:picLocks noChangeAspect="1" noChangeArrowheads="1" noCrop="1"/>
          </p:cNvPicPr>
          <p:nvPr/>
        </p:nvPicPr>
        <p:blipFill>
          <a:blip r:embed="rId3"/>
          <a:srcRect/>
          <a:stretch>
            <a:fillRect/>
          </a:stretch>
        </p:blipFill>
        <p:spPr bwMode="auto">
          <a:xfrm>
            <a:off x="7315200" y="1295400"/>
            <a:ext cx="952500" cy="942975"/>
          </a:xfrm>
          <a:prstGeom prst="rect">
            <a:avLst/>
          </a:prstGeom>
          <a:noFill/>
          <a:ln w="9525">
            <a:noFill/>
            <a:miter lim="800000"/>
            <a:headEnd/>
            <a:tailEnd/>
          </a:ln>
        </p:spPr>
      </p:pic>
      <p:pic>
        <p:nvPicPr>
          <p:cNvPr id="20489" name="Picture 9" descr="729344o93wsyqv60"/>
          <p:cNvPicPr>
            <a:picLocks noChangeAspect="1" noChangeArrowheads="1" noCrop="1"/>
          </p:cNvPicPr>
          <p:nvPr/>
        </p:nvPicPr>
        <p:blipFill>
          <a:blip r:embed="rId4"/>
          <a:srcRect/>
          <a:stretch>
            <a:fillRect/>
          </a:stretch>
        </p:blipFill>
        <p:spPr bwMode="auto">
          <a:xfrm>
            <a:off x="0" y="0"/>
            <a:ext cx="733425" cy="1543050"/>
          </a:xfrm>
          <a:prstGeom prst="rect">
            <a:avLst/>
          </a:prstGeom>
          <a:noFill/>
          <a:ln w="9525">
            <a:noFill/>
            <a:miter lim="800000"/>
            <a:headEnd/>
            <a:tailEnd/>
          </a:ln>
        </p:spPr>
      </p:pic>
      <p:pic>
        <p:nvPicPr>
          <p:cNvPr id="20490" name="Picture 9" descr="729344o93wsyqv60"/>
          <p:cNvPicPr>
            <a:picLocks noChangeAspect="1" noChangeArrowheads="1" noCrop="1"/>
          </p:cNvPicPr>
          <p:nvPr/>
        </p:nvPicPr>
        <p:blipFill>
          <a:blip r:embed="rId4"/>
          <a:srcRect/>
          <a:stretch>
            <a:fillRect/>
          </a:stretch>
        </p:blipFill>
        <p:spPr bwMode="auto">
          <a:xfrm>
            <a:off x="152400" y="5029200"/>
            <a:ext cx="733425" cy="1543050"/>
          </a:xfrm>
          <a:prstGeom prst="rect">
            <a:avLst/>
          </a:prstGeom>
          <a:noFill/>
          <a:ln w="9525">
            <a:noFill/>
            <a:miter lim="800000"/>
            <a:headEnd/>
            <a:tailEnd/>
          </a:ln>
        </p:spPr>
      </p:pic>
      <p:pic>
        <p:nvPicPr>
          <p:cNvPr id="20491" name="Picture 9" descr="729344o93wsyqv60"/>
          <p:cNvPicPr>
            <a:picLocks noChangeAspect="1" noChangeArrowheads="1" noCrop="1"/>
          </p:cNvPicPr>
          <p:nvPr/>
        </p:nvPicPr>
        <p:blipFill>
          <a:blip r:embed="rId4"/>
          <a:srcRect/>
          <a:stretch>
            <a:fillRect/>
          </a:stretch>
        </p:blipFill>
        <p:spPr bwMode="auto">
          <a:xfrm>
            <a:off x="8410575" y="0"/>
            <a:ext cx="733425" cy="1543050"/>
          </a:xfrm>
          <a:prstGeom prst="rect">
            <a:avLst/>
          </a:prstGeom>
          <a:noFill/>
          <a:ln w="9525">
            <a:noFill/>
            <a:miter lim="800000"/>
            <a:headEnd/>
            <a:tailEnd/>
          </a:ln>
        </p:spPr>
      </p:pic>
      <p:pic>
        <p:nvPicPr>
          <p:cNvPr id="20492" name="Picture 9" descr="729344o93wsyqv60"/>
          <p:cNvPicPr>
            <a:picLocks noChangeAspect="1" noChangeArrowheads="1" noCrop="1"/>
          </p:cNvPicPr>
          <p:nvPr/>
        </p:nvPicPr>
        <p:blipFill>
          <a:blip r:embed="rId4"/>
          <a:srcRect/>
          <a:stretch>
            <a:fillRect/>
          </a:stretch>
        </p:blipFill>
        <p:spPr bwMode="auto">
          <a:xfrm>
            <a:off x="8410575" y="5314950"/>
            <a:ext cx="733425" cy="1543050"/>
          </a:xfrm>
          <a:prstGeom prst="rect">
            <a:avLst/>
          </a:prstGeom>
          <a:noFill/>
          <a:ln w="9525">
            <a:noFill/>
            <a:miter lim="800000"/>
            <a:headEnd/>
            <a:tailEnd/>
          </a:ln>
        </p:spPr>
      </p:pic>
      <p:pic>
        <p:nvPicPr>
          <p:cNvPr id="20493" name="Picture 15" descr="729747d8za2kbusq"/>
          <p:cNvPicPr>
            <a:picLocks noChangeAspect="1" noChangeArrowheads="1" noCrop="1"/>
          </p:cNvPicPr>
          <p:nvPr/>
        </p:nvPicPr>
        <p:blipFill>
          <a:blip r:embed="rId5"/>
          <a:srcRect/>
          <a:stretch>
            <a:fillRect/>
          </a:stretch>
        </p:blipFill>
        <p:spPr bwMode="auto">
          <a:xfrm>
            <a:off x="1143000" y="5105400"/>
            <a:ext cx="2819400" cy="1752600"/>
          </a:xfrm>
          <a:prstGeom prst="rect">
            <a:avLst/>
          </a:prstGeom>
          <a:noFill/>
          <a:ln w="9525">
            <a:noFill/>
            <a:miter lim="800000"/>
            <a:headEnd/>
            <a:tailEnd/>
          </a:ln>
        </p:spPr>
      </p:pic>
      <p:pic>
        <p:nvPicPr>
          <p:cNvPr id="20494" name="Picture 15" descr="729747d8za2kbusq"/>
          <p:cNvPicPr>
            <a:picLocks noChangeAspect="1" noChangeArrowheads="1" noCrop="1"/>
          </p:cNvPicPr>
          <p:nvPr/>
        </p:nvPicPr>
        <p:blipFill>
          <a:blip r:embed="rId5"/>
          <a:srcRect/>
          <a:stretch>
            <a:fillRect/>
          </a:stretch>
        </p:blipFill>
        <p:spPr bwMode="auto">
          <a:xfrm>
            <a:off x="5486400" y="5105400"/>
            <a:ext cx="2819400" cy="1752600"/>
          </a:xfrm>
          <a:prstGeom prst="rect">
            <a:avLst/>
          </a:prstGeom>
          <a:noFill/>
          <a:ln w="9525">
            <a:noFill/>
            <a:miter lim="800000"/>
            <a:headEnd/>
            <a:tailEnd/>
          </a:ln>
        </p:spPr>
      </p:pic>
      <p:pic>
        <p:nvPicPr>
          <p:cNvPr id="6" name="Picture 4" descr="nature%20(6)"/>
          <p:cNvPicPr>
            <a:picLocks noChangeAspect="1" noChangeArrowheads="1" noCrop="1"/>
          </p:cNvPicPr>
          <p:nvPr/>
        </p:nvPicPr>
        <p:blipFill>
          <a:blip r:embed="rId3"/>
          <a:srcRect/>
          <a:stretch>
            <a:fillRect/>
          </a:stretch>
        </p:blipFill>
        <p:spPr bwMode="auto">
          <a:xfrm>
            <a:off x="990600" y="3429000"/>
            <a:ext cx="952500" cy="942975"/>
          </a:xfrm>
          <a:prstGeom prst="rect">
            <a:avLst/>
          </a:prstGeom>
          <a:noFill/>
          <a:ln w="9525">
            <a:noFill/>
            <a:miter lim="800000"/>
            <a:headEnd/>
            <a:tailEnd/>
          </a:ln>
        </p:spPr>
      </p:pic>
      <p:sp>
        <p:nvSpPr>
          <p:cNvPr id="207875" name="Rectangle 3"/>
          <p:cNvSpPr>
            <a:spLocks noChangeArrowheads="1"/>
          </p:cNvSpPr>
          <p:nvPr/>
        </p:nvSpPr>
        <p:spPr bwMode="auto">
          <a:xfrm>
            <a:off x="-152400" y="533400"/>
            <a:ext cx="9144000" cy="5211763"/>
          </a:xfrm>
          <a:prstGeom prst="rect">
            <a:avLst/>
          </a:prstGeom>
          <a:noFill/>
          <a:ln>
            <a:noFill/>
          </a:ln>
          <a:effectLst/>
          <a:extLst/>
        </p:spPr>
        <p:txBody>
          <a:bodyPr/>
          <a:lstStyle/>
          <a:p>
            <a:pPr marL="342900" indent="-342900" algn="ctr" eaLnBrk="0" hangingPunct="0">
              <a:spcBef>
                <a:spcPct val="20000"/>
              </a:spcBef>
              <a:defRPr/>
            </a:pPr>
            <a:endParaRPr lang="en-US" sz="4000" b="1">
              <a:solidFill>
                <a:srgbClr val="D30803"/>
              </a:solidFill>
              <a:latin typeface="Times New Roman" pitchFamily="18" charset="0"/>
            </a:endParaRPr>
          </a:p>
          <a:p>
            <a:pPr marL="342900" indent="-342900" algn="ctr" eaLnBrk="0" hangingPunct="0">
              <a:spcBef>
                <a:spcPct val="20000"/>
              </a:spcBef>
              <a:defRPr/>
            </a:pPr>
            <a:r>
              <a:rPr lang="en-US" sz="2800" b="1">
                <a:solidFill>
                  <a:srgbClr val="FF0000"/>
                </a:solidFill>
                <a:effectLst>
                  <a:outerShdw blurRad="38100" dist="38100" dir="2700000" algn="tl">
                    <a:srgbClr val="C0C0C0"/>
                  </a:outerShdw>
                </a:effectLst>
                <a:latin typeface="Times New Roman" pitchFamily="18" charset="0"/>
              </a:rPr>
              <a:t/>
            </a:r>
            <a:br>
              <a:rPr lang="en-US" sz="2800" b="1">
                <a:solidFill>
                  <a:srgbClr val="FF0000"/>
                </a:solidFill>
                <a:effectLst>
                  <a:outerShdw blurRad="38100" dist="38100" dir="2700000" algn="tl">
                    <a:srgbClr val="C0C0C0"/>
                  </a:outerShdw>
                </a:effectLst>
                <a:latin typeface="Times New Roman" pitchFamily="18" charset="0"/>
              </a:rPr>
            </a:br>
            <a:endParaRPr lang="en-US" sz="2800" b="1">
              <a:solidFill>
                <a:srgbClr val="FF0000"/>
              </a:solidFill>
              <a:effectLst>
                <a:outerShdw blurRad="38100" dist="38100" dir="2700000" algn="tl">
                  <a:srgbClr val="C0C0C0"/>
                </a:outerShdw>
              </a:effectLst>
              <a:latin typeface="Times New Roman" pitchFamily="18" charset="0"/>
            </a:endParaRPr>
          </a:p>
          <a:p>
            <a:pPr marL="342900" indent="-342900" algn="ctr" eaLnBrk="0" hangingPunct="0">
              <a:spcBef>
                <a:spcPct val="20000"/>
              </a:spcBef>
              <a:defRPr/>
            </a:pPr>
            <a:endParaRPr lang="en-US" sz="4000" b="1">
              <a:solidFill>
                <a:srgbClr val="0000FF"/>
              </a:solidFill>
              <a:effectLst>
                <a:outerShdw blurRad="38100" dist="38100" dir="2700000" algn="tl">
                  <a:srgbClr val="C0C0C0"/>
                </a:outerShdw>
              </a:effectLst>
              <a:latin typeface="Times New Roman" pitchFamily="18" charset="0"/>
            </a:endParaRPr>
          </a:p>
        </p:txBody>
      </p:sp>
      <p:sp>
        <p:nvSpPr>
          <p:cNvPr id="481282" name="Rectangle 2"/>
          <p:cNvSpPr>
            <a:spLocks noChangeArrowheads="1"/>
          </p:cNvSpPr>
          <p:nvPr/>
        </p:nvSpPr>
        <p:spPr bwMode="auto">
          <a:xfrm>
            <a:off x="533400" y="685800"/>
            <a:ext cx="8229600" cy="2603500"/>
          </a:xfrm>
          <a:prstGeom prst="rect">
            <a:avLst/>
          </a:prstGeom>
          <a:noFill/>
          <a:ln>
            <a:noFill/>
          </a:ln>
          <a:extLst/>
        </p:spPr>
        <p:txBody>
          <a:bodyPr anchor="ctr"/>
          <a:lstStyle/>
          <a:p>
            <a:pPr algn="ctr" eaLnBrk="0" hangingPunct="0">
              <a:defRPr/>
            </a:pPr>
            <a:r>
              <a:rPr lang="en-US" sz="7200" b="1">
                <a:solidFill>
                  <a:srgbClr val="FF0000"/>
                </a:solidFill>
                <a:effectLst>
                  <a:outerShdw blurRad="38100" dist="38100" dir="2700000" algn="tl">
                    <a:srgbClr val="C0C0C0"/>
                  </a:outerShdw>
                </a:effectLst>
                <a:latin typeface="Times New Roman" pitchFamily="18" charset="0"/>
              </a:rPr>
              <a:t>2. Nội dung</a:t>
            </a:r>
            <a:r>
              <a:rPr lang="en-US" sz="11700">
                <a:solidFill>
                  <a:srgbClr val="FF0000"/>
                </a:solidFill>
                <a:effectLst>
                  <a:outerShdw blurRad="38100" dist="38100" dir="2700000" algn="tl">
                    <a:srgbClr val="C0C0C0"/>
                  </a:outerShdw>
                </a:effectLst>
                <a:latin typeface="Times New Roman" pitchFamily="18" charset="0"/>
              </a:rPr>
              <a:t/>
            </a:r>
            <a:br>
              <a:rPr lang="en-US" sz="11700">
                <a:solidFill>
                  <a:srgbClr val="FF0000"/>
                </a:solidFill>
                <a:effectLst>
                  <a:outerShdw blurRad="38100" dist="38100" dir="2700000" algn="tl">
                    <a:srgbClr val="C0C0C0"/>
                  </a:outerShdw>
                </a:effectLst>
                <a:latin typeface="Times New Roman" pitchFamily="18" charset="0"/>
              </a:rPr>
            </a:br>
            <a:r>
              <a:rPr lang="en-US" sz="4400" b="1">
                <a:solidFill>
                  <a:srgbClr val="9900CC"/>
                </a:solidFill>
                <a:effectLst>
                  <a:outerShdw blurRad="38100" dist="38100" dir="2700000" algn="tl">
                    <a:srgbClr val="C0C0C0"/>
                  </a:outerShdw>
                </a:effectLst>
                <a:latin typeface="Times New Roman" pitchFamily="18" charset="0"/>
              </a:rPr>
              <a:t> </a:t>
            </a:r>
            <a:br>
              <a:rPr lang="en-US" sz="4400" b="1">
                <a:solidFill>
                  <a:srgbClr val="9900CC"/>
                </a:solidFill>
                <a:effectLst>
                  <a:outerShdw blurRad="38100" dist="38100" dir="2700000" algn="tl">
                    <a:srgbClr val="C0C0C0"/>
                  </a:outerShdw>
                </a:effectLst>
                <a:latin typeface="Times New Roman" pitchFamily="18" charset="0"/>
              </a:rPr>
            </a:br>
            <a:r>
              <a:rPr lang="en-US" sz="4400" b="1">
                <a:solidFill>
                  <a:srgbClr val="9900CC"/>
                </a:solidFill>
                <a:effectLst>
                  <a:outerShdw blurRad="38100" dist="38100" dir="2700000" algn="tl">
                    <a:srgbClr val="C0C0C0"/>
                  </a:outerShdw>
                </a:effectLst>
                <a:latin typeface="Times New Roman" pitchFamily="18" charset="0"/>
              </a:rPr>
              <a:t> </a:t>
            </a:r>
            <a:r>
              <a:rPr lang="en-US" sz="3200" b="1">
                <a:solidFill>
                  <a:srgbClr val="9900CC"/>
                </a:solidFill>
                <a:effectLst>
                  <a:outerShdw blurRad="38100" dist="38100" dir="2700000" algn="tl">
                    <a:srgbClr val="C0C0C0"/>
                  </a:outerShdw>
                </a:effectLst>
                <a:latin typeface=".VnTime" pitchFamily="34" charset="0"/>
              </a:rPr>
              <a:t/>
            </a:r>
            <a:br>
              <a:rPr lang="en-US" sz="3200" b="1">
                <a:solidFill>
                  <a:srgbClr val="9900CC"/>
                </a:solidFill>
                <a:effectLst>
                  <a:outerShdw blurRad="38100" dist="38100" dir="2700000" algn="tl">
                    <a:srgbClr val="C0C0C0"/>
                  </a:outerShdw>
                </a:effectLst>
                <a:latin typeface=".VnTime" pitchFamily="34" charset="0"/>
              </a:rPr>
            </a:br>
            <a:endParaRPr lang="en-US" sz="4400" b="1">
              <a:solidFill>
                <a:srgbClr val="0000FF"/>
              </a:solidFill>
              <a:effectLst>
                <a:outerShdw blurRad="38100" dist="38100" dir="2700000" algn="tl">
                  <a:srgbClr val="C0C0C0"/>
                </a:outerShdw>
              </a:effectLst>
              <a:latin typeface="Times New Roman" pitchFamily="18" charset="0"/>
            </a:endParaRPr>
          </a:p>
        </p:txBody>
      </p:sp>
      <p:sp>
        <p:nvSpPr>
          <p:cNvPr id="20498" name="Rectangle 19"/>
          <p:cNvSpPr>
            <a:spLocks noChangeArrowheads="1"/>
          </p:cNvSpPr>
          <p:nvPr/>
        </p:nvSpPr>
        <p:spPr bwMode="auto">
          <a:xfrm>
            <a:off x="304800" y="1528763"/>
            <a:ext cx="8839200" cy="2651125"/>
          </a:xfrm>
          <a:prstGeom prst="rect">
            <a:avLst/>
          </a:prstGeom>
          <a:noFill/>
          <a:ln w="9525">
            <a:noFill/>
            <a:miter lim="800000"/>
            <a:headEnd/>
            <a:tailEnd/>
          </a:ln>
        </p:spPr>
        <p:txBody>
          <a:bodyPr anchor="ctr">
            <a:spAutoFit/>
          </a:bodyPr>
          <a:lstStyle/>
          <a:p>
            <a:pPr algn="ctr"/>
            <a:r>
              <a:rPr lang="en-US" sz="5400" b="1">
                <a:solidFill>
                  <a:srgbClr val="0000FF"/>
                </a:solidFill>
                <a:latin typeface="Times New Roman" pitchFamily="18" charset="0"/>
              </a:rPr>
              <a:t>*Hoạt động 1: </a:t>
            </a:r>
          </a:p>
          <a:p>
            <a:pPr algn="ctr"/>
            <a:r>
              <a:rPr lang="en-US" sz="5400" b="1">
                <a:solidFill>
                  <a:srgbClr val="0000FF"/>
                </a:solidFill>
                <a:latin typeface="Times New Roman" pitchFamily="18" charset="0"/>
              </a:rPr>
              <a:t>Trò chuyện về một số nghề            </a:t>
            </a:r>
            <a:r>
              <a:rPr lang="en-US" sz="6000" b="1">
                <a:solidFill>
                  <a:schemeClr val="hlink"/>
                </a:solidFill>
                <a:latin typeface="Times New Roman" pitchFamily="18" charset="0"/>
              </a:rPr>
              <a:t>dịch vụ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207875">
                                            <p:txEl>
                                              <p:pRg st="1" end="1"/>
                                            </p:txEl>
                                          </p:spTgt>
                                        </p:tgtEl>
                                        <p:attrNameLst>
                                          <p:attrName>style.visibility</p:attrName>
                                        </p:attrNameLst>
                                      </p:cBhvr>
                                      <p:to>
                                        <p:strVal val="visible"/>
                                      </p:to>
                                    </p:set>
                                    <p:anim calcmode="discrete" valueType="clr">
                                      <p:cBhvr override="childStyle">
                                        <p:cTn id="27" dur="80"/>
                                        <p:tgtEl>
                                          <p:spTgt spid="2078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7875">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20787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70" name="Object 6"/>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6875" name="Bitmap Image" r:id="rId3" imgW="7373379" imgH="10352381" progId="PBrush">
                  <p:embed/>
                </p:oleObj>
              </mc:Choice>
              <mc:Fallback>
                <p:oleObj name="Bitmap Image" r:id="rId3" imgW="7373379" imgH="10352381" progId="PBrush">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6"/>
          <p:cNvSpPr txBox="1">
            <a:spLocks noChangeArrowheads="1"/>
          </p:cNvSpPr>
          <p:nvPr/>
        </p:nvSpPr>
        <p:spPr bwMode="auto">
          <a:xfrm>
            <a:off x="838200" y="1143000"/>
            <a:ext cx="7543800" cy="3352800"/>
          </a:xfrm>
          <a:prstGeom prst="rect">
            <a:avLst/>
          </a:prstGeom>
          <a:noFill/>
          <a:ln w="9525">
            <a:noFill/>
            <a:miter lim="800000"/>
            <a:headEnd/>
            <a:tailEnd/>
          </a:ln>
        </p:spPr>
        <p:txBody>
          <a:bodyPr>
            <a:spAutoFit/>
          </a:bodyPr>
          <a:lstStyle/>
          <a:p>
            <a:pPr algn="ctr"/>
            <a:r>
              <a:rPr lang="en-US" sz="5000">
                <a:solidFill>
                  <a:schemeClr val="hlink"/>
                </a:solidFill>
                <a:latin typeface="Times New Roman" pitchFamily="18" charset="0"/>
                <a:cs typeface="Times New Roman" pitchFamily="18" charset="0"/>
              </a:rPr>
              <a:t> </a:t>
            </a:r>
            <a:r>
              <a:rPr lang="en-US" sz="8200" b="1">
                <a:solidFill>
                  <a:schemeClr val="hlink"/>
                </a:solidFill>
                <a:latin typeface="Times New Roman" pitchFamily="18" charset="0"/>
                <a:cs typeface="Times New Roman" pitchFamily="18" charset="0"/>
              </a:rPr>
              <a:t>* Ngh</a:t>
            </a:r>
            <a:r>
              <a:rPr lang="en-US" sz="8200" b="1">
                <a:solidFill>
                  <a:schemeClr val="hlink"/>
                </a:solidFill>
                <a:latin typeface="Times New Roman" pitchFamily="18" charset="0"/>
              </a:rPr>
              <a:t>ề chăm sóc sắc đẹp</a:t>
            </a:r>
            <a:endParaRPr lang="en-US" sz="8200" b="1">
              <a:solidFill>
                <a:schemeClr val="hlink"/>
              </a:solidFill>
              <a:latin typeface="Times New Roman" pitchFamily="18" charset="0"/>
              <a:cs typeface="Times New Roman" pitchFamily="18" charset="0"/>
            </a:endParaRPr>
          </a:p>
          <a:p>
            <a:pPr algn="ctr"/>
            <a:endParaRPr lang="en-US" sz="5000">
              <a:solidFill>
                <a:schemeClr val="hlin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500"/>
                                  </p:stCondLst>
                                  <p:childTnLst>
                                    <p:set>
                                      <p:cBhvr>
                                        <p:cTn id="6" dur="1" fill="hold">
                                          <p:stCondLst>
                                            <p:cond delay="0"/>
                                          </p:stCondLst>
                                        </p:cTn>
                                        <p:tgtEl>
                                          <p:spTgt spid="3078"/>
                                        </p:tgtEl>
                                        <p:attrNameLst>
                                          <p:attrName>style.visibility</p:attrName>
                                        </p:attrNameLst>
                                      </p:cBhvr>
                                      <p:to>
                                        <p:strVal val="visible"/>
                                      </p:to>
                                    </p:set>
                                    <p:animEffect transition="in" filter="wheel(4)">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i1197.photobucket.com/albums/aa426/LKnicephoto/IMG_0034.jpg"/>
          <p:cNvPicPr>
            <a:picLocks noChangeAspect="1" noChangeArrowheads="1"/>
          </p:cNvPicPr>
          <p:nvPr/>
        </p:nvPicPr>
        <p:blipFill>
          <a:blip r:embed="rId3"/>
          <a:srcRect/>
          <a:stretch>
            <a:fillRect/>
          </a:stretch>
        </p:blipFill>
        <p:spPr bwMode="auto">
          <a:xfrm>
            <a:off x="0" y="0"/>
            <a:ext cx="9117013" cy="5867400"/>
          </a:xfrm>
          <a:prstGeom prst="rect">
            <a:avLst/>
          </a:prstGeom>
          <a:noFill/>
          <a:ln w="9525">
            <a:noFill/>
            <a:miter lim="800000"/>
            <a:headEnd/>
            <a:tailEnd/>
          </a:ln>
        </p:spPr>
      </p:pic>
      <p:sp>
        <p:nvSpPr>
          <p:cNvPr id="37890" name="Text Box 5"/>
          <p:cNvSpPr txBox="1">
            <a:spLocks noChangeArrowheads="1"/>
          </p:cNvSpPr>
          <p:nvPr/>
        </p:nvSpPr>
        <p:spPr bwMode="auto">
          <a:xfrm>
            <a:off x="2057400" y="6019800"/>
            <a:ext cx="4724400" cy="830263"/>
          </a:xfrm>
          <a:prstGeom prst="rect">
            <a:avLst/>
          </a:prstGeom>
          <a:noFill/>
          <a:ln w="9525">
            <a:noFill/>
            <a:miter lim="800000"/>
            <a:headEnd/>
            <a:tailEnd/>
          </a:ln>
        </p:spPr>
        <p:txBody>
          <a:bodyPr>
            <a:spAutoFit/>
          </a:bodyPr>
          <a:lstStyle/>
          <a:p>
            <a:pPr algn="ctr">
              <a:spcBef>
                <a:spcPct val="50000"/>
              </a:spcBef>
            </a:pPr>
            <a:r>
              <a:rPr lang="en-US" sz="4800" b="1">
                <a:solidFill>
                  <a:schemeClr val="folHlink"/>
                </a:solidFill>
                <a:latin typeface="Times New Roman" pitchFamily="18" charset="0"/>
              </a:rPr>
              <a:t>Thợ cắt tóc</a:t>
            </a: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4"/>
          <p:cNvPicPr>
            <a:picLocks noChangeAspect="1" noChangeArrowheads="1"/>
          </p:cNvPicPr>
          <p:nvPr/>
        </p:nvPicPr>
        <p:blipFill>
          <a:blip r:embed="rId2"/>
          <a:srcRect/>
          <a:stretch>
            <a:fillRect/>
          </a:stretch>
        </p:blipFill>
        <p:spPr bwMode="auto">
          <a:xfrm>
            <a:off x="-533400" y="0"/>
            <a:ext cx="9144000" cy="6858000"/>
          </a:xfrm>
          <a:prstGeom prst="rect">
            <a:avLst/>
          </a:prstGeom>
          <a:noFill/>
          <a:ln w="9525">
            <a:noFill/>
            <a:miter lim="800000"/>
            <a:headEnd/>
            <a:tailEnd/>
          </a:ln>
        </p:spPr>
      </p:pic>
      <p:sp>
        <p:nvSpPr>
          <p:cNvPr id="24579" name="WordArt 3"/>
          <p:cNvSpPr>
            <a:spLocks noChangeArrowheads="1" noChangeShapeType="1" noTextEdit="1"/>
          </p:cNvSpPr>
          <p:nvPr/>
        </p:nvSpPr>
        <p:spPr bwMode="auto">
          <a:xfrm>
            <a:off x="762000" y="1219200"/>
            <a:ext cx="7848600" cy="3962400"/>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C0C0C0">
                      <a:alpha val="79999"/>
                    </a:srgbClr>
                  </a:outerShdw>
                </a:effectLst>
                <a:latin typeface="Times New Roman"/>
                <a:cs typeface="Times New Roman"/>
              </a:rPr>
              <a:t>Đồ dùng của thợ cắt tóc</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45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334</Words>
  <Application>Microsoft Office PowerPoint</Application>
  <PresentationFormat>On-screen Show (4:3)</PresentationFormat>
  <Paragraphs>75</Paragraphs>
  <Slides>27</Slides>
  <Notes>3</Notes>
  <HiddenSlides>0</HiddenSlides>
  <MMClips>4</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.VnAvant</vt:lpstr>
      <vt:lpstr>.VnTime</vt:lpstr>
      <vt:lpstr>.VnTimeH</vt:lpstr>
      <vt:lpstr>Arial</vt:lpstr>
      <vt:lpstr>Calibri</vt:lpstr>
      <vt:lpstr>Times New Roman</vt:lpstr>
      <vt:lpstr>VNI-Times</vt:lpstr>
      <vt:lpstr>Office Theme</vt:lpstr>
      <vt:lpstr>Bitmap Image</vt:lpstr>
      <vt:lpstr>PowerPoint Presentation</vt:lpstr>
      <vt:lpstr>PowerPoint Presentation</vt:lpstr>
      <vt:lpstr>PowerPoint Presentation</vt:lpstr>
      <vt:lpstr>ổn định tổ cgức trò chuyện về chủ đề</vt:lpstr>
      <vt:lpstr>- Cô đố… Bài con vừa hát nói về ai? - Con có yêu cô chú công nhân không? Vì sao? - Thế con có biết cô chú công nhân làm những ngành nghề nào không? Vậy hôm nay chúng ta sẽ cũng nhau tìm hiểu về nghề sản xuất trong xã hội nhé!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cp:revision>
  <dcterms:created xsi:type="dcterms:W3CDTF">2014-12-02T20:44:35Z</dcterms:created>
  <dcterms:modified xsi:type="dcterms:W3CDTF">2026-04-27T07:51:27Z</dcterms:modified>
</cp:coreProperties>
</file>