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  <p:sldId id="287" r:id="rId43"/>
    <p:sldId id="298" r:id="rId44"/>
    <p:sldId id="288" r:id="rId45"/>
    <p:sldId id="2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+mj-lt"/>
              </a:rPr>
              <a:t>Phải trải qua nhiều quá trình như vậy mới tạo ra được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</a:rPr>
              <a:t>vì vậy chúng mình phải biết tiết kiệm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+mj-lt"/>
              </a:rPr>
              <a:t>không vứt rác xuống sông, kênh mương gây ô nhiễm nguồn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vứt 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1433</Words>
  <Application>Microsoft Office PowerPoint</Application>
  <PresentationFormat>Widescreen</PresentationFormat>
  <Paragraphs>65</Paragraphs>
  <Slides>45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31</cp:revision>
  <dcterms:created xsi:type="dcterms:W3CDTF">2021-04-01T08:47:18Z</dcterms:created>
  <dcterms:modified xsi:type="dcterms:W3CDTF">2026-04-21T08:13:24Z</dcterms:modified>
</cp:coreProperties>
</file>