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23CA-3C78-9101-6104-69B62353A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4C507-868C-043F-B706-6DDDF0C63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5E9E-3081-26C6-67FA-BA6D90B9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9DC74-083F-FBD9-8F13-F8BC73B1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07F0-96EA-4B9B-495B-6AB40DC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505F-9E59-B2E1-FF2E-B030CB41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0024E-C4DD-75E1-F988-B2B9E62A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F097-B6C9-2614-FB8F-1ED7F136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AA35-EFC8-CBB9-D4D6-AE27C653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837F5-BD47-1FC3-CBB4-8AAFF7E2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5FA74-3534-2A64-E83C-936B649E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E390A-632A-82C9-6A85-B50C3EAD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05D-BA66-6741-4782-607ACE2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D948-F1DA-6920-0E81-BA473F8F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252E-B4BA-14CA-3DA1-C5A703C1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C940-F9F6-8269-8D10-166ABB0D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118F-A945-AB53-7A29-760E146C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058DA-87B5-D446-F567-AC461386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BEF5-3D3A-8B3B-084B-5950A4B9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E960-B71D-E523-02D9-EB4A5CF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BE-82D0-A6AE-1D33-CDF1F0FB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EDFE5-D294-A942-A87D-3266BBFDE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2C1F9-F8C5-C917-3ECE-25663B66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41064-C4FA-A1D0-03D2-05690213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813E-AED3-1E66-DBE8-4B4F436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4C66-2E4D-6CA9-55B4-DC074AF2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0944-6A8A-5D9A-348A-47BDAF286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E5362-9683-0953-FB6C-6E4C6B54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32A8F-2071-8A1A-34F7-CA55397E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C1C9-503C-D777-ADF6-98506C84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058E-7295-507D-B8BD-A59A6314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617B-0088-4886-F8B9-F76231B5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F195E-BF70-058A-B310-15D47C3B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32F1C-9962-17B9-0C77-3AB53BC35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FA3D3-53F1-FAA4-D4F9-A1D71963E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1BBFF-062C-8F47-0B90-479A016E8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4114E-5C71-8FD4-DDE2-CAEC7FE1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9EA37-332E-FC85-B80C-D0018C8C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C433F-9A1C-766B-CA79-18462B5F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5328-E0ED-AFC4-03C6-170B2512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7CDC4-84C2-485A-49D8-A8203A3D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3DFE-35D9-51C3-D1F9-82769131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69B95-F7FD-1835-E55F-768A2BC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59577-D570-C48E-27DC-28D413A0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6CDB5-33A4-69C9-9E85-8FDEEF66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0F9B6-FA9A-2C0A-F7CA-0F72E76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6A0F-CEFB-62EA-E8C7-ACBC7F3E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B346-1D4B-84AA-3046-5C373E40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207BC-87B4-8783-CEB4-19AC547E9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4C33D-F2E7-864F-9D50-A9CA7487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B5B46-EC82-A6A9-32F1-88E00731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C34F7-FCC9-C98E-32E2-04E159D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117E-6C4F-51BE-25BC-D2F8A05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34406-900E-2CF6-7A8F-6B87D4AFA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44EC7-A003-ED14-54C7-23F73F9C4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511F6-BEB3-5D01-FAEE-E44AA6C7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98DA-9D68-F7B1-E2E7-D35535B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83AE5-44FE-D0CA-81E5-41965B1D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C34CC-5004-E4C4-51A0-D0689180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5EED2-0CB1-1BFD-C082-70289F67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6658-9053-B1AC-4CC7-586A4E84A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8243F-095F-48C5-9E10-1D63CE05632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29F8-FD0F-2A22-6287-E30C4DD32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C571E-D016-E0D0-B686-D9463DAF1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Hình nền đẹp - Tải xuống miễn phí trên Freepik">
            <a:extLst>
              <a:ext uri="{FF2B5EF4-FFF2-40B4-BE49-F238E27FC236}">
                <a16:creationId xmlns:a16="http://schemas.microsoft.com/office/drawing/2014/main" id="{0546B3EC-4356-3963-C30B-71DC0B20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3EA6A-9FE7-4FAC-F4A9-16908DF1363B}"/>
              </a:ext>
            </a:extLst>
          </p:cNvPr>
          <p:cNvSpPr txBox="1"/>
          <p:nvPr/>
        </p:nvSpPr>
        <p:spPr>
          <a:xfrm>
            <a:off x="2855167" y="2043404"/>
            <a:ext cx="869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Đề</a:t>
            </a:r>
            <a:r>
              <a:rPr lang="en-US" sz="4000" dirty="0"/>
              <a:t> </a:t>
            </a:r>
            <a:r>
              <a:rPr lang="en-US" sz="4000" dirty="0" err="1"/>
              <a:t>tài</a:t>
            </a:r>
            <a:r>
              <a:rPr lang="en-US" sz="4000" dirty="0"/>
              <a:t>: </a:t>
            </a:r>
            <a:r>
              <a:rPr lang="en-US" sz="4000" dirty="0" err="1"/>
              <a:t>Truyện</a:t>
            </a:r>
            <a:r>
              <a:rPr lang="en-US" sz="4000" dirty="0"/>
              <a:t> </a:t>
            </a:r>
            <a:r>
              <a:rPr lang="en-US" sz="4000" dirty="0" err="1"/>
              <a:t>chú</a:t>
            </a:r>
            <a:r>
              <a:rPr lang="en-US" sz="4000" dirty="0"/>
              <a:t> </a:t>
            </a:r>
            <a:r>
              <a:rPr lang="en-US" sz="4000" dirty="0" err="1"/>
              <a:t>đỗ</a:t>
            </a:r>
            <a:r>
              <a:rPr lang="en-US" sz="4000" dirty="0"/>
              <a:t> con</a:t>
            </a:r>
          </a:p>
          <a:p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tuổi</a:t>
            </a:r>
            <a:r>
              <a:rPr lang="en-US" sz="4000" dirty="0"/>
              <a:t>: 4-5 </a:t>
            </a:r>
            <a:r>
              <a:rPr lang="en-US" sz="4000" dirty="0" err="1"/>
              <a:t>tuổi</a:t>
            </a:r>
            <a:endParaRPr lang="en-US" sz="4000" dirty="0"/>
          </a:p>
          <a:p>
            <a:r>
              <a:rPr lang="en-US" sz="4000" dirty="0" err="1"/>
              <a:t>Đơn</a:t>
            </a:r>
            <a:r>
              <a:rPr lang="en-US" sz="4000" dirty="0"/>
              <a:t> </a:t>
            </a:r>
            <a:r>
              <a:rPr lang="en-US" sz="4000" dirty="0" err="1"/>
              <a:t>vị</a:t>
            </a:r>
            <a:r>
              <a:rPr lang="en-US" sz="4000" dirty="0"/>
              <a:t>: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mầm</a:t>
            </a:r>
            <a:r>
              <a:rPr lang="en-US" sz="4000" dirty="0"/>
              <a:t> non </a:t>
            </a:r>
            <a:r>
              <a:rPr lang="en-US" sz="4000" dirty="0" err="1"/>
              <a:t>Yên</a:t>
            </a:r>
            <a:r>
              <a:rPr lang="en-US" sz="4000" dirty="0"/>
              <a:t> </a:t>
            </a:r>
            <a:r>
              <a:rPr lang="en-US" sz="4000" dirty="0" err="1"/>
              <a:t>Hòa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29582-60B8-2D5F-3D2F-BDA3811B561F}"/>
              </a:ext>
            </a:extLst>
          </p:cNvPr>
          <p:cNvSpPr txBox="1"/>
          <p:nvPr/>
        </p:nvSpPr>
        <p:spPr>
          <a:xfrm>
            <a:off x="2855167" y="1478129"/>
            <a:ext cx="700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Lĩnh</a:t>
            </a:r>
            <a:r>
              <a:rPr lang="en-US" sz="4000" dirty="0"/>
              <a:t> </a:t>
            </a:r>
            <a:r>
              <a:rPr lang="en-US" sz="4000" dirty="0" err="1"/>
              <a:t>vực</a:t>
            </a:r>
            <a:r>
              <a:rPr lang="en-US" sz="4000" dirty="0"/>
              <a:t>: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triển</a:t>
            </a:r>
            <a:r>
              <a:rPr lang="en-US" sz="4000" dirty="0"/>
              <a:t> </a:t>
            </a:r>
            <a:r>
              <a:rPr lang="en-US" sz="4000" dirty="0" err="1"/>
              <a:t>ngôn</a:t>
            </a:r>
            <a:r>
              <a:rPr lang="en-US" sz="4000" dirty="0"/>
              <a:t> </a:t>
            </a:r>
            <a:r>
              <a:rPr lang="en-US" sz="4000" dirty="0" err="1"/>
              <a:t>ngữ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55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ai Đoạn Phát Triển Của Cây Đậu Mọc Lên Từ Hạt | TikTok">
            <a:extLst>
              <a:ext uri="{FF2B5EF4-FFF2-40B4-BE49-F238E27FC236}">
                <a16:creationId xmlns:a16="http://schemas.microsoft.com/office/drawing/2014/main" id="{7C237996-3463-55DF-FB5F-327599DF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7069" cy="3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Hạt đậu Nảy Mầm Bắn đất Vườn Mới PNG , Hạt đậu, Hạt Giống, Phát  Triển PNG trong suốt và Vector để tải xuống miễn phí">
            <a:extLst>
              <a:ext uri="{FF2B5EF4-FFF2-40B4-BE49-F238E27FC236}">
                <a16:creationId xmlns:a16="http://schemas.microsoft.com/office/drawing/2014/main" id="{F3FADE3B-DF7A-8B2E-8FB3-829FCA1E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2" y="0"/>
            <a:ext cx="4945225" cy="3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deo ứng dụng AI &quot;Giai đoạn phát triển của cây đạu mọc lên từ hạt&quot;:">
            <a:extLst>
              <a:ext uri="{FF2B5EF4-FFF2-40B4-BE49-F238E27FC236}">
                <a16:creationId xmlns:a16="http://schemas.microsoft.com/office/drawing/2014/main" id="{90C014B4-C8C7-5338-C671-9C937E81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1"/>
            <a:ext cx="5066522" cy="33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đậu tương (đậu nành)">
            <a:extLst>
              <a:ext uri="{FF2B5EF4-FFF2-40B4-BE49-F238E27FC236}">
                <a16:creationId xmlns:a16="http://schemas.microsoft.com/office/drawing/2014/main" id="{4F657EF5-F64F-487D-4A25-5E48AA3F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30600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4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Quy trình kỹ thuật trồng đậu tương hiệu quả | Dân tộc và Phát triển">
            <a:extLst>
              <a:ext uri="{FF2B5EF4-FFF2-40B4-BE49-F238E27FC236}">
                <a16:creationId xmlns:a16="http://schemas.microsoft.com/office/drawing/2014/main" id="{8A278293-C8C8-E1A7-21CC-339ED894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685AF-60E7-EFE6-9932-83E5B3CF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58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person and a green plant in a pot&#10;&#10;AI-generated content may be incorrect.">
            <a:extLst>
              <a:ext uri="{FF2B5EF4-FFF2-40B4-BE49-F238E27FC236}">
                <a16:creationId xmlns:a16="http://schemas.microsoft.com/office/drawing/2014/main" id="{EF357A19-1078-0A4F-9B84-74019A69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plant in a pot&#10;&#10;AI-generated content may be incorrect.">
            <a:extLst>
              <a:ext uri="{FF2B5EF4-FFF2-40B4-BE49-F238E27FC236}">
                <a16:creationId xmlns:a16="http://schemas.microsoft.com/office/drawing/2014/main" id="{D3C4ED65-AB31-7943-7699-05EFBEE8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7"/>
            <a:ext cx="12192000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197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CD257-EBA2-D71B-2EC9-946306AE9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2026-03-12T14:28:56Z</dcterms:created>
  <dcterms:modified xsi:type="dcterms:W3CDTF">2026-04-28T02:45:25Z</dcterms:modified>
</cp:coreProperties>
</file>