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2" y="-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Hien" userId="08de3212fa0917f4" providerId="LiveId" clId="{08FF4EB5-B0EF-4C9C-B0A2-BA076B644485}"/>
    <pc:docChg chg="modSld">
      <pc:chgData name="Vu Hien" userId="08de3212fa0917f4" providerId="LiveId" clId="{08FF4EB5-B0EF-4C9C-B0A2-BA076B644485}" dt="2026-04-22T09:14:14.637" v="220" actId="20577"/>
      <pc:docMkLst>
        <pc:docMk/>
      </pc:docMkLst>
      <pc:sldChg chg="modSp mod">
        <pc:chgData name="Vu Hien" userId="08de3212fa0917f4" providerId="LiveId" clId="{08FF4EB5-B0EF-4C9C-B0A2-BA076B644485}" dt="2026-04-22T09:14:14.637" v="220" actId="20577"/>
        <pc:sldMkLst>
          <pc:docMk/>
          <pc:sldMk cId="0" sldId="262"/>
        </pc:sldMkLst>
        <pc:spChg chg="mod">
          <ac:chgData name="Vu Hien" userId="08de3212fa0917f4" providerId="LiveId" clId="{08FF4EB5-B0EF-4C9C-B0A2-BA076B644485}" dt="2026-04-22T09:12:31.909" v="168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Vu Hien" userId="08de3212fa0917f4" providerId="LiveId" clId="{08FF4EB5-B0EF-4C9C-B0A2-BA076B644485}" dt="2026-04-22T09:10:01.807" v="28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Vu Hien" userId="08de3212fa0917f4" providerId="LiveId" clId="{08FF4EB5-B0EF-4C9C-B0A2-BA076B644485}" dt="2026-04-22T09:14:14.637" v="220" actId="20577"/>
          <ac:spMkLst>
            <pc:docMk/>
            <pc:sldMk cId="0" sldId="262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23CA-3C78-9101-6104-69B62353A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4C507-868C-043F-B706-6DDDF0C63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5E9E-3081-26C6-67FA-BA6D90B9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9DC74-083F-FBD9-8F13-F8BC73B1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07F0-96EA-4B9B-495B-6AB40DC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505F-9E59-B2E1-FF2E-B030CB41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0024E-C4DD-75E1-F988-B2B9E62A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F097-B6C9-2614-FB8F-1ED7F136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AA35-EFC8-CBB9-D4D6-AE27C653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837F5-BD47-1FC3-CBB4-8AAFF7E2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5FA74-3534-2A64-E83C-936B649E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E390A-632A-82C9-6A85-B50C3EAD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05D-BA66-6741-4782-607ACE2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D948-F1DA-6920-0E81-BA473F8F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252E-B4BA-14CA-3DA1-C5A703C1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C940-F9F6-8269-8D10-166ABB0D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118F-A945-AB53-7A29-760E146C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058DA-87B5-D446-F567-AC461386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BEF5-3D3A-8B3B-084B-5950A4B9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E960-B71D-E523-02D9-EB4A5CF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BE-82D0-A6AE-1D33-CDF1F0FB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EDFE5-D294-A942-A87D-3266BBFDE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2C1F9-F8C5-C917-3ECE-25663B66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41064-C4FA-A1D0-03D2-05690213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813E-AED3-1E66-DBE8-4B4F436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4C66-2E4D-6CA9-55B4-DC074AF2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0944-6A8A-5D9A-348A-47BDAF286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E5362-9683-0953-FB6C-6E4C6B54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32A8F-2071-8A1A-34F7-CA55397E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C1C9-503C-D777-ADF6-98506C84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058E-7295-507D-B8BD-A59A6314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617B-0088-4886-F8B9-F76231B5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F195E-BF70-058A-B310-15D47C3B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32F1C-9962-17B9-0C77-3AB53BC35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FA3D3-53F1-FAA4-D4F9-A1D71963E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1BBFF-062C-8F47-0B90-479A016E8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4114E-5C71-8FD4-DDE2-CAEC7FE1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9EA37-332E-FC85-B80C-D0018C8C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C433F-9A1C-766B-CA79-18462B5F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5328-E0ED-AFC4-03C6-170B2512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7CDC4-84C2-485A-49D8-A8203A3D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3DFE-35D9-51C3-D1F9-82769131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69B95-F7FD-1835-E55F-768A2BC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59577-D570-C48E-27DC-28D413A0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6CDB5-33A4-69C9-9E85-8FDEEF66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0F9B6-FA9A-2C0A-F7CA-0F72E76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6A0F-CEFB-62EA-E8C7-ACBC7F3E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B346-1D4B-84AA-3046-5C373E40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207BC-87B4-8783-CEB4-19AC547E9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4C33D-F2E7-864F-9D50-A9CA7487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B5B46-EC82-A6A9-32F1-88E00731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C34F7-FCC9-C98E-32E2-04E159D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117E-6C4F-51BE-25BC-D2F8A05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34406-900E-2CF6-7A8F-6B87D4AFA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44EC7-A003-ED14-54C7-23F73F9C4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511F6-BEB3-5D01-FAEE-E44AA6C7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98DA-9D68-F7B1-E2E7-D35535B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83AE5-44FE-D0CA-81E5-41965B1D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C34CC-5004-E4C4-51A0-D0689180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5EED2-0CB1-1BFD-C082-70289F67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6658-9053-B1AC-4CC7-586A4E84A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8243F-095F-48C5-9E10-1D63CE05632F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29F8-FD0F-2A22-6287-E30C4DD32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C571E-D016-E0D0-B686-D9463DAF1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9D78A-6878-4C28-8EB6-6C663A02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7503" y="-1020756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4121" y="-1020756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12094" y="-1020756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77503" y="4028551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64121" y="4028551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12094" y="4028551"/>
            <a:ext cx="5092423" cy="5092423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48123" y="983301"/>
            <a:ext cx="8196267" cy="5618169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50155" y="783708"/>
            <a:ext cx="7691689" cy="5272303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flipH="1">
            <a:off x="8525169" y="4173893"/>
            <a:ext cx="2453567" cy="1900399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414307" flipV="1">
            <a:off x="10638722" y="-125360"/>
            <a:ext cx="2075595" cy="277756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522316" y="4685512"/>
            <a:ext cx="2075595" cy="277756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2476" y="2092512"/>
            <a:ext cx="11087100" cy="3209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Đề tài: </a:t>
            </a:r>
            <a:r>
              <a:rPr lang="en-US" sz="4800" dirty="0" err="1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Truyện</a:t>
            </a:r>
            <a:r>
              <a:rPr lang="en-US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 </a:t>
            </a:r>
            <a:r>
              <a:rPr lang="en-US" sz="4800" dirty="0" err="1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Chú</a:t>
            </a:r>
            <a:r>
              <a:rPr lang="en-US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 </a:t>
            </a:r>
            <a:r>
              <a:rPr lang="en-US" sz="4800" dirty="0" err="1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Đỗ</a:t>
            </a:r>
            <a:r>
              <a:rPr lang="en-US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 Con</a:t>
            </a:r>
            <a:endParaRPr lang="vi-VN" sz="4800" dirty="0">
              <a:solidFill>
                <a:srgbClr val="6B452F"/>
              </a:solidFill>
              <a:latin typeface="Stella"/>
              <a:ea typeface="Stella"/>
              <a:cs typeface="Stella"/>
              <a:sym typeface="Stella"/>
            </a:endParaRPr>
          </a:p>
          <a:p>
            <a:pPr>
              <a:lnSpc>
                <a:spcPct val="150000"/>
              </a:lnSpc>
            </a:pPr>
            <a:r>
              <a:rPr lang="vi-VN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            Độ tuổi: 3- 4 tuổi</a:t>
            </a:r>
          </a:p>
          <a:p>
            <a:pPr algn="ctr">
              <a:lnSpc>
                <a:spcPct val="150000"/>
              </a:lnSpc>
            </a:pPr>
            <a:r>
              <a:rPr lang="vi-VN" sz="4800" dirty="0">
                <a:solidFill>
                  <a:srgbClr val="6B452F"/>
                </a:solidFill>
                <a:latin typeface="Stella"/>
                <a:ea typeface="Stella"/>
                <a:cs typeface="Stella"/>
                <a:sym typeface="Stella"/>
              </a:rPr>
              <a:t>     Đơn vị: Trường Mầm Non Yên Hoà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997867" y="835280"/>
            <a:ext cx="1603028" cy="1730665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8941781" y="585618"/>
            <a:ext cx="634847" cy="795366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2632897" y="5439770"/>
            <a:ext cx="634847" cy="795366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685AF-60E7-EFE6-9932-83E5B3CF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76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person and a green plant in a pot&#10;&#10;AI-generated content may be incorrect.">
            <a:extLst>
              <a:ext uri="{FF2B5EF4-FFF2-40B4-BE49-F238E27FC236}">
                <a16:creationId xmlns:a16="http://schemas.microsoft.com/office/drawing/2014/main" id="{EF357A19-1078-0A4F-9B84-74019A69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plant in a pot&#10;&#10;AI-generated content may be incorrect.">
            <a:extLst>
              <a:ext uri="{FF2B5EF4-FFF2-40B4-BE49-F238E27FC236}">
                <a16:creationId xmlns:a16="http://schemas.microsoft.com/office/drawing/2014/main" id="{D3C4ED65-AB31-7943-7699-05EFBEE8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7"/>
            <a:ext cx="12192000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197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C391-C3FF-B2FC-5E52-5D70ABAB7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96D6-4E23-F749-DEED-8184BFEA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CD257-EBA2-D71B-2EC9-946306AE9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Stella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Vu Hien</cp:lastModifiedBy>
  <cp:revision>4</cp:revision>
  <dcterms:created xsi:type="dcterms:W3CDTF">2026-03-12T14:28:56Z</dcterms:created>
  <dcterms:modified xsi:type="dcterms:W3CDTF">2026-04-22T09:14:19Z</dcterms:modified>
</cp:coreProperties>
</file>