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65" r:id="rId4"/>
    <p:sldId id="264" r:id="rId5"/>
    <p:sldId id="263" r:id="rId6"/>
    <p:sldId id="262" r:id="rId7"/>
    <p:sldId id="261" r:id="rId8"/>
    <p:sldId id="260" r:id="rId9"/>
    <p:sldId id="267" r:id="rId10"/>
    <p:sldId id="259" r:id="rId11"/>
    <p:sldId id="266" r:id="rId12"/>
    <p:sldId id="25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E034F-5448-411A-9389-9231CC435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51BF63-CCE2-4D09-9D26-369C9F0FD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7A0B9-F967-4DE5-ACA5-43F4BB219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BD08-96FE-4714-BD05-CAF5A740298E}" type="datetimeFigureOut">
              <a:rPr lang="en-US" smtClean="0"/>
              <a:t>27/04/26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FBC44-3DBE-47E2-B7B1-4FC457D85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32218-0C07-4A55-83D8-BCBE7A517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4D63-F404-4DB5-8F4F-D675E0686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53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321C8-2217-4DFD-94A6-7015D9211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91CDD-10DF-4083-878E-3A3E91FA20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B366E-6963-453F-AFC3-DB4A5C33F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BD08-96FE-4714-BD05-CAF5A740298E}" type="datetimeFigureOut">
              <a:rPr lang="en-US" smtClean="0"/>
              <a:t>27/04/26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49BD3-BCAD-4AD7-8CB3-EF55334BA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0A27E-74BC-4B44-83C0-D946AA70D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4D63-F404-4DB5-8F4F-D675E0686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13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E5A2B2-6ACE-4559-97C4-F351349200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9E9A5-E4E9-40B2-8E93-334404DE3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D8D91-F822-4EA0-90B8-78A53D2DD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BD08-96FE-4714-BD05-CAF5A740298E}" type="datetimeFigureOut">
              <a:rPr lang="en-US" smtClean="0"/>
              <a:t>27/04/26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46113-DDF4-4267-A4C3-695610312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FE8DD-70B6-413C-8426-5B13F0577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4D63-F404-4DB5-8F4F-D675E0686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49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55C6F-E5FE-481C-9259-C7DA95E0D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09FAB-B9B6-4B82-AFF4-F8D64F95D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992D2-447A-457F-AF2B-E260CA5A8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BD08-96FE-4714-BD05-CAF5A740298E}" type="datetimeFigureOut">
              <a:rPr lang="en-US" smtClean="0"/>
              <a:t>27/04/26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527A1-A39A-403E-8137-636C726F9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FC2F3-6C72-4487-85C8-673ACC724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4D63-F404-4DB5-8F4F-D675E0686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36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FE40D-8F3B-46FF-9B56-A449C306F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2F564-1FED-4B0B-B9EA-66FDC6F98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18DA0-7263-4B5A-80CC-EDBA2A7C5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BD08-96FE-4714-BD05-CAF5A740298E}" type="datetimeFigureOut">
              <a:rPr lang="en-US" smtClean="0"/>
              <a:t>27/04/26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203E6-3FBD-45E3-AB64-8A516558A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AC0C7-F6ED-428C-BD89-D9D677B9A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4D63-F404-4DB5-8F4F-D675E0686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75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38765-8510-47D1-A510-A4AD8221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0C092-8717-4FC6-920A-036D0A9EF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ED23D-998E-4D0B-AE48-FDA06D90F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92B985-CF6E-47F6-8A2A-3322B90E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BD08-96FE-4714-BD05-CAF5A740298E}" type="datetimeFigureOut">
              <a:rPr lang="en-US" smtClean="0"/>
              <a:t>27/04/26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8C5CC-38DF-44EF-A467-30284B8D1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2A1560-5E47-44D8-BB32-6A92C34EB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4D63-F404-4DB5-8F4F-D675E0686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60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A47A-3BBA-4FE1-8101-E2D8FC7AC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0A352-FC36-4728-A446-6CC28F5AB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3358C-0B37-4033-8E2D-4FE43B6FB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1AF669-86A6-4910-8D35-4A4DD3A18D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5DE8A-F472-4936-8FB9-32572E9580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7D7631-EDE8-4738-A378-1641B7009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BD08-96FE-4714-BD05-CAF5A740298E}" type="datetimeFigureOut">
              <a:rPr lang="en-US" smtClean="0"/>
              <a:t>27/04/26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C23051-0B90-42B5-AC37-57EDE7B47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F55D2F-1611-41D8-9E57-DFC861FC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4D63-F404-4DB5-8F4F-D675E0686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65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4F18B-929A-4A6B-83AE-DF3C4E06B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FDCA4F-63A6-4969-86B3-F855E9146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BD08-96FE-4714-BD05-CAF5A740298E}" type="datetimeFigureOut">
              <a:rPr lang="en-US" smtClean="0"/>
              <a:t>27/04/26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8C80E5-2C1E-4439-B8EA-9B7BBC64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42671-D583-4AD2-B3F4-DB0BAEDE7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4D63-F404-4DB5-8F4F-D675E0686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39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AADB2D-07AB-4290-9EE0-FD87B10B1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BD08-96FE-4714-BD05-CAF5A740298E}" type="datetimeFigureOut">
              <a:rPr lang="en-US" smtClean="0"/>
              <a:t>27/04/26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7F7E37-8F58-42AC-B33A-C2AF10E05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907BC-49C4-45D9-8454-710F2996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4D63-F404-4DB5-8F4F-D675E0686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7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B36F4-82BF-478B-B8CF-2B8B478EA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FEE5E-66C3-4337-9FD5-BFD507ABF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0555-1B98-49DA-B87B-B94C764400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E279B4-BA97-4B96-9BB6-848DD37B5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BD08-96FE-4714-BD05-CAF5A740298E}" type="datetimeFigureOut">
              <a:rPr lang="en-US" smtClean="0"/>
              <a:t>27/04/26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1FEB04-1CF2-4F5E-B8F3-197D94FBA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4983C-DBB1-4A58-825B-D748C6487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4D63-F404-4DB5-8F4F-D675E0686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35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729D2-F656-4D52-8957-851D678E2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AEE92A-3CEF-49E0-B939-BFAC8555ED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E2BD5B-6B53-4C0A-9957-D7E6C3885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B830E9-85DA-4D83-9325-D80CFE2A9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BD08-96FE-4714-BD05-CAF5A740298E}" type="datetimeFigureOut">
              <a:rPr lang="en-US" smtClean="0"/>
              <a:t>27/04/26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2433E-2218-47C9-AE7A-00446214A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83EE3-4D76-4F7B-A83C-6DBDFC2A1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74D63-F404-4DB5-8F4F-D675E0686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6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CFAEFC-9099-401B-B6D0-8D50099D7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DCDEE-4D79-4006-9A99-BB09BAC6A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F21AA-AF15-496E-93E2-D8D7BAD4E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BBD08-96FE-4714-BD05-CAF5A740298E}" type="datetimeFigureOut">
              <a:rPr lang="en-US" smtClean="0"/>
              <a:t>27/04/26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34238-EC09-4DBC-BD9F-998BD1D7E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A861A-13B0-4595-AA8E-2E70CA9F9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74D63-F404-4DB5-8F4F-D675E0686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9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69CDCF-404B-454B-8745-CE316B374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D3FC64-495D-4B86-A4F3-FA4207B88632}"/>
              </a:ext>
            </a:extLst>
          </p:cNvPr>
          <p:cNvSpPr txBox="1"/>
          <p:nvPr/>
        </p:nvSpPr>
        <p:spPr>
          <a:xfrm>
            <a:off x="3524435" y="2590949"/>
            <a:ext cx="55840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YÊN HÒA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ĐIỂM: NGHÀNH NGHỀ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NGÔN NGỮ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CHUYỆN: BA CHÚ LỢN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3 TUỔI</a:t>
            </a:r>
          </a:p>
        </p:txBody>
      </p:sp>
    </p:spTree>
    <p:extLst>
      <p:ext uri="{BB962C8B-B14F-4D97-AF65-F5344CB8AC3E}">
        <p14:creationId xmlns:p14="http://schemas.microsoft.com/office/powerpoint/2010/main" val="261763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69DCF8-398E-42F4-9C68-543A7E3B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28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9EE191-121B-42B3-87BF-C32EAA674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52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BBF37E-4B15-4FD3-B50D-910AC27C1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85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76572-ED7E-4C62-B11F-A24F3503F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49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278E63-92FF-405B-B7AA-9C2A5AD70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95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EF8BDA-622E-4588-AE0C-BFBF92341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44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C1017D-3665-4D65-BDE8-2BD62675D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82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89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924707-567F-45AE-A7C2-BCFF12478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72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DC7209-6237-4B2A-B1A6-395C6630D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2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53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4A4329-73D3-483B-96A4-1691EC335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68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DB2A0B-CBCD-4BFD-B250-CC2A7EF50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70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29</Words>
  <Application>Microsoft Office PowerPoint</Application>
  <PresentationFormat>Widescreen</PresentationFormat>
  <Paragraphs>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TDG</dc:creator>
  <cp:lastModifiedBy>TDG</cp:lastModifiedBy>
  <cp:revision>2</cp:revision>
  <dcterms:created xsi:type="dcterms:W3CDTF">2026-04-25T14:33:33Z</dcterms:created>
  <dcterms:modified xsi:type="dcterms:W3CDTF">2026-04-27T12:53:07Z</dcterms:modified>
</cp:coreProperties>
</file>