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288F-6C2E-4058-AF9E-8A9E24F48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4C271-4044-494B-97A8-FB9A0D99E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43B9B-D81E-439F-9BC6-B8F89416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3B42D-33D7-4921-84B3-4B75FACC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AD056-875B-4BCD-8AF6-54CA73F4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9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226A-1405-417C-8DF6-4A6F71B0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C1088-1021-462C-BD61-1B20506DB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4D1FA-0FA3-4CB4-A003-831BF6A9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72D6-7E2A-4214-8974-A7B2C21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A8223-8FD5-4B41-914A-117A4C10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415C5-9488-4C29-B837-9B63048EE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15E0C-1CD8-490E-92BA-E788DB1FA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AA80E-0526-47F4-A526-A0ACB3E0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96857-DC68-4774-BEC7-E028BDA6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B104D-6BA2-4825-8EA3-480E3D70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FDB5-F435-4E68-B7A8-AA0F9BC9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A195-7D6A-46D9-A81B-CA470F1F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56D14-944D-4D08-8D32-5FB66E75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17BFA-9649-49CC-BFBE-60E23974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456B-0B24-4575-A16E-03C549B7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DC56-0490-44E0-B304-30DDA6D8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0991A-4280-4E18-89F3-1F0E11DE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9EF4A-F55D-42F2-AABC-1E399706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DA14B-ED90-40DC-BD8A-634DFC8C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0B4E8-626C-4B41-8C99-5192989A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FD3EB-8D76-4C15-9940-785AEAD4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BDA24-B84A-4FD5-A58C-B149EC86A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8BA81-A2B5-417D-8599-8CEBBCF73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C579-BCE4-4403-A2B6-F7D52D30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FA2B2-9F7B-4080-9650-CE1454BD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49A9B-2DDB-48AE-9E4A-448EFEBC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FBE9-594A-4642-82FA-844BF854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E61E8-BB68-4CAA-8F15-C4E2C39B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CB881-4C1F-4DF1-9435-3BC14C18D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3576C-EDE9-458D-A156-EB0791716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FF419-8D8A-441C-A470-2A4841447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D0EC1-2D8A-4C44-A563-284E8311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6CBC2-D404-4963-B73F-18C255E4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8F016-1F6F-4FA0-A154-7E9C78FF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5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90A3-DEC8-4FB5-91C0-3C40AC67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11116F-4890-4C47-8EAB-4F8930BE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72164-66C4-4706-8CDD-94C04C88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AAA75-1231-4FB9-8618-C667F41F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4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B93BE-6296-40F3-97E2-20E3D1F7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AF521-20E5-4DD0-8E5E-3CCBE3BB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82A1B-1EA3-4C2D-8939-14659414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7C8E-070F-48E1-9DFD-E03CC050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7A4B-8641-4DEC-B4C4-02420C55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6FDE2-AD9F-4508-9006-DFEA5FBB1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DFAC2-A2BE-4E5B-8BE9-19FC309D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1873F-6594-41B3-A629-9EA1CAF5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EEDC7-B0A6-452E-AC1E-B8CD9B0B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AD3B-2667-46FB-BFCA-A942CB25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E5211-2AFC-40D2-80FC-2A537F47D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CF787-7B8F-4639-A494-AC07F7DC4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E710F-179E-44DD-BF25-DC358806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4C85C-FED7-4DB1-8539-2005D75C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E71BC-A3BB-4DAB-AEB9-B0E5E525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2ECE0-FBC1-41A8-B026-1394EBD1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2C4C-D5F2-43D4-9E8E-4EF3C1493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D4B61-3672-4DC2-B95E-0A5358647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87A6-E7AB-4C26-8707-F443FEFFFADF}" type="datetimeFigureOut">
              <a:rPr lang="en-US" smtClean="0"/>
              <a:t>27/04/26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29947-4C72-4A38-8A3E-042A62FFA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53B5-37F1-45DF-8058-A9FB2DCC0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DFA4-7B46-4EB9-A4C1-76510422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7B0B4-243D-40B6-B79C-C9C7C0B9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FB4E1-B78D-414F-8D96-9CDEEB439F54}"/>
              </a:ext>
            </a:extLst>
          </p:cNvPr>
          <p:cNvSpPr txBox="1"/>
          <p:nvPr/>
        </p:nvSpPr>
        <p:spPr>
          <a:xfrm>
            <a:off x="3178206" y="1917577"/>
            <a:ext cx="6196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HÒA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3 TUỔI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NGHÀNH NGHỀ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CHUYỆN: CÂY RAU CỦA THỎ ÚT</a:t>
            </a:r>
          </a:p>
        </p:txBody>
      </p:sp>
    </p:spTree>
    <p:extLst>
      <p:ext uri="{BB962C8B-B14F-4D97-AF65-F5344CB8AC3E}">
        <p14:creationId xmlns:p14="http://schemas.microsoft.com/office/powerpoint/2010/main" val="64652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26B127-C68B-4A7F-88AF-AA893669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5A91CB-E866-4742-83B7-35215C984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C136D6-1779-40CF-A2EC-8301C40F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6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14CBC-B76C-404A-BD74-08E5D391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2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E0F764-820F-441F-8B9A-6068BF8E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F6C29-A602-4ED4-A385-80AAC797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2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FDEFE-BDD7-42CF-B90F-EFEF5BCA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1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ED98E-E159-4526-B899-766E907D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3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TDG</dc:creator>
  <cp:lastModifiedBy>TDG</cp:lastModifiedBy>
  <cp:revision>3</cp:revision>
  <dcterms:created xsi:type="dcterms:W3CDTF">2026-04-26T00:42:26Z</dcterms:created>
  <dcterms:modified xsi:type="dcterms:W3CDTF">2026-04-27T13:00:02Z</dcterms:modified>
</cp:coreProperties>
</file>