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Afacad Flux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fortaa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136E35-E983-45B0-AD55-38A35C41AA0C}">
  <a:tblStyle styleId="{14136E35-E983-45B0-AD55-38A35C41AA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0687" y="1434405"/>
            <a:ext cx="11906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975610" y="2577405"/>
            <a:ext cx="6240780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375" b="1" dirty="0">
                <a:solidFill>
                  <a:srgbClr val="F39C12"/>
                </a:solidFill>
                <a:latin typeface="Comfortaa"/>
                <a:ea typeface="Calibri"/>
                <a:cs typeface="Calibri"/>
                <a:sym typeface="Comfortaa"/>
              </a:rPr>
              <a:t>TRÒ CHUYỆN VỀ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375" b="1" i="0" u="none" strike="noStrike" cap="none" dirty="0">
                <a:solidFill>
                  <a:srgbClr val="F39C1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6375" b="1" i="0" u="none" strike="noStrike" cap="none" dirty="0" err="1">
                <a:solidFill>
                  <a:srgbClr val="F39C12"/>
                </a:solidFill>
                <a:latin typeface="Comfortaa"/>
                <a:ea typeface="Comfortaa"/>
                <a:cs typeface="Comfortaa"/>
                <a:sym typeface="Comfortaa"/>
              </a:rPr>
              <a:t>NGÀY</a:t>
            </a:r>
            <a:r>
              <a:rPr lang="en-US" sz="6375" b="1" i="0" u="none" strike="noStrike" cap="none" dirty="0">
                <a:solidFill>
                  <a:srgbClr val="F39C1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6375" b="1" i="0" u="none" strike="noStrike" cap="none" dirty="0" err="1">
                <a:solidFill>
                  <a:srgbClr val="F39C12"/>
                </a:solidFill>
                <a:latin typeface="Comfortaa"/>
                <a:ea typeface="Comfortaa"/>
                <a:cs typeface="Comfortaa"/>
                <a:sym typeface="Comfortaa"/>
              </a:rPr>
              <a:t>VÀ</a:t>
            </a:r>
            <a:r>
              <a:rPr lang="en-US" sz="6375" b="1" i="0" u="none" strike="noStrike" cap="none" dirty="0">
                <a:solidFill>
                  <a:srgbClr val="F39C1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6375" b="1" i="0" u="none" strike="noStrike" cap="none" dirty="0" err="1">
                <a:solidFill>
                  <a:srgbClr val="F39C12"/>
                </a:solidFill>
                <a:latin typeface="Comfortaa"/>
                <a:ea typeface="Comfortaa"/>
                <a:cs typeface="Comfortaa"/>
                <a:sym typeface="Comfortaa"/>
              </a:rPr>
              <a:t>ĐÊM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5381625" y="2362200"/>
            <a:ext cx="1428750" cy="762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685573" y="2628900"/>
            <a:ext cx="682085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 dirty="0" err="1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HĐ1</a:t>
            </a:r>
            <a:r>
              <a:rPr lang="en-US" sz="5250" b="1" i="0" u="none" strike="noStrike" cap="none" dirty="0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n-US" sz="5250" b="1" i="0" u="none" strike="noStrike" cap="none" dirty="0" err="1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TRÒ</a:t>
            </a:r>
            <a:r>
              <a:rPr lang="en-US" sz="5250" b="1" i="0" u="none" strike="noStrike" cap="none" dirty="0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5250" b="1" i="0" u="none" strike="noStrike" cap="none" dirty="0" err="1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CHUYỆN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 b="1" i="0" u="none" strike="noStrike" cap="none" dirty="0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5250" b="1" i="0" u="none" strike="noStrike" cap="none" dirty="0" err="1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VỀ</a:t>
            </a:r>
            <a:r>
              <a:rPr lang="en-US" sz="5250" b="1" i="0" u="none" strike="noStrike" cap="none" dirty="0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vi-VN" sz="5250" b="1" dirty="0">
                <a:solidFill>
                  <a:srgbClr val="2980B9"/>
                </a:solidFill>
                <a:latin typeface="Comfortaa"/>
                <a:ea typeface="Comfortaa"/>
                <a:cs typeface="Comfortaa"/>
                <a:sym typeface="Comfortaa"/>
              </a:rPr>
              <a:t>NGÀY VÀ ĐÊM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704975"/>
            <a:ext cx="5429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704975"/>
            <a:ext cx="5429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476250" y="2922389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Bầu trời trong xanh, có mây trắng.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476250" y="3432869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Có Ông Mặt Trời tỏa ánh nắng rực rỡ.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476250" y="3943350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Ánh nắng giúp mọi người nhìn rõ mọi vật.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76250" y="4453830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Mặt trời mọc vào buổi sáng sớm.</a:t>
            </a:r>
            <a:endParaRPr/>
          </a:p>
        </p:txBody>
      </p:sp>
      <p:pic>
        <p:nvPicPr>
          <p:cNvPr id="106" name="Google Shape;106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2941439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3451919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396240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4472880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476250" y="476250"/>
            <a:ext cx="117157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900" b="1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Tìm hiểu d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ấu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hiệu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nổi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bật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của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vi-VN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an </a:t>
            </a:r>
            <a:r>
              <a:rPr lang="vi-VN" sz="3900" b="1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gày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332732"/>
            <a:ext cx="3555950" cy="303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332732"/>
            <a:ext cx="3555950" cy="303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9650" y="2332732"/>
            <a:ext cx="3555950" cy="303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687388" y="3666232"/>
            <a:ext cx="313367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Thức dậy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762000" y="4209157"/>
            <a:ext cx="29844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Bé đánh răng, rửa mặt và tập thể dục buổi sáng.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4529089" y="3666232"/>
            <a:ext cx="313367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Đi học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4603700" y="4209157"/>
            <a:ext cx="29844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Bé đến trường vui chơi cùng cô giáo và bạn bè.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370789" y="3666232"/>
            <a:ext cx="313367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Làm việc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8445400" y="4209157"/>
            <a:ext cx="29844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Bố mẹ đi làm, các bác nông dân ra đồng làm việc.</a:t>
            </a:r>
            <a:endParaRPr/>
          </a:p>
        </p:txBody>
      </p:sp>
      <p:pic>
        <p:nvPicPr>
          <p:cNvPr id="125" name="Google Shape;12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96963" y="2694682"/>
            <a:ext cx="7143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8663" y="2694682"/>
            <a:ext cx="7143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51801" y="2694682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476250" y="476250"/>
            <a:ext cx="117157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Ban </a:t>
            </a:r>
            <a:r>
              <a:rPr lang="vi-VN" sz="3900" b="1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en-US" sz="3900" b="1" i="0" u="none" strike="noStrike" cap="none" dirty="0" err="1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gày</a:t>
            </a:r>
            <a:r>
              <a:rPr lang="vi-VN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 mọi người thường làm gì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06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5381625" y="2362200"/>
            <a:ext cx="1428750" cy="76200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400663" y="2628900"/>
            <a:ext cx="5390673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 dirty="0" err="1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TÌM</a:t>
            </a:r>
            <a:r>
              <a:rPr lang="en-US" sz="5250" b="1" i="0" u="none" strike="noStrike" cap="none" dirty="0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5250" b="1" i="0" u="none" strike="noStrike" cap="none" dirty="0" err="1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HIỂU</a:t>
            </a:r>
            <a:r>
              <a:rPr lang="vi-VN" sz="5250" b="1" dirty="0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 MỘT SỐ DẤU HIỆU NỔI BẬT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 b="1" i="0" u="none" strike="noStrike" cap="none" dirty="0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5250" b="1" i="0" u="none" strike="noStrike" cap="none" dirty="0" err="1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VỀ</a:t>
            </a:r>
            <a:r>
              <a:rPr lang="en-US" sz="5250" b="1" i="0" u="none" strike="noStrike" cap="none" dirty="0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 BAN </a:t>
            </a:r>
            <a:r>
              <a:rPr lang="en-US" sz="5250" b="1" i="0" u="none" strike="noStrike" cap="none" dirty="0" err="1">
                <a:solidFill>
                  <a:srgbClr val="2C3E50"/>
                </a:solidFill>
                <a:latin typeface="Comfortaa"/>
                <a:ea typeface="Comfortaa"/>
                <a:cs typeface="Comfortaa"/>
                <a:sym typeface="Comfortaa"/>
              </a:rPr>
              <a:t>ĐÊM</a:t>
            </a:r>
            <a:endParaRPr dirty="0"/>
          </a:p>
        </p:txBody>
      </p:sp>
      <p:pic>
        <p:nvPicPr>
          <p:cNvPr id="145" name="Google Shape;14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1686" y="1695450"/>
            <a:ext cx="4286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704975"/>
            <a:ext cx="5429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704975"/>
            <a:ext cx="5429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476250" y="2922389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Khi Mặt Trời lặn, màn đêm buông xuống.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476250" y="3432869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Bầu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trời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tối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đen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, </a:t>
            </a: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có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Mặt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 </a:t>
            </a:r>
            <a:r>
              <a:rPr lang="en-US" sz="1800" b="0" i="0" u="none" strike="noStrike" cap="none" dirty="0" err="1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Trăng</a:t>
            </a:r>
            <a:r>
              <a:rPr lang="en-US" sz="1800" b="0" i="0" u="none" strike="noStrike" cap="none" dirty="0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.</a:t>
            </a:r>
            <a:endParaRPr dirty="0"/>
          </a:p>
        </p:txBody>
      </p:sp>
      <p:sp>
        <p:nvSpPr>
          <p:cNvPr id="155" name="Google Shape;155;p19"/>
          <p:cNvSpPr txBox="1"/>
          <p:nvPr/>
        </p:nvSpPr>
        <p:spPr>
          <a:xfrm>
            <a:off x="476250" y="3943350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Những vì sao lấp lánh trên cao.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476250" y="4453830"/>
            <a:ext cx="5429250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175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Mọi vật chìm vào giấc ngủ yên tĩnh.</a:t>
            </a:r>
            <a:endParaRPr/>
          </a:p>
        </p:txBody>
      </p:sp>
      <p:pic>
        <p:nvPicPr>
          <p:cNvPr id="157" name="Google Shape;15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" y="2941439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6250" y="3451919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6250" y="396240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6250" y="4472880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476250" y="476250"/>
            <a:ext cx="117157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Dấu hiệu nổi bật của Ban Đêm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250" y="2332732"/>
            <a:ext cx="3555950" cy="303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950" y="2332732"/>
            <a:ext cx="3555950" cy="303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9650" y="2332732"/>
            <a:ext cx="3555950" cy="303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687388" y="3666232"/>
            <a:ext cx="313367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Ăn cơm tối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762000" y="4209157"/>
            <a:ext cx="29844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Cả gia đình quây quần bên nhau ăn bữa cơm ngon.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4529089" y="3666232"/>
            <a:ext cx="313367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Học bài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4603700" y="4209157"/>
            <a:ext cx="29844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4495E"/>
                </a:solidFill>
                <a:latin typeface="Afacad Flux"/>
                <a:ea typeface="Afacad Flux"/>
                <a:cs typeface="Afacad Flux"/>
                <a:sym typeface="Afacad Flux"/>
              </a:rPr>
              <a:t>Bé cùng bố mẹ đọc truyện hoặc ôn lại bài học.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8370789" y="3666232"/>
            <a:ext cx="3133672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Đi ngủ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8445400" y="4209157"/>
            <a:ext cx="29844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facad Flux"/>
                <a:ea typeface="Afacad Flux"/>
                <a:cs typeface="Afacad Flux"/>
                <a:sym typeface="Afacad Flux"/>
              </a:rPr>
              <a:t>Bé đi ngủ sớm để cơ thể khỏe mạnh và mau lớn.</a:t>
            </a:r>
            <a:endParaRPr/>
          </a:p>
        </p:txBody>
      </p:sp>
      <p:pic>
        <p:nvPicPr>
          <p:cNvPr id="176" name="Google Shape;176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01738" y="2694682"/>
            <a:ext cx="5048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72001" y="2694682"/>
            <a:ext cx="6477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3239" y="2694682"/>
            <a:ext cx="4286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476250" y="476250"/>
            <a:ext cx="117157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900" b="1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Buổi tối mọi người thường làm gì</a:t>
            </a:r>
            <a:r>
              <a:rPr lang="en-US" sz="3900" b="1" i="0" u="none" strike="noStrike" cap="none" dirty="0">
                <a:solidFill>
                  <a:srgbClr val="E67E22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Afacad Flux</vt:lpstr>
      <vt:lpstr>Comfortaa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HTTC</cp:lastModifiedBy>
  <cp:revision>1</cp:revision>
  <dcterms:modified xsi:type="dcterms:W3CDTF">2026-05-19T03:04:11Z</dcterms:modified>
</cp:coreProperties>
</file>