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56" r:id="rId3"/>
    <p:sldId id="257" r:id="rId4"/>
    <p:sldId id="258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35901C-409B-429A-A5B0-F52F8670D1FD}" v="43" dt="2026-04-17T02:04:06.7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8" autoAdjust="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u Hien" userId="08de3212fa0917f4" providerId="LiveId" clId="{08FF4EB5-B0EF-4C9C-B0A2-BA076B644485}"/>
    <pc:docChg chg="modSld">
      <pc:chgData name="Vu Hien" userId="08de3212fa0917f4" providerId="LiveId" clId="{08FF4EB5-B0EF-4C9C-B0A2-BA076B644485}" dt="2026-04-17T02:04:06.765" v="104" actId="1076"/>
      <pc:docMkLst>
        <pc:docMk/>
      </pc:docMkLst>
      <pc:sldChg chg="addSp modSp mod modAnim">
        <pc:chgData name="Vu Hien" userId="08de3212fa0917f4" providerId="LiveId" clId="{08FF4EB5-B0EF-4C9C-B0A2-BA076B644485}" dt="2026-04-17T02:02:02.624" v="57" actId="1076"/>
        <pc:sldMkLst>
          <pc:docMk/>
          <pc:sldMk cId="2825362537" sldId="256"/>
        </pc:sldMkLst>
        <pc:spChg chg="mod">
          <ac:chgData name="Vu Hien" userId="08de3212fa0917f4" providerId="LiveId" clId="{08FF4EB5-B0EF-4C9C-B0A2-BA076B644485}" dt="2026-04-17T02:00:47.978" v="27" actId="1076"/>
          <ac:spMkLst>
            <pc:docMk/>
            <pc:sldMk cId="2825362537" sldId="256"/>
            <ac:spMk id="6" creationId="{AA9FFA06-038A-C82B-F16C-91EDEC336CFA}"/>
          </ac:spMkLst>
        </pc:spChg>
        <pc:spChg chg="add mod">
          <ac:chgData name="Vu Hien" userId="08de3212fa0917f4" providerId="LiveId" clId="{08FF4EB5-B0EF-4C9C-B0A2-BA076B644485}" dt="2026-04-17T02:02:02.624" v="57" actId="1076"/>
          <ac:spMkLst>
            <pc:docMk/>
            <pc:sldMk cId="2825362537" sldId="256"/>
            <ac:spMk id="8" creationId="{077690B5-8150-856C-D012-7E28A65E2680}"/>
          </ac:spMkLst>
        </pc:spChg>
        <pc:picChg chg="mod">
          <ac:chgData name="Vu Hien" userId="08de3212fa0917f4" providerId="LiveId" clId="{08FF4EB5-B0EF-4C9C-B0A2-BA076B644485}" dt="2026-04-17T02:00:50.498" v="28" actId="14100"/>
          <ac:picMkLst>
            <pc:docMk/>
            <pc:sldMk cId="2825362537" sldId="256"/>
            <ac:picMk id="5" creationId="{7F45E9D5-6D07-C1C8-C5C7-723FEDD3E741}"/>
          </ac:picMkLst>
        </pc:picChg>
        <pc:picChg chg="add mod">
          <ac:chgData name="Vu Hien" userId="08de3212fa0917f4" providerId="LiveId" clId="{08FF4EB5-B0EF-4C9C-B0A2-BA076B644485}" dt="2026-04-17T02:01:41.289" v="32" actId="14100"/>
          <ac:picMkLst>
            <pc:docMk/>
            <pc:sldMk cId="2825362537" sldId="256"/>
            <ac:picMk id="7" creationId="{B35EC116-63BB-149A-6FF0-C485D62DBBAC}"/>
          </ac:picMkLst>
        </pc:picChg>
      </pc:sldChg>
      <pc:sldChg chg="addSp modSp mod">
        <pc:chgData name="Vu Hien" userId="08de3212fa0917f4" providerId="LiveId" clId="{08FF4EB5-B0EF-4C9C-B0A2-BA076B644485}" dt="2026-04-17T02:03:25.667" v="84" actId="14100"/>
        <pc:sldMkLst>
          <pc:docMk/>
          <pc:sldMk cId="401536133" sldId="257"/>
        </pc:sldMkLst>
        <pc:spChg chg="add mod">
          <ac:chgData name="Vu Hien" userId="08de3212fa0917f4" providerId="LiveId" clId="{08FF4EB5-B0EF-4C9C-B0A2-BA076B644485}" dt="2026-04-17T02:02:36.898" v="79" actId="1076"/>
          <ac:spMkLst>
            <pc:docMk/>
            <pc:sldMk cId="401536133" sldId="257"/>
            <ac:spMk id="4" creationId="{0BB63BD4-4E7E-37CA-049D-1302582703CF}"/>
          </ac:spMkLst>
        </pc:spChg>
        <pc:spChg chg="mod">
          <ac:chgData name="Vu Hien" userId="08de3212fa0917f4" providerId="LiveId" clId="{08FF4EB5-B0EF-4C9C-B0A2-BA076B644485}" dt="2026-04-17T02:02:23.756" v="69"/>
          <ac:spMkLst>
            <pc:docMk/>
            <pc:sldMk cId="401536133" sldId="257"/>
            <ac:spMk id="6" creationId="{14D642A9-0234-758B-8E1D-35A908EAEFA2}"/>
          </ac:spMkLst>
        </pc:spChg>
        <pc:picChg chg="mod">
          <ac:chgData name="Vu Hien" userId="08de3212fa0917f4" providerId="LiveId" clId="{08FF4EB5-B0EF-4C9C-B0A2-BA076B644485}" dt="2026-04-17T02:02:39.523" v="80" actId="14100"/>
          <ac:picMkLst>
            <pc:docMk/>
            <pc:sldMk cId="401536133" sldId="257"/>
            <ac:picMk id="5" creationId="{30FC6618-D6F4-C33D-6B57-8C85DEE75811}"/>
          </ac:picMkLst>
        </pc:picChg>
        <pc:picChg chg="add mod">
          <ac:chgData name="Vu Hien" userId="08de3212fa0917f4" providerId="LiveId" clId="{08FF4EB5-B0EF-4C9C-B0A2-BA076B644485}" dt="2026-04-17T02:03:25.667" v="84" actId="14100"/>
          <ac:picMkLst>
            <pc:docMk/>
            <pc:sldMk cId="401536133" sldId="257"/>
            <ac:picMk id="8" creationId="{C8F2748F-B64D-5349-9079-7283A1B0FFCD}"/>
          </ac:picMkLst>
        </pc:picChg>
      </pc:sldChg>
      <pc:sldChg chg="addSp delSp modSp mod">
        <pc:chgData name="Vu Hien" userId="08de3212fa0917f4" providerId="LiveId" clId="{08FF4EB5-B0EF-4C9C-B0A2-BA076B644485}" dt="2026-04-17T02:00:30.833" v="23" actId="1076"/>
        <pc:sldMkLst>
          <pc:docMk/>
          <pc:sldMk cId="768084005" sldId="258"/>
        </pc:sldMkLst>
        <pc:spChg chg="mod">
          <ac:chgData name="Vu Hien" userId="08de3212fa0917f4" providerId="LiveId" clId="{08FF4EB5-B0EF-4C9C-B0A2-BA076B644485}" dt="2026-04-17T02:00:30.833" v="23" actId="1076"/>
          <ac:spMkLst>
            <pc:docMk/>
            <pc:sldMk cId="768084005" sldId="258"/>
            <ac:spMk id="5" creationId="{0D8D32D3-8B6C-1C47-8C96-EA96621BBE3A}"/>
          </ac:spMkLst>
        </pc:spChg>
        <pc:spChg chg="add mod">
          <ac:chgData name="Vu Hien" userId="08de3212fa0917f4" providerId="LiveId" clId="{08FF4EB5-B0EF-4C9C-B0A2-BA076B644485}" dt="2026-04-17T02:00:25.428" v="22" actId="20577"/>
          <ac:spMkLst>
            <pc:docMk/>
            <pc:sldMk cId="768084005" sldId="258"/>
            <ac:spMk id="7" creationId="{FDC8A983-E9DA-CE08-8392-9C064499DA1F}"/>
          </ac:spMkLst>
        </pc:spChg>
        <pc:picChg chg="mod">
          <ac:chgData name="Vu Hien" userId="08de3212fa0917f4" providerId="LiveId" clId="{08FF4EB5-B0EF-4C9C-B0A2-BA076B644485}" dt="2026-04-17T01:59:28.729" v="2" actId="14100"/>
          <ac:picMkLst>
            <pc:docMk/>
            <pc:sldMk cId="768084005" sldId="258"/>
            <ac:picMk id="1026" creationId="{6CAAB5B4-483F-A7C5-FFC6-F1396B4A1626}"/>
          </ac:picMkLst>
        </pc:picChg>
        <pc:picChg chg="add mod">
          <ac:chgData name="Vu Hien" userId="08de3212fa0917f4" providerId="LiveId" clId="{08FF4EB5-B0EF-4C9C-B0A2-BA076B644485}" dt="2026-04-17T01:59:34.393" v="5" actId="14100"/>
          <ac:picMkLst>
            <pc:docMk/>
            <pc:sldMk cId="768084005" sldId="258"/>
            <ac:picMk id="3074" creationId="{1194F302-FFE2-8D57-EAF0-8F5A572BB561}"/>
          </ac:picMkLst>
        </pc:picChg>
        <pc:picChg chg="add del">
          <ac:chgData name="Vu Hien" userId="08de3212fa0917f4" providerId="LiveId" clId="{08FF4EB5-B0EF-4C9C-B0A2-BA076B644485}" dt="2026-04-17T02:00:11.122" v="13" actId="478"/>
          <ac:picMkLst>
            <pc:docMk/>
            <pc:sldMk cId="768084005" sldId="258"/>
            <ac:picMk id="3076" creationId="{DBC7C32E-8BC1-CB8F-D6D0-5A248BF39BDD}"/>
          </ac:picMkLst>
        </pc:picChg>
      </pc:sldChg>
      <pc:sldChg chg="modSp mod">
        <pc:chgData name="Vu Hien" userId="08de3212fa0917f4" providerId="LiveId" clId="{08FF4EB5-B0EF-4C9C-B0A2-BA076B644485}" dt="2026-04-17T02:04:06.765" v="104" actId="1076"/>
        <pc:sldMkLst>
          <pc:docMk/>
          <pc:sldMk cId="1818891643" sldId="262"/>
        </pc:sldMkLst>
        <pc:spChg chg="mod">
          <ac:chgData name="Vu Hien" userId="08de3212fa0917f4" providerId="LiveId" clId="{08FF4EB5-B0EF-4C9C-B0A2-BA076B644485}" dt="2026-04-17T02:04:03.439" v="103" actId="122"/>
          <ac:spMkLst>
            <pc:docMk/>
            <pc:sldMk cId="1818891643" sldId="262"/>
            <ac:spMk id="5" creationId="{FE741DF9-5D2A-9E2E-51B4-183959D0258B}"/>
          </ac:spMkLst>
        </pc:spChg>
        <pc:picChg chg="mod">
          <ac:chgData name="Vu Hien" userId="08de3212fa0917f4" providerId="LiveId" clId="{08FF4EB5-B0EF-4C9C-B0A2-BA076B644485}" dt="2026-04-17T02:04:06.765" v="104" actId="1076"/>
          <ac:picMkLst>
            <pc:docMk/>
            <pc:sldMk cId="1818891643" sldId="262"/>
            <ac:picMk id="1026" creationId="{3625B12F-5CE9-ED97-74E4-A0F2D5C835D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A5C96-CB13-482E-9664-EF333385526B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AB8C3-6B73-4D2B-A2E0-1AA7E7BFA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970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1AB8C3-6B73-4D2B-A2E0-1AA7E7BFAE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9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09CA7-496E-AFC4-52DC-8E495F724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F0E385-D067-CD32-D578-4A40FCED6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529EC-A72C-A44D-065D-8F354B2D6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546B-715B-4C31-A4AC-87DCDABF2BB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3FAA6-9D74-8713-7EEA-759A7F74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D3246-4C9F-7E2F-AF06-C26E42099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B2D9-4954-43C9-B563-A9DD58CE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8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44A05-5A79-5F08-684D-1B7D5C85F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9ADB8E-104C-B0C1-18BA-EBA2C328E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C1743-4F38-5BF8-22F1-57B3C361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546B-715B-4C31-A4AC-87DCDABF2BB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AFF29-F3FE-DF71-67BD-F816A0A92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8C622-55D6-86D3-D950-A8A022039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B2D9-4954-43C9-B563-A9DD58CE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61C37C-F8E6-19FC-E0E3-41166DF40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D33E58-E9C2-09AE-A917-B5694368B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82E9-DB6B-16D6-766C-52CFE576F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546B-715B-4C31-A4AC-87DCDABF2BB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0C57C-4355-D6BD-B795-575983B6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5DA0B-5ACD-5EA8-18F1-3F507BFC0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B2D9-4954-43C9-B563-A9DD58CE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24602-A1CC-B276-6A14-023560387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E1B7A-E867-4802-3CC1-C53C11741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E8E6C-E192-1C87-E1DD-7998249FE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546B-715B-4C31-A4AC-87DCDABF2BB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BC54D-4876-6BE8-6976-D6BC2599B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B6D0F-EC0E-535C-1728-D80E2AF8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B2D9-4954-43C9-B563-A9DD58CE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3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E9B36-7230-DFF6-EFC1-4E6350C0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877F5-7EEE-7895-BBAB-1AB9A1874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D04D5-A396-C6EA-BC29-5B5AE73F7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546B-715B-4C31-A4AC-87DCDABF2BB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3434D-51D2-41A2-5D12-F683B017C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7C823-888F-D852-F170-DE29F332D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B2D9-4954-43C9-B563-A9DD58CE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2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19630-9D70-F304-0548-AB1FBFB95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46505-8CB9-BC81-D728-4CCECCD9A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DA1E4-44CC-7A62-B39C-024353D4F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B60485-7949-998A-B953-6B1D6F712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546B-715B-4C31-A4AC-87DCDABF2BB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33640-B2AF-B9F5-231C-810BF83B6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5AC57A-2A06-4E1B-23CD-6BCD55D5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B2D9-4954-43C9-B563-A9DD58CE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78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4FEDD-DA2D-1825-7A07-27E49BE99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FAAA1-F4FB-E80B-521B-97DCE2EEE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BA883-DF43-D8F1-6BF9-A0D3A21CA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F79DD3-6F31-5FCA-CD1D-ECDB539F9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ABB70A-16D0-441C-61A8-BB1678250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0AF159-2EE0-E038-825C-6A1DBF19F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546B-715B-4C31-A4AC-87DCDABF2BB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879CEB-CBD9-1F54-6DAC-DE986407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3297A2-2169-BF91-DC22-46CC269A5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B2D9-4954-43C9-B563-A9DD58CE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9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F97F1-97EE-BC50-F78D-1F4401E97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B0BC2D-5F4F-31CD-179E-377D3C3AD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546B-715B-4C31-A4AC-87DCDABF2BB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8F90B-832E-AA7E-75C4-D57B7B5B7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6A8AC7-F26A-4825-311F-DB07BB389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B2D9-4954-43C9-B563-A9DD58CE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5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BFA161-0999-CB51-F9A5-70CA7B7D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546B-715B-4C31-A4AC-87DCDABF2BB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2A47D4-A9B7-8790-6DC3-4C67CBC06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9A408-1D43-8577-FE1A-ED9479DBC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B2D9-4954-43C9-B563-A9DD58CE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2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26CFE-7A54-6CF8-DA23-AC9414767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C6AD9-7C0E-A701-4155-92D51A3E6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B31837-8A53-27D9-14A1-D80B6D6FA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50F955-B638-24AF-8AFF-2A8F1F7D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546B-715B-4C31-A4AC-87DCDABF2BB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D54C0-DAB5-09D5-1270-C34646CE1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868FA9-67B4-ECDF-249C-BE6D31BD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B2D9-4954-43C9-B563-A9DD58CE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2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F4858-5F35-A7F1-C7D2-73A15CF6F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614518-D909-5690-E9F7-BFA4BAECED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5D0B9-A7DE-5A53-A225-C45C2DC9A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4DF77-AAB9-EA18-724E-CF5865C1F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E546B-715B-4C31-A4AC-87DCDABF2BB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4E235-6487-2B31-23A8-FD174C49C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59D2F-EB3F-3E56-E729-7AD19A712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FB2D9-4954-43C9-B563-A9DD58CE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6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B3DEEA-59B8-96B6-5AD3-27DAB04A5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A8FAC7-3369-5FCC-8B12-554C52D7D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E3584-9447-CDC1-65C4-B00525BF8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3E546B-715B-4C31-A4AC-87DCDABF2BB2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27C85-8DE7-9F1E-7A91-17547059C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EB1F8-ECD1-7C10-0B6F-C9BF6DA51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7FB2D9-4954-43C9-B563-A9DD58CE0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71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0541CE2-C500-3159-884A-E8E1DD4AC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5B4E51-1CA4-5689-19B4-AA0BA5CB5198}"/>
              </a:ext>
            </a:extLst>
          </p:cNvPr>
          <p:cNvSpPr/>
          <p:nvPr/>
        </p:nvSpPr>
        <p:spPr>
          <a:xfrm>
            <a:off x="2539870" y="1684055"/>
            <a:ext cx="824334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Trò chuyện về một số cây lương thực</a:t>
            </a:r>
          </a:p>
          <a:p>
            <a:r>
              <a:rPr lang="vi-V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Độ tuổi: 3-4 tuổi</a:t>
            </a:r>
          </a:p>
          <a:p>
            <a:r>
              <a:rPr lang="vi-V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Đơn vị: Trường Mầm non Yên Hòa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9167953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13E33-955D-D9E8-87F5-32E9558D77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690C1-FB2B-309A-54AE-08295B899D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45E9D5-6D07-C1C8-C5C7-723FEDD3E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6331974" cy="5633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9FFA06-038A-C82B-F16C-91EDEC336CFA}"/>
              </a:ext>
            </a:extLst>
          </p:cNvPr>
          <p:cNvSpPr txBox="1"/>
          <p:nvPr/>
        </p:nvSpPr>
        <p:spPr>
          <a:xfrm>
            <a:off x="832233" y="5534561"/>
            <a:ext cx="40463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+mj-lt"/>
              </a:rPr>
              <a:t>Hình ảnh bác </a:t>
            </a:r>
          </a:p>
          <a:p>
            <a:r>
              <a:rPr lang="vi-VN" sz="4000" dirty="0">
                <a:latin typeface="+mj-lt"/>
              </a:rPr>
              <a:t>nông dân trồng lúa</a:t>
            </a:r>
            <a:endParaRPr lang="en-US" sz="4000" dirty="0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5EC116-63BB-149A-6FF0-C485D62DB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975" y="-135633"/>
            <a:ext cx="5860026" cy="57695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7690B5-8150-856C-D012-7E28A65E2680}"/>
              </a:ext>
            </a:extLst>
          </p:cNvPr>
          <p:cNvSpPr txBox="1"/>
          <p:nvPr/>
        </p:nvSpPr>
        <p:spPr>
          <a:xfrm>
            <a:off x="6992143" y="5735637"/>
            <a:ext cx="4834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+mj-lt"/>
              </a:rPr>
              <a:t>Hình ảnh cây lúa nước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53625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FC6618-D6F4-C33D-6B57-8C85DEE75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13987" cy="52455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D642A9-0234-758B-8E1D-35A908EAEFA2}"/>
              </a:ext>
            </a:extLst>
          </p:cNvPr>
          <p:cNvSpPr txBox="1"/>
          <p:nvPr/>
        </p:nvSpPr>
        <p:spPr>
          <a:xfrm>
            <a:off x="865238" y="5348750"/>
            <a:ext cx="4680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Hình ảnh bác nông </a:t>
            </a:r>
          </a:p>
          <a:p>
            <a:r>
              <a:rPr lang="vi-VN" sz="4000" dirty="0">
                <a:latin typeface="+mj-lt"/>
              </a:rPr>
              <a:t>dân trồng ngô</a:t>
            </a:r>
            <a:endParaRPr lang="en-US" sz="40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B63BD4-4E7E-37CA-049D-1302582703CF}"/>
              </a:ext>
            </a:extLst>
          </p:cNvPr>
          <p:cNvSpPr txBox="1"/>
          <p:nvPr/>
        </p:nvSpPr>
        <p:spPr>
          <a:xfrm>
            <a:off x="7211960" y="5530646"/>
            <a:ext cx="468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+mj-lt"/>
              </a:rPr>
              <a:t>Hình ảnh cây ngô</a:t>
            </a:r>
            <a:endParaRPr lang="en-US" sz="4000" dirty="0"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F2748F-B64D-5349-9079-7283A1B0F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987" y="0"/>
            <a:ext cx="5978013" cy="524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6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CAAB5B4-483F-A7C5-FFC6-F1396B4A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879690" cy="525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8D32D3-8B6C-1C47-8C96-EA96621BBE3A}"/>
              </a:ext>
            </a:extLst>
          </p:cNvPr>
          <p:cNvSpPr txBox="1"/>
          <p:nvPr/>
        </p:nvSpPr>
        <p:spPr>
          <a:xfrm>
            <a:off x="707923" y="5368414"/>
            <a:ext cx="42306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+mj-lt"/>
              </a:rPr>
              <a:t>Hình ảnh nông dân </a:t>
            </a:r>
          </a:p>
          <a:p>
            <a:r>
              <a:rPr lang="vi-VN" sz="4000" dirty="0">
                <a:latin typeface="+mj-lt"/>
              </a:rPr>
              <a:t>trồng khoai lang</a:t>
            </a:r>
            <a:endParaRPr lang="en-US" sz="4000" dirty="0">
              <a:latin typeface="+mj-l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194F302-FFE2-8D57-EAF0-8F5A572BB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46" y="0"/>
            <a:ext cx="6096000" cy="525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C8A983-E9DA-CE08-8392-9C064499DA1F}"/>
              </a:ext>
            </a:extLst>
          </p:cNvPr>
          <p:cNvSpPr txBox="1"/>
          <p:nvPr/>
        </p:nvSpPr>
        <p:spPr>
          <a:xfrm>
            <a:off x="6756958" y="5250426"/>
            <a:ext cx="51988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+mj-lt"/>
              </a:rPr>
              <a:t>Hình ảnh cây khoai lang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808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E3233-6456-9691-2C4C-68A33A351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625B12F-5CE9-ED97-74E4-A0F2D5C83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741DF9-5D2A-9E2E-51B4-183959D0258B}"/>
              </a:ext>
            </a:extLst>
          </p:cNvPr>
          <p:cNvSpPr/>
          <p:nvPr/>
        </p:nvSpPr>
        <p:spPr>
          <a:xfrm>
            <a:off x="2588269" y="1920678"/>
            <a:ext cx="689002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Một số món ăn  từ các </a:t>
            </a:r>
          </a:p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lt"/>
              </a:rPr>
              <a:t>cây lương thực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8891643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2BF30-A103-0EE6-A4F7-E8757D3E9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7791B2-5A77-9E4F-77C8-C69FFB366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1974" y="1"/>
            <a:ext cx="5860026" cy="34290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76B1577-4F9A-6E7A-1CF8-49550ED96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331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AB5C03-A5DD-511D-8DFB-C3E1FDC85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6331974" cy="37092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76E9BC-F89C-7945-D0DE-0F57A72FA1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1974" y="3428999"/>
            <a:ext cx="5860026" cy="370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1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66</Words>
  <Application>Microsoft Office PowerPoint</Application>
  <PresentationFormat>Widescreen</PresentationFormat>
  <Paragraphs>15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Vu Hien</dc:creator>
  <cp:lastModifiedBy>Vu Hien</cp:lastModifiedBy>
  <cp:revision>2</cp:revision>
  <dcterms:created xsi:type="dcterms:W3CDTF">2026-04-16T13:03:13Z</dcterms:created>
  <dcterms:modified xsi:type="dcterms:W3CDTF">2026-04-17T02:04:10Z</dcterms:modified>
</cp:coreProperties>
</file>