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80" r:id="rId5"/>
    <p:sldId id="281" r:id="rId6"/>
    <p:sldId id="2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ương nương" userId="1dc3bf3eaa9e3086" providerId="LiveId" clId="{B5BBBD0F-1D30-477B-9BF7-495230970D57}"/>
    <pc:docChg chg="undo custSel addSld delSld modSld">
      <pc:chgData name="nương nương" userId="1dc3bf3eaa9e3086" providerId="LiveId" clId="{B5BBBD0F-1D30-477B-9BF7-495230970D57}" dt="2026-04-15T04:38:59.853" v="16" actId="14100"/>
      <pc:docMkLst>
        <pc:docMk/>
      </pc:docMkLst>
      <pc:sldChg chg="addSp delSp modSp add del mod delAnim modAnim">
        <pc:chgData name="nương nương" userId="1dc3bf3eaa9e3086" providerId="LiveId" clId="{B5BBBD0F-1D30-477B-9BF7-495230970D57}" dt="2026-04-15T04:38:27.133" v="9" actId="14100"/>
        <pc:sldMkLst>
          <pc:docMk/>
          <pc:sldMk cId="2453589118" sldId="257"/>
        </pc:sldMkLst>
        <pc:picChg chg="add mod">
          <ac:chgData name="nương nương" userId="1dc3bf3eaa9e3086" providerId="LiveId" clId="{B5BBBD0F-1D30-477B-9BF7-495230970D57}" dt="2026-04-15T04:38:27.133" v="9" actId="14100"/>
          <ac:picMkLst>
            <pc:docMk/>
            <pc:sldMk cId="2453589118" sldId="257"/>
            <ac:picMk id="2" creationId="{4BDA02D3-DD06-8B8A-AC3C-695D275C62D3}"/>
          </ac:picMkLst>
        </pc:picChg>
        <pc:picChg chg="del mod">
          <ac:chgData name="nương nương" userId="1dc3bf3eaa9e3086" providerId="LiveId" clId="{B5BBBD0F-1D30-477B-9BF7-495230970D57}" dt="2026-04-15T04:38:10.401" v="4" actId="478"/>
          <ac:picMkLst>
            <pc:docMk/>
            <pc:sldMk cId="2453589118" sldId="257"/>
            <ac:picMk id="4" creationId="{1A04BE7D-546C-6AD1-AB18-13736648A8FC}"/>
          </ac:picMkLst>
        </pc:picChg>
      </pc:sldChg>
      <pc:sldChg chg="addSp delSp modSp mod delAnim modAnim">
        <pc:chgData name="nương nương" userId="1dc3bf3eaa9e3086" providerId="LiveId" clId="{B5BBBD0F-1D30-477B-9BF7-495230970D57}" dt="2026-04-15T04:38:59.853" v="16" actId="14100"/>
        <pc:sldMkLst>
          <pc:docMk/>
          <pc:sldMk cId="2609130673" sldId="281"/>
        </pc:sldMkLst>
        <pc:picChg chg="del mod">
          <ac:chgData name="nương nương" userId="1dc3bf3eaa9e3086" providerId="LiveId" clId="{B5BBBD0F-1D30-477B-9BF7-495230970D57}" dt="2026-04-15T04:38:34.619" v="11" actId="478"/>
          <ac:picMkLst>
            <pc:docMk/>
            <pc:sldMk cId="2609130673" sldId="281"/>
            <ac:picMk id="2" creationId="{3D2F8B94-3DE3-C8C4-DFD3-FD5B0E513AB8}"/>
          </ac:picMkLst>
        </pc:picChg>
        <pc:picChg chg="add mod">
          <ac:chgData name="nương nương" userId="1dc3bf3eaa9e3086" providerId="LiveId" clId="{B5BBBD0F-1D30-477B-9BF7-495230970D57}" dt="2026-04-15T04:38:59.853" v="16" actId="14100"/>
          <ac:picMkLst>
            <pc:docMk/>
            <pc:sldMk cId="2609130673" sldId="281"/>
            <ac:picMk id="3" creationId="{DCE711AF-21B1-E5CF-BCCC-A09E60D1A67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7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7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5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6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C3C6-7A76-4A3D-860B-08578AE1FE0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973F-5B9D-4623-A92A-DA454EF13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78354D-BF3B-831D-A4B9-59D65F089968}"/>
              </a:ext>
            </a:extLst>
          </p:cNvPr>
          <p:cNvSpPr/>
          <p:nvPr/>
        </p:nvSpPr>
        <p:spPr>
          <a:xfrm>
            <a:off x="1686399" y="2748589"/>
            <a:ext cx="93019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TUỔI: 4-5 TUỔI</a:t>
            </a:r>
          </a:p>
          <a:p>
            <a:pPr algn="just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VỊ: TRƯỜNG MẦM NON YÊN HÒA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2C299-2E78-4FA6-8E60-BB54E88CB192}"/>
              </a:ext>
            </a:extLst>
          </p:cNvPr>
          <p:cNvSpPr/>
          <p:nvPr/>
        </p:nvSpPr>
        <p:spPr>
          <a:xfrm>
            <a:off x="1305098" y="731211"/>
            <a:ext cx="102149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MỘT SỐ NGÀY LỄ HỘI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QUÊ HƯƠNG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831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5A2F49-89E4-317E-6BCE-34C1A7EFD472}"/>
              </a:ext>
            </a:extLst>
          </p:cNvPr>
          <p:cNvSpPr/>
          <p:nvPr/>
        </p:nvSpPr>
        <p:spPr>
          <a:xfrm>
            <a:off x="1996500" y="2406683"/>
            <a:ext cx="93019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Yên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Yên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60635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BDA02D3-DD06-8B8A-AC3C-695D275C6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9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D0E0-6288-D1EA-595A-9FCE26E3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C01991-63C3-CEB7-7B2B-E2D5F1DF705B}"/>
              </a:ext>
            </a:extLst>
          </p:cNvPr>
          <p:cNvSpPr/>
          <p:nvPr/>
        </p:nvSpPr>
        <p:spPr>
          <a:xfrm>
            <a:off x="1429789" y="2413337"/>
            <a:ext cx="99918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Hoa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Ninh Bình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7540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DCE711AF-21B1-E5CF-BCCC-A09E60D1A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5122" y="2253343"/>
            <a:ext cx="965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 ƠN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CON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CHÚ Ý LẮNG NGHE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04" y="2899674"/>
            <a:ext cx="3524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57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5.55112E-17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49</Words>
  <Application>Microsoft Office PowerPoint</Application>
  <PresentationFormat>Widescreen</PresentationFormat>
  <Paragraphs>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nương nương</cp:lastModifiedBy>
  <cp:revision>124</cp:revision>
  <dcterms:created xsi:type="dcterms:W3CDTF">2024-05-04T14:27:12Z</dcterms:created>
  <dcterms:modified xsi:type="dcterms:W3CDTF">2026-04-15T04:39:02Z</dcterms:modified>
</cp:coreProperties>
</file>