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68" r:id="rId9"/>
    <p:sldId id="269" r:id="rId10"/>
    <p:sldId id="272" r:id="rId11"/>
    <p:sldId id="273" r:id="rId12"/>
    <p:sldId id="274" r:id="rId13"/>
    <p:sldId id="275" r:id="rId14"/>
    <p:sldId id="27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43"/>
  </p:normalViewPr>
  <p:slideViewPr>
    <p:cSldViewPr snapToGrid="0" snapToObjects="1">
      <p:cViewPr varScale="1">
        <p:scale>
          <a:sx n="78" d="100"/>
          <a:sy n="78" d="100"/>
        </p:scale>
        <p:origin x="14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8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4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31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9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39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94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78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27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3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21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0.jpg"/><Relationship Id="rId5" Type="http://schemas.openxmlformats.org/officeDocument/2006/relationships/image" Target="../media/image19.jfif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jfif"/><Relationship Id="rId5" Type="http://schemas.openxmlformats.org/officeDocument/2006/relationships/image" Target="../media/image22.jpg"/><Relationship Id="rId4" Type="http://schemas.openxmlformats.org/officeDocument/2006/relationships/image" Target="../media/image21.jf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jpg"/><Relationship Id="rId4" Type="http://schemas.openxmlformats.org/officeDocument/2006/relationships/image" Target="../media/image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7" Type="http://schemas.openxmlformats.org/officeDocument/2006/relationships/image" Target="../media/image1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image" Target="../media/image13.jfif"/><Relationship Id="rId4" Type="http://schemas.openxmlformats.org/officeDocument/2006/relationships/image" Target="../media/image12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593" y="117987"/>
            <a:ext cx="1009859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082E96-AAE9-4240-8692-5EC72E996E3A}"/>
              </a:ext>
            </a:extLst>
          </p:cNvPr>
          <p:cNvSpPr/>
          <p:nvPr/>
        </p:nvSpPr>
        <p:spPr>
          <a:xfrm>
            <a:off x="4479639" y="2420888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vi-VN" sz="3600" b="1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EEAE8-3448-8117-091F-1AC8A2392B5F}"/>
              </a:ext>
            </a:extLst>
          </p:cNvPr>
          <p:cNvSpPr txBox="1"/>
          <p:nvPr/>
        </p:nvSpPr>
        <p:spPr>
          <a:xfrm>
            <a:off x="773723" y="1976284"/>
            <a:ext cx="83702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Lĩnh</a:t>
            </a:r>
            <a:r>
              <a:rPr lang="en-US" sz="4000" dirty="0"/>
              <a:t> </a:t>
            </a:r>
            <a:r>
              <a:rPr lang="en-US" sz="4000" dirty="0" err="1"/>
              <a:t>vực</a:t>
            </a:r>
            <a:r>
              <a:rPr lang="en-US" sz="4000" dirty="0"/>
              <a:t>: </a:t>
            </a:r>
            <a:r>
              <a:rPr lang="en-US" sz="4000" dirty="0" err="1"/>
              <a:t>Phát</a:t>
            </a:r>
            <a:r>
              <a:rPr lang="en-US" sz="4000" dirty="0"/>
              <a:t> </a:t>
            </a:r>
            <a:r>
              <a:rPr lang="en-US" sz="4000" dirty="0" err="1"/>
              <a:t>triển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endParaRPr lang="en-US" sz="4000" dirty="0"/>
          </a:p>
          <a:p>
            <a:r>
              <a:rPr lang="en-US" sz="4000" dirty="0" err="1"/>
              <a:t>Đề</a:t>
            </a:r>
            <a:r>
              <a:rPr lang="en-US" sz="4000" dirty="0"/>
              <a:t> </a:t>
            </a:r>
            <a:r>
              <a:rPr lang="en-US" sz="4000" dirty="0" err="1"/>
              <a:t>tài</a:t>
            </a:r>
            <a:r>
              <a:rPr lang="en-US" sz="4000" dirty="0"/>
              <a:t>: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rau</a:t>
            </a:r>
            <a:r>
              <a:rPr lang="en-US" sz="4000" dirty="0"/>
              <a:t> </a:t>
            </a:r>
            <a:r>
              <a:rPr lang="en-US" sz="4000" dirty="0" err="1"/>
              <a:t>củ</a:t>
            </a:r>
            <a:endParaRPr lang="en-US" sz="4000" dirty="0"/>
          </a:p>
          <a:p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tuổi</a:t>
            </a:r>
            <a:r>
              <a:rPr lang="en-US" sz="4000" dirty="0"/>
              <a:t>: 4-5 </a:t>
            </a:r>
            <a:r>
              <a:rPr lang="en-US" sz="4000" dirty="0" err="1"/>
              <a:t>tuổi</a:t>
            </a:r>
            <a:endParaRPr lang="en-US" sz="4000" dirty="0"/>
          </a:p>
          <a:p>
            <a:r>
              <a:rPr lang="en-US" sz="4000" dirty="0" err="1"/>
              <a:t>Đơn</a:t>
            </a:r>
            <a:r>
              <a:rPr lang="en-US" sz="4000" dirty="0"/>
              <a:t> </a:t>
            </a:r>
            <a:r>
              <a:rPr lang="en-US" sz="4000" dirty="0" err="1"/>
              <a:t>vị</a:t>
            </a:r>
            <a:r>
              <a:rPr lang="en-US" sz="4000" dirty="0"/>
              <a:t>: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mầm</a:t>
            </a:r>
            <a:r>
              <a:rPr lang="en-US" sz="4000" dirty="0"/>
              <a:t> non </a:t>
            </a:r>
            <a:r>
              <a:rPr lang="en-US" sz="4000" dirty="0" err="1"/>
              <a:t>Yên</a:t>
            </a:r>
            <a:r>
              <a:rPr lang="en-US" sz="4000" dirty="0"/>
              <a:t> </a:t>
            </a:r>
            <a:r>
              <a:rPr lang="en-US" sz="4000" dirty="0" err="1"/>
              <a:t>Hòa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5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7"/>
    </mc:Choice>
    <mc:Fallback xmlns="">
      <p:transition spd="slow" advTm="2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  <p:extLst>
    <p:ext uri="{E180D4A7-C9FB-4DFB-919C-405C955672EB}">
      <p14:showEvtLst xmlns:p14="http://schemas.microsoft.com/office/powerpoint/2010/main">
        <p14:playEvt time="34" objId="7"/>
        <p14:playEvt time="39" objId="8"/>
        <p14:stopEvt time="20597" objId="7"/>
        <p14:stopEvt time="2059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76464" cy="301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66390"/>
            <a:ext cx="4176464" cy="30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176464" cy="289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709219"/>
            <a:ext cx="4176464" cy="289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620688"/>
            <a:ext cx="4104456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9000"/>
            <a:ext cx="360040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429000"/>
            <a:ext cx="4104456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6"/>
    </mc:Choice>
    <mc:Fallback xmlns=""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492896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Phần 2: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 Hiểu biết của bé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4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extLst>
    <p:ext uri="{E180D4A7-C9FB-4DFB-919C-405C955672EB}">
      <p14:showEvtLst xmlns:p14="http://schemas.microsoft.com/office/powerpoint/2010/main">
        <p14:playEvt time="18" objId="5"/>
        <p14:stopEvt time="23711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752528" cy="3528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520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Giống nhau: Đều là rau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cung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cấp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vitamin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chế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biến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món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ăn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ngon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409" y="5534561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Khác nhau: Lá bắp cải to, có dạng hình tròn, lá dày, các lá xếp vòng quanh, lá ngoài màu xanh, lá trong màu trắng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Cà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rốt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loại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rau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ăn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củ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lá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củ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cam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tròn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.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         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Ảnh chụp củ Cà rốt tươi được cô lập trên nền trắng | Thư viện stock vector  đẹp miễn phí">
            <a:extLst>
              <a:ext uri="{FF2B5EF4-FFF2-40B4-BE49-F238E27FC236}">
                <a16:creationId xmlns:a16="http://schemas.microsoft.com/office/drawing/2014/main" id="{CA48AC6A-FCF6-749C-1F5F-6AE69B5E9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80563"/>
            <a:ext cx="366699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268760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extLst>
    <p:ext uri="{E180D4A7-C9FB-4DFB-919C-405C955672EB}">
      <p14:showEvtLst xmlns:p14="http://schemas.microsoft.com/office/powerpoint/2010/main">
        <p14:playEvt time="17" objId="5"/>
        <p14:stopEvt time="24967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u củ ngon tuyệt - Chun Chin - Nhạc thiếu nhi vui nhộn.mp4" descr="Rau củ ngon tuyệt - Chun Chin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id="{407E6ABC-0C58-A14A-80E7-37F56A332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16.6852" end="82507.5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000">
        <p:fade/>
      </p:transition>
    </mc:Choice>
    <mc:Fallback xmlns="">
      <p:transition spd="med" advTm="7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"/>
        <p14:stopEvt time="7911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4856" y="25992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Phần 1 : Ô cửa bí mật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1089830"/>
            <a:ext cx="1836712" cy="1400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95190" y="1089830"/>
            <a:ext cx="1809402" cy="1384410"/>
            <a:chOff x="2387823" y="1141581"/>
            <a:chExt cx="1800200" cy="1368152"/>
          </a:xfrm>
        </p:grpSpPr>
        <p:sp>
          <p:nvSpPr>
            <p:cNvPr id="8" name="Rectangle 7"/>
            <p:cNvSpPr/>
            <p:nvPr/>
          </p:nvSpPr>
          <p:spPr>
            <a:xfrm>
              <a:off x="2387823" y="1141581"/>
              <a:ext cx="1800200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3887" y="142145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1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88022" y="1093278"/>
            <a:ext cx="1816769" cy="1368152"/>
            <a:chOff x="4188022" y="1141581"/>
            <a:chExt cx="1816769" cy="1368152"/>
          </a:xfrm>
        </p:grpSpPr>
        <p:sp>
          <p:nvSpPr>
            <p:cNvPr id="7" name="Rectangle 6"/>
            <p:cNvSpPr/>
            <p:nvPr/>
          </p:nvSpPr>
          <p:spPr>
            <a:xfrm>
              <a:off x="4188022" y="1141581"/>
              <a:ext cx="1816769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656" y="1407168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95191" y="2469666"/>
            <a:ext cx="1816769" cy="1607406"/>
            <a:chOff x="2404392" y="2496640"/>
            <a:chExt cx="1800200" cy="1607406"/>
          </a:xfrm>
        </p:grpSpPr>
        <p:sp>
          <p:nvSpPr>
            <p:cNvPr id="6" name="Rectangle 5"/>
            <p:cNvSpPr/>
            <p:nvPr/>
          </p:nvSpPr>
          <p:spPr>
            <a:xfrm>
              <a:off x="2404392" y="249664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1686" y="296733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4592" y="2469666"/>
            <a:ext cx="1800200" cy="1607406"/>
            <a:chOff x="4228007" y="2461430"/>
            <a:chExt cx="1800200" cy="1607406"/>
          </a:xfrm>
        </p:grpSpPr>
        <p:sp>
          <p:nvSpPr>
            <p:cNvPr id="9" name="Rectangle 8"/>
            <p:cNvSpPr/>
            <p:nvPr/>
          </p:nvSpPr>
          <p:spPr>
            <a:xfrm>
              <a:off x="4228007" y="246143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694" y="2967335"/>
              <a:ext cx="51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858265"/>
      </p:ext>
    </p:extLst>
  </p:cSld>
  <p:clrMapOvr>
    <a:masterClrMapping/>
  </p:clrMapOvr>
  <p:transition spd="slow" advTm="43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-0.00115 L 0.46285 0.00949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18"/>
        <p14:playEvt time="14" objId="19"/>
        <p14:stopEvt time="41170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9" y="941941"/>
            <a:ext cx="7200800" cy="54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1166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54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61194" y="4149080"/>
            <a:ext cx="2300288" cy="1884001"/>
            <a:chOff x="-61194" y="4149080"/>
            <a:chExt cx="2300288" cy="188400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5473" y="4149080"/>
              <a:ext cx="2143621" cy="13607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61194" y="5509861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già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08104" y="3789040"/>
            <a:ext cx="3635896" cy="645395"/>
            <a:chOff x="5508104" y="3789040"/>
            <a:chExt cx="3635896" cy="6453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508104" y="3789040"/>
              <a:ext cx="2808312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40352" y="3911215"/>
              <a:ext cx="1403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704856" cy="5544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08304" y="1393612"/>
            <a:ext cx="1853952" cy="523220"/>
            <a:chOff x="7308304" y="1393612"/>
            <a:chExt cx="1853952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308304" y="1916832"/>
              <a:ext cx="18356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26560" y="1393612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rau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09981" y="4606244"/>
            <a:ext cx="1606513" cy="2130736"/>
            <a:chOff x="251520" y="4653136"/>
            <a:chExt cx="1606513" cy="21307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51520" y="4653136"/>
              <a:ext cx="1368152" cy="20882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885" y="6260652"/>
              <a:ext cx="1332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1271" y="548680"/>
            <a:ext cx="3470920" cy="3187516"/>
            <a:chOff x="321271" y="548680"/>
            <a:chExt cx="3470920" cy="318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6"/>
              <a:ext cx="221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20072" y="548681"/>
            <a:ext cx="3157513" cy="3125960"/>
            <a:chOff x="5220072" y="548681"/>
            <a:chExt cx="3157513" cy="312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21297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15121" y="3933056"/>
            <a:ext cx="3749402" cy="3025739"/>
            <a:chOff x="3015121" y="3933056"/>
            <a:chExt cx="3749402" cy="302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1" y="6435575"/>
              <a:ext cx="258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764705"/>
            <a:ext cx="376272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3016"/>
            <a:ext cx="3606105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3592414"/>
            <a:ext cx="3762722" cy="28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180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74107" y="2284338"/>
            <a:ext cx="2229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608" y="886569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5034" y="886569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1859" y="2250058"/>
            <a:ext cx="2232248" cy="1872208"/>
            <a:chOff x="539552" y="2298576"/>
            <a:chExt cx="2232248" cy="1872208"/>
          </a:xfrm>
        </p:grpSpPr>
        <p:sp>
          <p:nvSpPr>
            <p:cNvPr id="6" name="Rectangle 5"/>
            <p:cNvSpPr/>
            <p:nvPr/>
          </p:nvSpPr>
          <p:spPr>
            <a:xfrm>
              <a:off x="539552" y="2298576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9642" y="2977029"/>
              <a:ext cx="61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1058" y="29770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153864" y="251255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Củ gì đo đỏ</a:t>
            </a:r>
          </a:p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Con thỏ thích ăn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0399 0.8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819 L 0.30677 0.047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17" objId="1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80728"/>
            <a:ext cx="7620000" cy="530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886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19872" y="1161558"/>
            <a:ext cx="2592288" cy="755274"/>
            <a:chOff x="3419872" y="1161558"/>
            <a:chExt cx="2592288" cy="75527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419872" y="1484784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355976" y="1161558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|2.4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.3|1.3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169</Words>
  <Application>Microsoft Office PowerPoint</Application>
  <PresentationFormat>On-screen Show (4:3)</PresentationFormat>
  <Paragraphs>31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Administrator</cp:lastModifiedBy>
  <cp:revision>16</cp:revision>
  <dcterms:created xsi:type="dcterms:W3CDTF">2022-02-22T08:19:57Z</dcterms:created>
  <dcterms:modified xsi:type="dcterms:W3CDTF">2026-04-22T14:45:14Z</dcterms:modified>
</cp:coreProperties>
</file>