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92" r:id="rId3"/>
    <p:sldId id="295" r:id="rId4"/>
    <p:sldId id="287" r:id="rId5"/>
    <p:sldId id="274" r:id="rId6"/>
    <p:sldId id="288" r:id="rId7"/>
    <p:sldId id="289" r:id="rId8"/>
    <p:sldId id="264" r:id="rId9"/>
    <p:sldId id="265" r:id="rId10"/>
    <p:sldId id="280" r:id="rId11"/>
    <p:sldId id="267" r:id="rId12"/>
    <p:sldId id="268" r:id="rId13"/>
    <p:sldId id="290" r:id="rId14"/>
    <p:sldId id="291" r:id="rId15"/>
    <p:sldId id="281" r:id="rId16"/>
    <p:sldId id="284" r:id="rId17"/>
    <p:sldId id="283" r:id="rId18"/>
    <p:sldId id="275" r:id="rId19"/>
    <p:sldId id="278" r:id="rId20"/>
    <p:sldId id="296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 showGuides="1">
      <p:cViewPr>
        <p:scale>
          <a:sx n="73" d="100"/>
          <a:sy n="73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78155" y="1557020"/>
            <a:ext cx="77851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vi-VN" altLang="en-US" sz="2800" b="1" dirty="0">
                <a:solidFill>
                  <a:srgbClr val="002060"/>
                </a:solidFill>
                <a:ea typeface="Segoe UI Black" panose="020B0A02040204020203" pitchFamily="34" charset="0"/>
                <a:cs typeface="Times New Roman" panose="02020603050405020304" pitchFamily="18" charset="0"/>
              </a:rPr>
              <a:t>Đề tài: Sử dụng các hình học để chắp ghép</a:t>
            </a:r>
            <a:endParaRPr kumimoji="0" lang="vi-VN" altLang="en-US" sz="2800" b="1" dirty="0" smtClean="0">
              <a:solidFill>
                <a:srgbClr val="002060"/>
              </a:solidFill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vi-VN" altLang="en-US" sz="2800" b="1" dirty="0" smtClean="0">
                <a:solidFill>
                  <a:srgbClr val="002060"/>
                </a:solidFill>
                <a:ea typeface="Segoe UI Black" panose="020B0A02040204020203" pitchFamily="34" charset="0"/>
                <a:cs typeface="Times New Roman" panose="02020603050405020304" pitchFamily="18" charset="0"/>
              </a:rPr>
              <a:t>Chủ đề: Giao Thông</a:t>
            </a:r>
            <a:endParaRPr kumimoji="0" lang="vi-VN" altLang="en-US" sz="2800" b="1" dirty="0" smtClean="0">
              <a:solidFill>
                <a:srgbClr val="002060"/>
              </a:solidFill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vi-VN" altLang="en-US" sz="2800" b="1" dirty="0" smtClean="0">
                <a:solidFill>
                  <a:srgbClr val="002060"/>
                </a:solidFill>
                <a:ea typeface="Segoe UI Black" panose="020B0A02040204020203" pitchFamily="34" charset="0"/>
                <a:cs typeface="Times New Roman" panose="02020603050405020304" pitchFamily="18" charset="0"/>
              </a:rPr>
              <a:t>Lứa tuổi: 3-4 tuổi</a:t>
            </a:r>
            <a:endParaRPr kumimoji="0" lang="vi-VN" altLang="en-US" sz="2800" b="1" dirty="0" smtClean="0">
              <a:solidFill>
                <a:srgbClr val="002060"/>
              </a:solidFill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lang="vi-VN" sz="2800" b="1" dirty="0">
                <a:solidFill>
                  <a:srgbClr val="002060"/>
                </a:solidFill>
                <a:ea typeface="Times New Roman" panose="02020603050405020304" pitchFamily="18" charset="0"/>
                <a:sym typeface="+mn-ea"/>
              </a:rPr>
              <a:t>Trường Mầm Non Yên Hòa</a:t>
            </a:r>
            <a:endParaRPr kumimoji="0" lang="vi-VN" altLang="en-US" sz="2800" b="1" dirty="0" smtClean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9638" y="2055813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3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3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/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/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/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/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iêu đề 1"/>
          <p:cNvSpPr txBox="1"/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iêu đề 1"/>
          <p:cNvSpPr txBox="1"/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AutoShape 3"/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3" name="Tiêu đề 1"/>
          <p:cNvSpPr txBox="1"/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7377"/>
            <a:ext cx="7256635" cy="150685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649"/>
            <a:ext cx="6286544" cy="150685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alt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 bạn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187624" y="1484784"/>
            <a:ext cx="6696744" cy="1322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vi-VN" altLang="en-US" sz="4000" b="1" dirty="0" err="1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/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/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/>
          <p:cNvSpPr txBox="1"/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/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/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3" name="Tiêu đề 1"/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859</Words>
  <Application>WPS Presentation</Application>
  <PresentationFormat>On-screen Show (4:3)</PresentationFormat>
  <Paragraphs>41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SimSun</vt:lpstr>
      <vt:lpstr>Wingdings</vt:lpstr>
      <vt:lpstr>Monotype Sorts</vt:lpstr>
      <vt:lpstr>Wingdings</vt:lpstr>
      <vt:lpstr>Times New Roman</vt:lpstr>
      <vt:lpstr>Segoe UI Black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Lụa Dương</cp:lastModifiedBy>
  <cp:revision>76</cp:revision>
  <dcterms:created xsi:type="dcterms:W3CDTF">2015-10-27T05:14:00Z</dcterms:created>
  <dcterms:modified xsi:type="dcterms:W3CDTF">2026-04-17T02:31:37Z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BB2EFB47453F4345A41219F88102F5BB_13</vt:lpwstr>
  </property>
  <property fmtid="{D5CDD505-2E9C-101B-9397-08002B2CF9AE}" pid="3" name="KSOProductBuildVer">
    <vt:lpwstr>1033-12.2.0.22549</vt:lpwstr>
  </property>
</Properties>
</file>