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77" r:id="rId9"/>
    <p:sldId id="278" r:id="rId10"/>
    <p:sldId id="279" r:id="rId11"/>
    <p:sldId id="280" r:id="rId12"/>
    <p:sldId id="281" r:id="rId13"/>
    <p:sldId id="283" r:id="rId14"/>
    <p:sldId id="28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F2115-AE8E-4140-8AFF-B7A6A0DE6692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C0D09-2C16-4ED7-8245-C4044059E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C0D09-2C16-4ED7-8245-C4044059EC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3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C808-778F-E8C7-7B53-C2278AF74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FE53A9-B6D2-A8D9-C002-583B9FE22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253AB-D495-F3FC-5E51-0C7BF025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3AB2B-EA85-7550-ADA3-ABA3A392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8DFB-274F-C179-7371-E7CA6703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BC6A-1B5E-EB80-11BB-055B8CD5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7F18C-2586-21C6-5B0F-AEE920E3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3D34-4345-111C-9752-0924436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EDC5A-F5EB-A4EE-137E-ABD35CBD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390E-F375-335B-F70E-13689D26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4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DBF6D-104D-73AB-065C-227717514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D4577-41FA-8B38-9B95-05E598500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8EFAA-D8F7-A658-83FB-D7B21AC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16A23-3DC1-F003-281E-4719F70E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53C28-B23F-BC9F-C2D4-4EBBC4E1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3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6A11-180C-92C6-FA0F-F8D8AB73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17AFA-B1D6-917D-D267-23D0B5418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5D397-00DC-0C22-F48C-1D7A5735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DD4B0-43C5-3E16-C22D-31EF7CDAF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DE5B3-5B2E-EF6B-9EF7-2AB73121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26C4D-3933-166D-6B09-1B4FEEAF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DFB25-95AB-E281-F8CE-7DF5A76FF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2B80B-4B24-EFBA-A62C-193EAC8E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7A309-32CF-147B-230E-01F229EB1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8687-29DD-51A9-F4FE-F3014065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4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8C84-E7A9-0985-ED61-EFEB6D9F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0AF12-CA3D-17A1-A84F-676A17D2E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5C9D7-6F69-6C84-AFCC-3918A324F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56842-DE0D-A3F8-CFF3-07F28128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396B4-36D6-C9A7-773C-476285EF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74CEB-0715-A176-D9C5-041BB015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CE35-F1BD-CCFF-9FC2-4EF5DDBD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D0621-EB92-D14A-E69E-29550995F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939B2-ABF4-E52D-696E-BCFDE958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AA007-D62B-6D16-2073-78D7B157A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1B538-4E0C-6B51-8ABA-EE38FA312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44606-D5AF-A2B9-60E3-BE4278DA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3B5B8-6055-53D7-85E5-B67FAD9B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45642-0D0A-4577-249D-C0627A87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40C2-90B1-1BDA-FB1D-EB98058D8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F682B-59A8-8C39-18A5-410B0C71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8869-FA70-E137-9249-32AE4CDB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8F751-053C-1812-4AAD-4DFA7330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5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991E7-2F3D-CADE-0F3F-5DEC9F4B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CB6E7-39B3-8181-A8F9-6AE3C209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10F8-0279-C7F0-980A-27236B24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DC09-BCE9-3165-0302-AC912D8C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4D885-6CAE-E667-B550-06F2A3641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E263C-658D-FDF6-DDF5-82CD296DC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3F38-9066-0D83-2449-A4AF6C4A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AD3D0-E199-8C82-0C34-5711C9E3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14D35-96B6-D8EB-ED9E-96ED1D0C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B2A3-E349-85CC-89A9-C0573FA8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30719-D0C5-8BFC-5BCE-166837D3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6D03F-0B82-6C18-628B-2D19FCDD7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8E3CF-A7D9-41C7-6285-972F6FB0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DA143-3C18-9866-6BF0-03D9BA5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D13B6-FA13-2220-7A61-55741BE6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9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C1273-B270-E73C-DD8C-05109285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F35C6-6870-FA3E-8149-E4B04D94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2B0F2-7464-4465-0D85-8B413706E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A8429-6BD4-4F72-8256-D520938F8D6C}" type="datetimeFigureOut">
              <a:rPr lang="en-US" smtClean="0"/>
              <a:t>27/4/2026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0CF94-7E48-4C38-81EE-3E17E6395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6B2D4-C259-D6D2-E505-4644EF865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5B6E-466B-47E6-86F0-691D52EB4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B0A1-F1DD-B3DB-A1FC-32445980B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364" y="1288473"/>
            <a:ext cx="10529454" cy="120534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May”</a:t>
            </a:r>
            <a:endParaRPr lang="en-US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A3660-6339-CCA4-476F-968D9D059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4" y="2923309"/>
            <a:ext cx="9074727" cy="2147455"/>
          </a:xfrm>
        </p:spPr>
        <p:txBody>
          <a:bodyPr>
            <a:norm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2EB6-7582-D211-488F-B7B1C3C8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D2A5DA-50B4-37D2-E765-86B2ABBA6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2" y="-1006091"/>
            <a:ext cx="12368742" cy="7701858"/>
          </a:xfrm>
        </p:spPr>
      </p:pic>
    </p:spTree>
    <p:extLst>
      <p:ext uri="{BB962C8B-B14F-4D97-AF65-F5344CB8AC3E}">
        <p14:creationId xmlns:p14="http://schemas.microsoft.com/office/powerpoint/2010/main" val="754295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E1BE-65E0-F8F7-91FC-B54C0356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302323344182 (1)">
            <a:hlinkClick r:id="" action="ppaction://media"/>
            <a:extLst>
              <a:ext uri="{FF2B5EF4-FFF2-40B4-BE49-F238E27FC236}">
                <a16:creationId xmlns:a16="http://schemas.microsoft.com/office/drawing/2014/main" id="{D6428D9F-983C-8533-62E7-D1ABC9D658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750"/>
          </a:xfrm>
        </p:spPr>
      </p:pic>
    </p:spTree>
    <p:extLst>
      <p:ext uri="{BB962C8B-B14F-4D97-AF65-F5344CB8AC3E}">
        <p14:creationId xmlns:p14="http://schemas.microsoft.com/office/powerpoint/2010/main" val="644054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CBACB-B3F7-BC7F-368F-B04D2BBD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B0897A-9D39-F52F-A68F-C0DB8D217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67" y="-484981"/>
            <a:ext cx="12585667" cy="8163514"/>
          </a:xfrm>
        </p:spPr>
      </p:pic>
    </p:spTree>
    <p:extLst>
      <p:ext uri="{BB962C8B-B14F-4D97-AF65-F5344CB8AC3E}">
        <p14:creationId xmlns:p14="http://schemas.microsoft.com/office/powerpoint/2010/main" val="14896503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45C23-0205-DB84-AA6B-612FD8A6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302323344182">
            <a:hlinkClick r:id="" action="ppaction://media"/>
            <a:extLst>
              <a:ext uri="{FF2B5EF4-FFF2-40B4-BE49-F238E27FC236}">
                <a16:creationId xmlns:a16="http://schemas.microsoft.com/office/drawing/2014/main" id="{70CAB624-076C-3640-819E-9ECC97A60E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11075" cy="7025766"/>
          </a:xfrm>
        </p:spPr>
      </p:pic>
    </p:spTree>
    <p:extLst>
      <p:ext uri="{BB962C8B-B14F-4D97-AF65-F5344CB8AC3E}">
        <p14:creationId xmlns:p14="http://schemas.microsoft.com/office/powerpoint/2010/main" val="1268873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3C26-6F2D-7788-BF70-9FE808398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7EB40-50A1-497D-CB39-4CE38FD26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96466"/>
            <a:ext cx="12192001" cy="7971503"/>
          </a:xfrm>
        </p:spPr>
      </p:pic>
    </p:spTree>
    <p:extLst>
      <p:ext uri="{BB962C8B-B14F-4D97-AF65-F5344CB8AC3E}">
        <p14:creationId xmlns:p14="http://schemas.microsoft.com/office/powerpoint/2010/main" val="2722468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4E222F-E0DB-3B43-9942-8373C9CD8998}"/>
              </a:ext>
            </a:extLst>
          </p:cNvPr>
          <p:cNvSpPr/>
          <p:nvPr/>
        </p:nvSpPr>
        <p:spPr>
          <a:xfrm>
            <a:off x="1028699" y="1233488"/>
            <a:ext cx="9725025" cy="33528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942D6-FBFA-2687-06ED-98A4A4A8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70075"/>
            <a:ext cx="9486900" cy="172085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06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D36341-8C66-C9F4-491E-9DC87273E36D}"/>
              </a:ext>
            </a:extLst>
          </p:cNvPr>
          <p:cNvSpPr/>
          <p:nvPr/>
        </p:nvSpPr>
        <p:spPr>
          <a:xfrm>
            <a:off x="2647949" y="1895474"/>
            <a:ext cx="64922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rgbClr val="C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Chim </a:t>
            </a:r>
            <a:r>
              <a:rPr lang="en-US" sz="8000" b="1" cap="none" spc="0" dirty="0" err="1">
                <a:ln w="13462">
                  <a:solidFill>
                    <a:srgbClr val="C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thợ</a:t>
            </a:r>
            <a:r>
              <a:rPr lang="en-US" sz="8000" b="1" cap="none" spc="0" dirty="0">
                <a:ln w="13462">
                  <a:solidFill>
                    <a:srgbClr val="C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may</a:t>
            </a:r>
          </a:p>
        </p:txBody>
      </p:sp>
    </p:spTree>
    <p:extLst>
      <p:ext uri="{BB962C8B-B14F-4D97-AF65-F5344CB8AC3E}">
        <p14:creationId xmlns:p14="http://schemas.microsoft.com/office/powerpoint/2010/main" val="26920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A8A159-9A67-8C5E-9FB9-06D45EB1BE46}"/>
              </a:ext>
            </a:extLst>
          </p:cNvPr>
          <p:cNvSpPr/>
          <p:nvPr/>
        </p:nvSpPr>
        <p:spPr>
          <a:xfrm>
            <a:off x="2057400" y="1095375"/>
            <a:ext cx="8401050" cy="398145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60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C2C27-E991-0127-D9D4-843CF497C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8" y="185276"/>
            <a:ext cx="4846250" cy="332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DBDD5-114F-2990-2C3D-B490FC8A5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" y="3596609"/>
            <a:ext cx="4814165" cy="299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9295D-CE49-B97C-B246-5FA70A677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64" y="1652281"/>
            <a:ext cx="5594639" cy="299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BA1185-3690-02DC-306B-89296EF2F9E7}"/>
              </a:ext>
            </a:extLst>
          </p:cNvPr>
          <p:cNvSpPr/>
          <p:nvPr/>
        </p:nvSpPr>
        <p:spPr>
          <a:xfrm>
            <a:off x="2085975" y="1143000"/>
            <a:ext cx="8562975" cy="424815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33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0F1A-7BEE-F1C0-5DB1-ED30FFC0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CÁC CÔ THỢ - Thơ cho bé - Thơ mầm non - Thơ thiếu nhi - Giáo dục cho trẻ - BEE KIDS TV">
            <a:hlinkClick r:id="" action="ppaction://media"/>
            <a:extLst>
              <a:ext uri="{FF2B5EF4-FFF2-40B4-BE49-F238E27FC236}">
                <a16:creationId xmlns:a16="http://schemas.microsoft.com/office/drawing/2014/main" id="{C6D46A83-A228-E4CB-AF6A-462068B67C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7646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F4CA-A23B-4DA7-387D-261FF720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1C567D-0978-D844-680D-1839893F9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53">
            <a:off x="-599795" y="-1013962"/>
            <a:ext cx="13071657" cy="8211677"/>
          </a:xfrm>
        </p:spPr>
      </p:pic>
    </p:spTree>
    <p:extLst>
      <p:ext uri="{BB962C8B-B14F-4D97-AF65-F5344CB8AC3E}">
        <p14:creationId xmlns:p14="http://schemas.microsoft.com/office/powerpoint/2010/main" val="330349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E29542-08AC-7AFC-BF81-57F9208E3F3D}"/>
              </a:ext>
            </a:extLst>
          </p:cNvPr>
          <p:cNvSpPr/>
          <p:nvPr/>
        </p:nvSpPr>
        <p:spPr>
          <a:xfrm>
            <a:off x="1781175" y="1190625"/>
            <a:ext cx="8886825" cy="39243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16210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A512-4138-2B85-CA86-C2072C01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8A043-6283-CF4C-6714-CD7402437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94DD6-7D73-F11D-F306-EFBAA1171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98" y="-924232"/>
            <a:ext cx="12924033" cy="87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3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016D2B-3B9E-D1FD-4332-71D08A1BA457}"/>
              </a:ext>
            </a:extLst>
          </p:cNvPr>
          <p:cNvSpPr/>
          <p:nvPr/>
        </p:nvSpPr>
        <p:spPr>
          <a:xfrm>
            <a:off x="1514475" y="1143000"/>
            <a:ext cx="8658225" cy="381952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76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F2DD-4D83-5659-B40C-4FAA9D83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F744-1982-E299-DD93-D351F31DE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A64A-7C19-3824-C6CC-91A88F80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896" y="-619432"/>
            <a:ext cx="12289070" cy="81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8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7EF11F-A006-791A-745A-BF1C4360FC1D}"/>
              </a:ext>
            </a:extLst>
          </p:cNvPr>
          <p:cNvSpPr/>
          <p:nvPr/>
        </p:nvSpPr>
        <p:spPr>
          <a:xfrm>
            <a:off x="1465007" y="1229032"/>
            <a:ext cx="9261988" cy="421803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7580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8F43-8F42-BBCB-63A4-110601C6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845CA-8162-77F5-F2E7-21811CC33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4C259-CE51-5E51-759C-2F61EC33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876" y="-943897"/>
            <a:ext cx="12532353" cy="78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53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AD6EF-B5A9-4ED2-E1BC-AC8E0969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52" y="26363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4E4C-9C79-AFE1-2465-CCE01E2B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503BA8-B83B-D64D-F72D-8A04F6494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13" y="0"/>
            <a:ext cx="12349113" cy="7886700"/>
          </a:xfrm>
        </p:spPr>
      </p:pic>
    </p:spTree>
    <p:extLst>
      <p:ext uri="{BB962C8B-B14F-4D97-AF65-F5344CB8AC3E}">
        <p14:creationId xmlns:p14="http://schemas.microsoft.com/office/powerpoint/2010/main" val="5660467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DEBA-1BB7-2DE3-6BF0-73C773AF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697461-3DCC-F99F-D3DA-E3AE813D1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669">
            <a:off x="-547793" y="-530290"/>
            <a:ext cx="12899953" cy="7570411"/>
          </a:xfrm>
        </p:spPr>
      </p:pic>
    </p:spTree>
    <p:extLst>
      <p:ext uri="{BB962C8B-B14F-4D97-AF65-F5344CB8AC3E}">
        <p14:creationId xmlns:p14="http://schemas.microsoft.com/office/powerpoint/2010/main" val="1979567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05A0-48F9-5357-505D-69EE3F8A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16E97-8F20-56CF-F10C-56C38C2E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956">
            <a:off x="-712824" y="-496610"/>
            <a:ext cx="13333109" cy="8388751"/>
          </a:xfrm>
        </p:spPr>
      </p:pic>
    </p:spTree>
    <p:extLst>
      <p:ext uri="{BB962C8B-B14F-4D97-AF65-F5344CB8AC3E}">
        <p14:creationId xmlns:p14="http://schemas.microsoft.com/office/powerpoint/2010/main" val="3207788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57AA-3E68-57AC-2EC9-931DFC6D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2FB4D6-0694-6864-CEB5-0315C3A46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866" y="-1731524"/>
            <a:ext cx="13525635" cy="9359513"/>
          </a:xfrm>
        </p:spPr>
      </p:pic>
    </p:spTree>
    <p:extLst>
      <p:ext uri="{BB962C8B-B14F-4D97-AF65-F5344CB8AC3E}">
        <p14:creationId xmlns:p14="http://schemas.microsoft.com/office/powerpoint/2010/main" val="15237163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BFAF7-2247-AAD5-E010-0ED87CFE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E47974-9EDC-DFB5-6DDA-2780E107E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633" y="-782425"/>
            <a:ext cx="13065551" cy="8842343"/>
          </a:xfrm>
        </p:spPr>
      </p:pic>
    </p:spTree>
    <p:extLst>
      <p:ext uri="{BB962C8B-B14F-4D97-AF65-F5344CB8AC3E}">
        <p14:creationId xmlns:p14="http://schemas.microsoft.com/office/powerpoint/2010/main" val="16637173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00B050"/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3E0BAB-2812-28FE-829B-D54C4C07F85D}"/>
              </a:ext>
            </a:extLst>
          </p:cNvPr>
          <p:cNvSpPr/>
          <p:nvPr/>
        </p:nvSpPr>
        <p:spPr>
          <a:xfrm>
            <a:off x="1102453" y="1919585"/>
            <a:ext cx="99870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Mình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cùng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nghe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này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một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nữa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75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F4CE-F9F6-97E5-AA63-D5405241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3A519E-A384-1868-8A11-10D67BA28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981"/>
            <a:ext cx="12915900" cy="8515350"/>
          </a:xfrm>
        </p:spPr>
      </p:pic>
    </p:spTree>
    <p:extLst>
      <p:ext uri="{BB962C8B-B14F-4D97-AF65-F5344CB8AC3E}">
        <p14:creationId xmlns:p14="http://schemas.microsoft.com/office/powerpoint/2010/main" val="912305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114</Words>
  <Application>Microsoft Office PowerPoint</Application>
  <PresentationFormat>Widescreen</PresentationFormat>
  <Paragraphs>14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Đề tài: Kể chuyện “Chim Thợ May”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vừa được nghe câu chuyện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Đóng kịch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Kể chuyện “Chim Thợ May”</dc:title>
  <dc:creator>Chăm Trần</dc:creator>
  <cp:lastModifiedBy>Admin</cp:lastModifiedBy>
  <cp:revision>10</cp:revision>
  <dcterms:created xsi:type="dcterms:W3CDTF">2025-12-07T01:40:49Z</dcterms:created>
  <dcterms:modified xsi:type="dcterms:W3CDTF">2026-04-27T07:44:05Z</dcterms:modified>
</cp:coreProperties>
</file>