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webp" ContentType="image/webp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0140546-DA93-4D3D-BACB-E5C5000E97F7}" v="1" dt="2026-04-22T08:59:11.25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BFF70C-2E6F-D07E-B4BC-BA5B928704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6D4664-8ACA-EECF-BE72-E1D3640F28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F022F6-C66C-6D0E-48F7-FDE0DC1D01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111F5-68AA-4031-855B-2ACAEE630DE9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38FF00-0447-1AFB-6F92-2C17D3D413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D14E89-799B-1E7C-E4A0-12EF8CE99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0DE81-3854-433D-B470-EF2BCC4ED8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16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7B88B6-E732-FD73-682C-F246E115BC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8AD44F-5C39-9A4C-F776-320D891384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B7D333-8BA7-DFF0-CE71-BB3E8A68DB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111F5-68AA-4031-855B-2ACAEE630DE9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871BDE-3E17-D336-D980-3EC667CD99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2FAA96-5BAA-187B-D56E-A15040BE8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0DE81-3854-433D-B470-EF2BCC4ED8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7937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4348954-EF74-2966-B68F-FF0295243CD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5B1EE2-CBB6-7CF5-4F3C-F5F6AC8E9F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8E4B3C-81FB-D58F-826A-60AD18CD9F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111F5-68AA-4031-855B-2ACAEE630DE9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8957BD-EA54-390E-AD09-4CF9926151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30F889-84B9-FA8E-0D81-B149E45CC7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0DE81-3854-433D-B470-EF2BCC4ED8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203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2115DA-5994-90A3-7D31-FBB0F30F1F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C22920-97C4-B621-2339-F76C8CD046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161300-F240-B81F-06D1-B0B2AEC7AA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111F5-68AA-4031-855B-2ACAEE630DE9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5C86BA-6589-519E-E07C-F8F8B96B7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7DD3E6-A7F7-7420-0725-F0056D67F2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0DE81-3854-433D-B470-EF2BCC4ED8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433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A0A39D-C625-039B-A983-F98CFF9B3B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B4B1CE-FAF2-1C5E-B200-3CA5273682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1158BD-A297-2920-7B3B-2F04602936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111F5-68AA-4031-855B-2ACAEE630DE9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08BC3B-E293-7F9F-6F6C-0BDE2A237C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4FC8E7-4716-5401-B598-08414012B2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0DE81-3854-433D-B470-EF2BCC4ED8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2813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4A5BD5-D9C7-E8D1-867A-9095F0770B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70AAD6-8B9A-CD68-8349-D127227EF4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40927C-25D8-5A85-F45E-DAE9334913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439DAD-EC8F-D3A5-40FC-43962A47B1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111F5-68AA-4031-855B-2ACAEE630DE9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5EF6C7-776A-7F06-75C3-F7359DD1B0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9CB093-C6C2-FF05-4F62-1674E6B5E2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0DE81-3854-433D-B470-EF2BCC4ED8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51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A38A0E-C71E-9F40-EA65-F4E6A3BDA5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C721BC-76D7-630B-040F-9392C2D56E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8BC433-756D-FCB9-1EA1-25ADF94E3E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68DAE9E-FE35-AB5D-DE38-A853A1E11C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D4CB85A-AA4C-C817-C30F-FF99E6331B6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469C996-4C88-9C42-C85E-209F1263BC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111F5-68AA-4031-855B-2ACAEE630DE9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FC99326-2C8F-5E98-1F6C-C1BED4BF8F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5A3D027-97E7-C728-57ED-04BF48758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0DE81-3854-433D-B470-EF2BCC4ED8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105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114140-5348-8DB7-9804-BD822E7093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780391C-B8C6-ECA8-E744-E8142F454C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111F5-68AA-4031-855B-2ACAEE630DE9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CEA3F71-4095-E7CC-294B-064E939BE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095C396-2330-B973-1307-E96ED78224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0DE81-3854-433D-B470-EF2BCC4ED8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687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F89CE00-5379-C8BB-AFC5-2697EEE78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111F5-68AA-4031-855B-2ACAEE630DE9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7475B4-BF59-5311-0C2A-2F8040AAA7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3BEB9B-CEB6-6807-1E4B-3B4F60CAB8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0DE81-3854-433D-B470-EF2BCC4ED8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600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1D69DD-C612-57CF-203A-E328E05B75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05E9F4-F593-4DC4-18BB-993D3E9879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D35F5C-96C7-953B-3E29-208576D080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5D327A-2794-72AE-C9DA-E0EC413E0F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111F5-68AA-4031-855B-2ACAEE630DE9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C849E6-8556-2B27-197F-9E36937855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73A7A6-4954-655C-BF02-866E89FD64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0DE81-3854-433D-B470-EF2BCC4ED8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1942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4B1633-1D0B-7D88-EE82-DC5F2AC7F5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B447E76-7A16-AE5D-4B89-A731F4ACBE9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915604-762B-1EF2-2350-0FDB61A3CD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919BA0-122E-FC96-3B98-BD46C37CC1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111F5-68AA-4031-855B-2ACAEE630DE9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B984A5-19B7-8BC3-88EF-8BB7E9D02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8991D1-BD60-D54B-D341-5A621DF64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0DE81-3854-433D-B470-EF2BCC4ED8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6762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6FD8991-DB68-B618-4D07-A4BC081885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650817-05A7-9B36-7656-10EFDE72C8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94E144-2965-BEAB-B85A-97A4C28862F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31111F5-68AA-4031-855B-2ACAEE630DE9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8B902-B1D6-C577-3F6B-8A5059A9D8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EB76BB-2343-8693-6149-B95DE2E3AC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AC0DE81-3854-433D-B470-EF2BCC4ED8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308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webp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5C0A47C2-FF53-26B1-78F7-3C5CCFFBE3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929" y="383459"/>
            <a:ext cx="11051457" cy="6076336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EF8D73C0-EDF9-D012-889C-4002C7E4F613}"/>
              </a:ext>
            </a:extLst>
          </p:cNvPr>
          <p:cNvSpPr txBox="1"/>
          <p:nvPr/>
        </p:nvSpPr>
        <p:spPr>
          <a:xfrm>
            <a:off x="2084440" y="1573162"/>
            <a:ext cx="7826477" cy="27687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vi-VN" sz="4000" dirty="0">
                <a:solidFill>
                  <a:schemeClr val="tx2">
                    <a:lumMod val="50000"/>
                    <a:lumOff val="50000"/>
                  </a:schemeClr>
                </a:solidFill>
                <a:latin typeface="+mj-lt"/>
              </a:rPr>
              <a:t>Đề tài: </a:t>
            </a:r>
            <a:r>
              <a:rPr lang="vi-VN" sz="4000" dirty="0">
                <a:solidFill>
                  <a:srgbClr val="0070C0"/>
                </a:solidFill>
                <a:latin typeface="+mj-lt"/>
              </a:rPr>
              <a:t>Khám phá mầu hoa đỗ biếc</a:t>
            </a:r>
          </a:p>
          <a:p>
            <a:pPr>
              <a:lnSpc>
                <a:spcPct val="150000"/>
              </a:lnSpc>
            </a:pPr>
            <a:r>
              <a:rPr lang="vi-VN" sz="4000" dirty="0">
                <a:latin typeface="+mj-lt"/>
              </a:rPr>
              <a:t>Độ tuổi: 3 – 4 tuổi</a:t>
            </a:r>
          </a:p>
          <a:p>
            <a:pPr>
              <a:lnSpc>
                <a:spcPct val="150000"/>
              </a:lnSpc>
            </a:pPr>
            <a:r>
              <a:rPr lang="vi-VN" sz="4000" dirty="0">
                <a:solidFill>
                  <a:srgbClr val="FF0000"/>
                </a:solidFill>
                <a:latin typeface="+mj-lt"/>
              </a:rPr>
              <a:t>Đơn vị: Trường Mầm Non Yên Hoà</a:t>
            </a:r>
            <a:endParaRPr lang="en-US" sz="4000" dirty="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4637372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D83DB7D-7559-4DE0-1C3A-96C227B4961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0815"/>
            <a:ext cx="5556455" cy="413543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F004376-7B24-F2CD-FDDD-CA4EA4AE7C4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3187" y="1"/>
            <a:ext cx="4758813" cy="398938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7E082D1F-0B84-1881-E284-6EF86B2B3C5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0890" y="4491038"/>
            <a:ext cx="4571999" cy="2366962"/>
          </a:xfrm>
          <a:prstGeom prst="rect">
            <a:avLst/>
          </a:prstGeom>
        </p:spPr>
      </p:pic>
      <p:sp>
        <p:nvSpPr>
          <p:cNvPr id="10" name="Arrow: Right 9">
            <a:extLst>
              <a:ext uri="{FF2B5EF4-FFF2-40B4-BE49-F238E27FC236}">
                <a16:creationId xmlns:a16="http://schemas.microsoft.com/office/drawing/2014/main" id="{68DAE453-595C-9910-3D19-6A1F3CA89657}"/>
              </a:ext>
            </a:extLst>
          </p:cNvPr>
          <p:cNvSpPr/>
          <p:nvPr/>
        </p:nvSpPr>
        <p:spPr>
          <a:xfrm>
            <a:off x="5712542" y="2108534"/>
            <a:ext cx="1553497" cy="752653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Arrow: Curved Left 15">
            <a:extLst>
              <a:ext uri="{FF2B5EF4-FFF2-40B4-BE49-F238E27FC236}">
                <a16:creationId xmlns:a16="http://schemas.microsoft.com/office/drawing/2014/main" id="{D9632361-F966-3862-A4B3-C381BF897754}"/>
              </a:ext>
            </a:extLst>
          </p:cNvPr>
          <p:cNvSpPr/>
          <p:nvPr/>
        </p:nvSpPr>
        <p:spPr>
          <a:xfrm>
            <a:off x="8772829" y="3795714"/>
            <a:ext cx="801331" cy="1655762"/>
          </a:xfrm>
          <a:prstGeom prst="curvedLef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915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54032F4-3681-0DF2-CFC8-034FD3763D7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984" y="-1"/>
            <a:ext cx="6000750" cy="576170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E80681B-501F-51AC-CA73-23FB43CC896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6205" y="-56069"/>
            <a:ext cx="5201265" cy="5817771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E3761DC-7759-C829-1D94-ED080464D3AA}"/>
              </a:ext>
            </a:extLst>
          </p:cNvPr>
          <p:cNvSpPr txBox="1"/>
          <p:nvPr/>
        </p:nvSpPr>
        <p:spPr>
          <a:xfrm>
            <a:off x="304800" y="6025220"/>
            <a:ext cx="58600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4000" dirty="0">
                <a:latin typeface="+mj-lt"/>
              </a:rPr>
              <a:t>Thạch rau câu hoa đỗ biếc</a:t>
            </a:r>
            <a:endParaRPr lang="en-US" sz="4000" dirty="0">
              <a:latin typeface="+mj-lt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2AD72DA-D0D3-B92A-4321-1FDDB5EFB815}"/>
              </a:ext>
            </a:extLst>
          </p:cNvPr>
          <p:cNvSpPr txBox="1"/>
          <p:nvPr/>
        </p:nvSpPr>
        <p:spPr>
          <a:xfrm>
            <a:off x="7787148" y="6025220"/>
            <a:ext cx="34511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4000" dirty="0">
                <a:latin typeface="+mj-lt"/>
              </a:rPr>
              <a:t>Sôi hoa đỗ biếc</a:t>
            </a:r>
            <a:endParaRPr lang="en-US" sz="4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054244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34</Words>
  <Application>Microsoft Office PowerPoint</Application>
  <PresentationFormat>Widescreen</PresentationFormat>
  <Paragraphs>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Vu Hien</dc:creator>
  <cp:lastModifiedBy>Vu Hien</cp:lastModifiedBy>
  <cp:revision>2</cp:revision>
  <dcterms:created xsi:type="dcterms:W3CDTF">2026-04-20T13:52:28Z</dcterms:created>
  <dcterms:modified xsi:type="dcterms:W3CDTF">2026-04-22T09:05:49Z</dcterms:modified>
</cp:coreProperties>
</file>