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76" r:id="rId3"/>
    <p:sldId id="477" r:id="rId4"/>
    <p:sldId id="478" r:id="rId5"/>
    <p:sldId id="484" r:id="rId6"/>
    <p:sldId id="485" r:id="rId7"/>
    <p:sldId id="465" r:id="rId8"/>
    <p:sldId id="461" r:id="rId9"/>
    <p:sldId id="486" r:id="rId10"/>
    <p:sldId id="462" r:id="rId11"/>
    <p:sldId id="466" r:id="rId12"/>
    <p:sldId id="259" r:id="rId13"/>
    <p:sldId id="480" r:id="rId14"/>
    <p:sldId id="482" r:id="rId15"/>
    <p:sldId id="474" r:id="rId16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FF33"/>
    <a:srgbClr val="FFFF66"/>
    <a:srgbClr val="FF9900"/>
    <a:srgbClr val="FF9933"/>
    <a:srgbClr val="99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42"/>
    <p:restoredTop sz="94633"/>
  </p:normalViewPr>
  <p:slideViewPr>
    <p:cSldViewPr showGuides="1">
      <p:cViewPr varScale="1">
        <p:scale>
          <a:sx n="61" d="100"/>
          <a:sy n="61" d="100"/>
        </p:scale>
        <p:origin x="1608" y="78"/>
      </p:cViewPr>
      <p:guideLst>
        <p:guide orient="horz" pos="21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A7428-2CA7-4BD5-A9D1-FC60B1F4C5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4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381AD3-0AE5-4B76-A66F-781FA8FA3E6E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Tống Thị Mĩ Linh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20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2AAFC8-A610-42A3-A724-358A123BEE47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Tống Thị Mĩ Linh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20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377183-AB32-4F29-A21D-74E077779C81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Tống Thị Mĩ Linh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200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9AB0AB-036C-42C3-B628-6870134FB3AF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Tống Thị Mĩ Linh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20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1ED622-C1DE-4831-B5F6-01D81EB400FD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Tống Thị Mĩ Linh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20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0A621E-87FF-4AA4-A585-976D076B330B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Tống Thị Mĩ Linh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20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09CBA5-4932-4C85-91EC-E7FD54CAE504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Tống Thị Mĩ Linh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20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E4F051-60E8-4781-A242-2981E034EE3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Tống Thị Mĩ Linh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20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7630D8-3184-4DD5-9CDF-B9CDC5230691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Tống Thị Mĩ Linh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20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1F6D64-A44D-406E-8F66-9613358C15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Tống Thị Mĩ Linh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20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506490-5FB3-4000-A40F-27C558D1603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Tống Thị Mĩ Linh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20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BD1A1C-CF3D-44DF-8812-83788D7DE49B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Tống Thị Mĩ Linh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20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702110-76AB-4701-AAFA-992C1175CE47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Tống Thị Mĩ Linh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.xml"/><Relationship Id="rId4" Type="http://schemas.openxmlformats.org/officeDocument/2006/relationships/image" Target="../media/image12.jpeg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7" descr="fghfghg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6200"/>
            <a:ext cx="1213231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971800" y="2133600"/>
            <a:ext cx="6376670" cy="2383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biết, 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biệt 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tròn, hình</a:t>
            </a:r>
            <a:r>
              <a:rPr lang="vi-VN" altLang="en-US" sz="2800" b="1" dirty="0">
                <a:solidFill>
                  <a:srgbClr val="002060"/>
                </a:solidFill>
              </a:rPr>
              <a:t>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tuổi: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3-4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tuổi</a:t>
            </a: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Trường Mầm Non Yên Hòa</a:t>
            </a:r>
            <a:endParaRPr lang="vi-V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5" descr="C:\Users\Admin\Desktop\bca4680f5b88653ab1ee49a63db74cf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975" y="131445"/>
            <a:ext cx="10261600" cy="6815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26" name="Rectangle 2"/>
          <p:cNvSpPr/>
          <p:nvPr/>
        </p:nvSpPr>
        <p:spPr>
          <a:xfrm>
            <a:off x="5791200" y="1312863"/>
            <a:ext cx="2181225" cy="20955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12329" name="Oval 41"/>
          <p:cNvSpPr/>
          <p:nvPr/>
        </p:nvSpPr>
        <p:spPr>
          <a:xfrm>
            <a:off x="760413" y="1296988"/>
            <a:ext cx="2362200" cy="2286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46" name="Text Box 58"/>
          <p:cNvSpPr txBox="1"/>
          <p:nvPr/>
        </p:nvSpPr>
        <p:spPr>
          <a:xfrm>
            <a:off x="457200" y="4953000"/>
            <a:ext cx="254158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 tròn lăn được vì có đường bao cong tròn khép kín 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58"/>
          <p:cNvSpPr txBox="1"/>
          <p:nvPr/>
        </p:nvSpPr>
        <p:spPr>
          <a:xfrm>
            <a:off x="4645025" y="4918075"/>
            <a:ext cx="44735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 vuông không lăn được vì không có đường bao cong tròn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9" name="Line 8"/>
          <p:cNvSpPr/>
          <p:nvPr/>
        </p:nvSpPr>
        <p:spPr>
          <a:xfrm>
            <a:off x="4627563" y="850900"/>
            <a:ext cx="0" cy="609600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" name="TextBox 2"/>
          <p:cNvSpPr txBox="1"/>
          <p:nvPr/>
        </p:nvSpPr>
        <p:spPr>
          <a:xfrm>
            <a:off x="933450" y="3733800"/>
            <a:ext cx="17684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Hình tròn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6" name="TextBox 3"/>
          <p:cNvSpPr txBox="1"/>
          <p:nvPr/>
        </p:nvSpPr>
        <p:spPr>
          <a:xfrm>
            <a:off x="5692775" y="3575050"/>
            <a:ext cx="2133600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Hình vuông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304800" y="47625"/>
            <a:ext cx="8229600" cy="868363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tròn v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vuông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20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2329" grpId="0" animBg="1"/>
      <p:bldP spid="12346" grpId="0"/>
      <p:bldP spid="2" grpId="0"/>
      <p:bldP spid="3" grpId="0"/>
      <p:bldP spid="2253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4578" name="Group 20"/>
          <p:cNvGrpSpPr/>
          <p:nvPr/>
        </p:nvGrpSpPr>
        <p:grpSpPr>
          <a:xfrm>
            <a:off x="-61912" y="3338513"/>
            <a:ext cx="4648200" cy="3657600"/>
            <a:chOff x="192" y="1968"/>
            <a:chExt cx="2928" cy="2304"/>
          </a:xfrm>
        </p:grpSpPr>
        <p:pic>
          <p:nvPicPr>
            <p:cNvPr id="24591" name="Picture 21" descr="N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92" name="Picture 22" descr="N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4579" name="Group 23"/>
          <p:cNvGrpSpPr/>
          <p:nvPr/>
        </p:nvGrpSpPr>
        <p:grpSpPr>
          <a:xfrm rot="10800000">
            <a:off x="4633913" y="-138112"/>
            <a:ext cx="4648200" cy="3657600"/>
            <a:chOff x="192" y="1968"/>
            <a:chExt cx="2928" cy="2304"/>
          </a:xfrm>
        </p:grpSpPr>
        <p:pic>
          <p:nvPicPr>
            <p:cNvPr id="24589" name="Picture 24" descr="N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90" name="Picture 25" descr="N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580" name="Text Box 22"/>
          <p:cNvSpPr txBox="1"/>
          <p:nvPr/>
        </p:nvSpPr>
        <p:spPr>
          <a:xfrm>
            <a:off x="2362200" y="457200"/>
            <a:ext cx="4876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Hình gì xuất hiện?</a:t>
            </a:r>
            <a:endParaRPr lang="en-US" altLang="en-US" sz="4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9" name="Text Box 23"/>
          <p:cNvSpPr txBox="1"/>
          <p:nvPr/>
        </p:nvSpPr>
        <p:spPr>
          <a:xfrm>
            <a:off x="4724400" y="3124200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HÌNH TRÒN</a:t>
            </a:r>
            <a:endParaRPr lang="en-US" altLang="en-US" sz="40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2" name="Oval 26"/>
          <p:cNvSpPr/>
          <p:nvPr/>
        </p:nvSpPr>
        <p:spPr>
          <a:xfrm>
            <a:off x="1295400" y="2286000"/>
            <a:ext cx="2438400" cy="2286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7182" name="Text Box 31"/>
          <p:cNvSpPr txBox="1"/>
          <p:nvPr/>
        </p:nvSpPr>
        <p:spPr>
          <a:xfrm>
            <a:off x="1066800" y="1447800"/>
            <a:ext cx="4038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</a:rPr>
              <a:t>ĐÂY LÀ HÌNH GÌ</a:t>
            </a:r>
            <a:r>
              <a:rPr lang="en-US" altLang="en-US" dirty="0">
                <a:solidFill>
                  <a:srgbClr val="FF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4" name="Picture 24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537" y="-82550"/>
            <a:ext cx="9363075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1" name="Text Box 25"/>
          <p:cNvSpPr txBox="1"/>
          <p:nvPr/>
        </p:nvSpPr>
        <p:spPr>
          <a:xfrm>
            <a:off x="1447800" y="1905000"/>
            <a:ext cx="4533900" cy="584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Hoạt động 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3</a:t>
            </a: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: Trò chơi</a:t>
            </a:r>
            <a:endParaRPr lang="vi-VN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6" name="Date Placeholder 1"/>
          <p:cNvSpPr txBox="1">
            <a:spLocks noGrp="1"/>
          </p:cNvSpPr>
          <p:nvPr>
            <p:ph type="dt" sz="half" idx="2"/>
          </p:nvPr>
        </p:nvSpPr>
        <p:spPr>
          <a:ln/>
        </p:spPr>
        <p:txBody>
          <a:bodyPr/>
          <a:p>
            <a:pPr marL="0" indent="0" eaLnBrk="1" hangingPunct="1">
              <a:spcBef>
                <a:spcPct val="0"/>
              </a:spcBef>
              <a:buNone/>
            </a:pPr>
            <a:fld id="{BB962C8B-B14F-4D97-AF65-F5344CB8AC3E}" type="datetime1">
              <a:rPr lang="vi-VN" altLang="en-US" sz="1400" dirty="0">
                <a:latin typeface="+mn-lt"/>
                <a:ea typeface="+mn-ea"/>
                <a:cs typeface="+mn-cs"/>
              </a:rPr>
            </a:fld>
            <a:endParaRPr lang="vi-VN" altLang="en-US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24587" name="Footer Placeholder 2"/>
          <p:cNvSpPr txBox="1">
            <a:spLocks noGrp="1"/>
          </p:cNvSpPr>
          <p:nvPr>
            <p:ph type="ftr" sz="quarter" idx="3"/>
          </p:nvPr>
        </p:nvSpPr>
        <p:spPr>
          <a:ln/>
        </p:spPr>
        <p:txBody>
          <a:bodyPr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400" dirty="0">
                <a:latin typeface="+mn-lt"/>
                <a:ea typeface="+mn-ea"/>
                <a:cs typeface="+mn-cs"/>
              </a:rPr>
              <a:t>Tống Thị Mĩ Linh</a:t>
            </a:r>
            <a:endParaRPr lang="en-US" altLang="en-US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24588" name="Slide Number Placeholder 3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en-US" sz="1400" dirty="0"/>
            </a:fld>
            <a:endParaRPr lang="en-US" altLang="en-US" sz="1400" dirty="0"/>
          </a:p>
        </p:txBody>
      </p:sp>
    </p:spTree>
    <p:custDataLst>
      <p:tags r:id="rId5"/>
    </p:custData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1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build="allAtOnce"/>
      <p:bldP spid="4122" grpId="0" animBg="1"/>
      <p:bldP spid="7182" grpId="0"/>
      <p:bldP spid="7182" grpId="1"/>
      <p:bldP spid="235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25603" name="Rectangle 3"/>
          <p:cNvSpPr>
            <a:spLocks noGrp="1"/>
          </p:cNvSpPr>
          <p:nvPr>
            <p:ph type="body" sz="half"/>
          </p:nvPr>
        </p:nvSpPr>
        <p:spPr>
          <a:xfrm>
            <a:off x="457200" y="1600200"/>
            <a:ext cx="4038600" cy="4525963"/>
          </a:xfrm>
          <a:ln/>
        </p:spPr>
        <p:txBody>
          <a:bodyPr vert="horz" wrap="square" lIns="91440" tIns="45720" rIns="91440" bIns="45720" anchor="t" anchorCtr="0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2" eaLnBrk="1" hangingPunct="1"/>
            <a:endParaRPr lang="en-US" altLang="en-US" dirty="0"/>
          </a:p>
          <a:p>
            <a:pPr lvl="0" eaLnBrk="1" hangingPunct="1">
              <a:buNone/>
            </a:pPr>
            <a:endParaRPr lang="en-US" altLang="en-US" dirty="0"/>
          </a:p>
        </p:txBody>
      </p:sp>
      <p:pic>
        <p:nvPicPr>
          <p:cNvPr id="25604" name="Picture 4" descr="Aml001"/>
          <p:cNvPicPr>
            <a:picLocks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12700" y="0"/>
            <a:ext cx="9144000" cy="6943725"/>
          </a:xfrm>
          <a:ln/>
        </p:spPr>
      </p:pic>
      <p:sp>
        <p:nvSpPr>
          <p:cNvPr id="25605" name="WordArt 6"/>
          <p:cNvSpPr>
            <a:spLocks noTextEdit="1"/>
          </p:cNvSpPr>
          <p:nvPr/>
        </p:nvSpPr>
        <p:spPr>
          <a:xfrm>
            <a:off x="1809750" y="2032000"/>
            <a:ext cx="6534150" cy="15557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5606" name="Picture 8" descr="Entertainment-02-june"/>
          <p:cNvPicPr>
            <a:picLocks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7863" y="5105400"/>
            <a:ext cx="3352800" cy="1524000"/>
          </a:xfrm>
          <a:ln/>
        </p:spPr>
      </p:pic>
      <p:pic>
        <p:nvPicPr>
          <p:cNvPr id="25607" name="Picture 13" descr="AN4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" y="0"/>
            <a:ext cx="1600200" cy="153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14" descr="AN4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238" y="0"/>
            <a:ext cx="16002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15" descr="AN4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450" y="5346700"/>
            <a:ext cx="16002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Picture 16" descr="AN4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5486400"/>
            <a:ext cx="16002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1" name="Picture 18" descr="Fireworks-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2587" y="989013"/>
            <a:ext cx="6986587" cy="182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2" name="Picture 29" descr="bir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5257800"/>
            <a:ext cx="95250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Picture 16" descr="AN4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613" y="5486400"/>
            <a:ext cx="16002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4" name="WordArt 5"/>
          <p:cNvSpPr>
            <a:spLocks noTextEdit="1"/>
          </p:cNvSpPr>
          <p:nvPr/>
        </p:nvSpPr>
        <p:spPr>
          <a:xfrm>
            <a:off x="1079500" y="530225"/>
            <a:ext cx="3635375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5838" y="2967335"/>
            <a:ext cx="6255385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vi-VN" altLang="en-US" sz="4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Bật qua </a:t>
            </a:r>
            <a:r>
              <a:rPr kumimoji="0" lang="vi-VN" altLang="en-US" sz="4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vòng </a:t>
            </a:r>
            <a:endParaRPr kumimoji="0" lang="vi-VN" altLang="en-US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29699" name="Rectangle 3"/>
          <p:cNvSpPr>
            <a:spLocks noGrp="1"/>
          </p:cNvSpPr>
          <p:nvPr>
            <p:ph type="body" sz="half"/>
          </p:nvPr>
        </p:nvSpPr>
        <p:spPr>
          <a:xfrm>
            <a:off x="457200" y="1600200"/>
            <a:ext cx="4038600" cy="4525963"/>
          </a:xfrm>
          <a:ln/>
        </p:spPr>
        <p:txBody>
          <a:bodyPr vert="horz" wrap="square" lIns="91440" tIns="45720" rIns="91440" bIns="45720" anchor="t" anchorCtr="0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2" eaLnBrk="1" hangingPunct="1"/>
            <a:endParaRPr lang="en-US" altLang="en-US" dirty="0"/>
          </a:p>
          <a:p>
            <a:pPr lvl="0" eaLnBrk="1" hangingPunct="1">
              <a:buNone/>
            </a:pPr>
            <a:endParaRPr lang="en-US" altLang="en-US" dirty="0"/>
          </a:p>
        </p:txBody>
      </p:sp>
      <p:pic>
        <p:nvPicPr>
          <p:cNvPr id="29700" name="Picture 4" descr="Aml001"/>
          <p:cNvPicPr>
            <a:picLocks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12700" y="0"/>
            <a:ext cx="9144000" cy="6943725"/>
          </a:xfrm>
          <a:ln/>
        </p:spPr>
      </p:pic>
      <p:sp>
        <p:nvSpPr>
          <p:cNvPr id="29701" name="WordArt 6"/>
          <p:cNvSpPr>
            <a:spLocks noTextEdit="1"/>
          </p:cNvSpPr>
          <p:nvPr/>
        </p:nvSpPr>
        <p:spPr>
          <a:xfrm>
            <a:off x="1809750" y="2032000"/>
            <a:ext cx="6534150" cy="15557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9702" name="Picture 8" descr="Entertainment-02-june"/>
          <p:cNvPicPr>
            <a:picLocks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7863" y="5105400"/>
            <a:ext cx="3352800" cy="1524000"/>
          </a:xfrm>
          <a:ln/>
        </p:spPr>
      </p:pic>
      <p:pic>
        <p:nvPicPr>
          <p:cNvPr id="29703" name="Picture 13" descr="AN4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" y="0"/>
            <a:ext cx="1600200" cy="153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14" descr="AN4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238" y="0"/>
            <a:ext cx="16002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Picture 15" descr="AN4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450" y="5346700"/>
            <a:ext cx="16002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Picture 16" descr="AN4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5486400"/>
            <a:ext cx="16002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7" name="Picture 18" descr="Fireworks-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2587" y="989013"/>
            <a:ext cx="6986587" cy="182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8" name="Picture 29" descr="bir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5257800"/>
            <a:ext cx="95250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9" name="Picture 16" descr="AN4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613" y="5486400"/>
            <a:ext cx="16002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10" name="WordArt 5"/>
          <p:cNvSpPr>
            <a:spLocks noTextEdit="1"/>
          </p:cNvSpPr>
          <p:nvPr/>
        </p:nvSpPr>
        <p:spPr>
          <a:xfrm>
            <a:off x="1079500" y="530225"/>
            <a:ext cx="3635375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8197" y="2967335"/>
            <a:ext cx="643067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Ai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nhanh</a:t>
            </a:r>
            <a:r>
              <a:rPr kumimoji="0" lang="en-US" sz="4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endParaRPr kumimoji="0" lang="en-US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en-US" dirty="0"/>
          </a:p>
        </p:txBody>
      </p:sp>
      <p:sp>
        <p:nvSpPr>
          <p:cNvPr id="33795" name="Rectangle 6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33796" name="Picture 7" descr="SzV025-1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8"/>
          <p:cNvSpPr txBox="1"/>
          <p:nvPr/>
        </p:nvSpPr>
        <p:spPr>
          <a:xfrm>
            <a:off x="685800" y="2376488"/>
            <a:ext cx="891540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TIẾT HỌC KẾT THÚC !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CHÚC CÁC CÔ VÀ CÁC CON SỨC KHỎE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8" name="Date Placeholder 1"/>
          <p:cNvSpPr txBox="1">
            <a:spLocks noGrp="1"/>
          </p:cNvSpPr>
          <p:nvPr>
            <p:ph type="dt" sz="half" idx="2"/>
          </p:nvPr>
        </p:nvSpPr>
        <p:spPr>
          <a:ln/>
        </p:spPr>
        <p:txBody>
          <a:bodyPr/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33799" name="Footer Placeholder 2"/>
          <p:cNvSpPr txBox="1">
            <a:spLocks noGrp="1"/>
          </p:cNvSpPr>
          <p:nvPr>
            <p:ph type="ftr" sz="quarter" idx="3"/>
          </p:nvPr>
        </p:nvSpPr>
        <p:spPr>
          <a:ln/>
        </p:spPr>
        <p:txBody>
          <a:bodyPr/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en-US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33800" name="Slide Number Placeholder 3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endParaRPr lang="en-US" altLang="en-US" sz="1400" dirty="0"/>
          </a:p>
        </p:txBody>
      </p:sp>
    </p:spTree>
  </p:cSld>
  <p:clrMapOvr>
    <a:masterClrMapping/>
  </p:clrMapOvr>
  <p:transition spd="slow" advClick="0" advTm="12000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4930c6cd7d99b_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411" name="WordArt 4"/>
          <p:cNvSpPr>
            <a:spLocks noTextEdit="1"/>
          </p:cNvSpPr>
          <p:nvPr/>
        </p:nvSpPr>
        <p:spPr>
          <a:xfrm rot="324228">
            <a:off x="2667000" y="3810000"/>
            <a:ext cx="3657600" cy="1068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endParaRPr lang="en-US" sz="32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2" name="Picture 6" descr="Picturechim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7" descr="Picturechim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8" descr="Picturechim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524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9" descr="Picturechim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10" descr="Picturechim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508667" y="1447800"/>
            <a:ext cx="505458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1. </a:t>
            </a:r>
            <a:r>
              <a:rPr kumimoji="0" lang="en-US" sz="4800" b="1" i="0" u="none" strike="noStrike" kern="1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Ổn</a:t>
            </a:r>
            <a:r>
              <a:rPr kumimoji="0" lang="en-US" sz="4800" b="1" i="0" u="none" strike="noStrike" kern="1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định</a:t>
            </a:r>
            <a:r>
              <a:rPr kumimoji="0" lang="en-US" sz="4800" b="1" i="0" u="none" strike="noStrike" kern="1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tổ</a:t>
            </a:r>
            <a:r>
              <a:rPr kumimoji="0" lang="en-US" sz="4800" b="1" i="0" u="none" strike="noStrike" kern="1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chức</a:t>
            </a:r>
            <a:endParaRPr kumimoji="0" lang="en-US" sz="48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8" name="TextBox 2"/>
          <p:cNvSpPr txBox="1"/>
          <p:nvPr/>
        </p:nvSpPr>
        <p:spPr>
          <a:xfrm>
            <a:off x="1676400" y="2819400"/>
            <a:ext cx="54305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*Cô cho trẻ </a:t>
            </a:r>
            <a:r>
              <a:rPr lang="vi-VN" altLang="en-US" dirty="0">
                <a:latin typeface="Times New Roman" panose="02020603050405020304" pitchFamily="18" charset="0"/>
              </a:rPr>
              <a:t>hát bài: “Đi xe </a:t>
            </a:r>
            <a:r>
              <a:rPr lang="vi-VN" altLang="en-US" dirty="0">
                <a:latin typeface="Times New Roman" panose="02020603050405020304" pitchFamily="18" charset="0"/>
              </a:rPr>
              <a:t>đạp”</a:t>
            </a:r>
            <a:endParaRPr lang="vi-V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4930c6cd7d99b_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-26670"/>
            <a:ext cx="12445365" cy="7136130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459" name="WordArt 3"/>
          <p:cNvSpPr>
            <a:spLocks noTextEdit="1"/>
          </p:cNvSpPr>
          <p:nvPr/>
        </p:nvSpPr>
        <p:spPr>
          <a:xfrm>
            <a:off x="1295400" y="914400"/>
            <a:ext cx="6248400" cy="2743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endParaRPr lang="en-US" sz="3200" b="1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0" name="WordArt 4"/>
          <p:cNvSpPr>
            <a:spLocks noTextEdit="1"/>
          </p:cNvSpPr>
          <p:nvPr/>
        </p:nvSpPr>
        <p:spPr>
          <a:xfrm rot="324228">
            <a:off x="2667000" y="3810000"/>
            <a:ext cx="3657600" cy="1068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endParaRPr lang="en-US" sz="32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1" name="Picture 6" descr="Picturechim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7" descr="Picturechim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8" descr="Picturechim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524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9" descr="Picturechim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10" descr="Picturechim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533400" y="1219200"/>
            <a:ext cx="807719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2: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pháp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thức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tổ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chức</a:t>
            </a:r>
            <a:endParaRPr kumimoji="0" lang="en-US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7425" y="2024063"/>
            <a:ext cx="84416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* Hoạt động 1: </a:t>
            </a:r>
            <a:r>
              <a:rPr lang="vi-VN" altLang="en-US" sz="2400" b="1" dirty="0">
                <a:solidFill>
                  <a:srgbClr val="7030A0"/>
                </a:solidFill>
              </a:rPr>
              <a:t>Ôn nhận biết hình tam giác, hình chữ </a:t>
            </a:r>
            <a:r>
              <a:rPr lang="vi-VN" altLang="en-US" sz="2400" b="1" dirty="0">
                <a:solidFill>
                  <a:srgbClr val="7030A0"/>
                </a:solidFill>
              </a:rPr>
              <a:t>nhật</a:t>
            </a:r>
            <a:endParaRPr lang="vi-V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8444" name="TextBox 2"/>
          <p:cNvSpPr txBox="1"/>
          <p:nvPr/>
        </p:nvSpPr>
        <p:spPr>
          <a:xfrm>
            <a:off x="1352550" y="2743200"/>
            <a:ext cx="626173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-Nhận biết hìn</a:t>
            </a: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h tam giác, hình chữ </a:t>
            </a: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nhật</a:t>
            </a:r>
            <a:endParaRPr lang="vi-VN" altLang="en-US" sz="2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1676400"/>
            <a:ext cx="8580755" cy="41160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1ED622-C1DE-4831-B5F6-01D81EB400FD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20000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1ED622-C1DE-4831-B5F6-01D81EB400FD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img_hinh-nen-powerpoint-chu-de-giao-duc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13103860" cy="65855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101850" y="2386330"/>
            <a:ext cx="102082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b="1"/>
              <a:t>*Hoạt động 2: Nhận biết phân biệt </a:t>
            </a:r>
            <a:endParaRPr lang="vi-VN" altLang="en-US" b="1"/>
          </a:p>
          <a:p>
            <a:pPr algn="ctr"/>
            <a:r>
              <a:rPr lang="vi-VN" altLang="en-US" b="1"/>
              <a:t>hình tròn hình vuông</a:t>
            </a:r>
            <a:endParaRPr lang="vi-VN" altLang="en-US" b="1"/>
          </a:p>
        </p:txBody>
      </p:sp>
    </p:spTree>
  </p:cSld>
  <p:clrMapOvr>
    <a:masterClrMapping/>
  </p:clrMapOvr>
  <p:transition spd="slow" advClick="0" advTm="1200000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5" descr="C:\Users\Admin\Desktop\bca4680f5b88653ab1ee49a63db74cf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0"/>
            <a:ext cx="9147175" cy="681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3"/>
          <p:cNvSpPr/>
          <p:nvPr>
            <p:ph idx="1"/>
          </p:nvPr>
        </p:nvSpPr>
        <p:spPr>
          <a:xfrm>
            <a:off x="2667000" y="1066800"/>
            <a:ext cx="4114800" cy="3763963"/>
          </a:xfrm>
          <a:prstGeom prst="ellipse">
            <a:avLst/>
          </a:prstGeom>
          <a:solidFill>
            <a:srgbClr val="FFFF00">
              <a:alpha val="100000"/>
            </a:srgbClr>
          </a:solidFill>
          <a:ln>
            <a:solidFill>
              <a:schemeClr val="tx1">
                <a:alpha val="100000"/>
              </a:schemeClr>
            </a:solidFill>
          </a:ln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Text Box 4"/>
          <p:cNvSpPr txBox="1"/>
          <p:nvPr/>
        </p:nvSpPr>
        <p:spPr>
          <a:xfrm>
            <a:off x="2286000" y="5029200"/>
            <a:ext cx="52578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Hình tròn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2" name="Picture 6" descr="C:\Users\Admin\Desktop\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3400"/>
            <a:ext cx="6629400" cy="586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120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5" descr="C:\Users\Admin\Desktop\bca4680f5b88653ab1ee49a63db74cf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0"/>
            <a:ext cx="9147175" cy="681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4"/>
          <p:cNvSpPr/>
          <p:nvPr>
            <p:ph idx="1"/>
          </p:nvPr>
        </p:nvSpPr>
        <p:spPr>
          <a:xfrm>
            <a:off x="2286000" y="1828800"/>
            <a:ext cx="4114800" cy="3429000"/>
          </a:xfrm>
          <a:solidFill>
            <a:srgbClr val="00B050">
              <a:alpha val="100000"/>
            </a:srgbClr>
          </a:solidFill>
          <a:ln>
            <a:solidFill>
              <a:srgbClr val="66FF33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Text Box 5"/>
          <p:cNvSpPr txBox="1"/>
          <p:nvPr/>
        </p:nvSpPr>
        <p:spPr>
          <a:xfrm>
            <a:off x="3048000" y="5867400"/>
            <a:ext cx="22463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 vuông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TextBox 1"/>
          <p:cNvSpPr txBox="1"/>
          <p:nvPr/>
        </p:nvSpPr>
        <p:spPr>
          <a:xfrm>
            <a:off x="542925" y="304800"/>
            <a:ext cx="33127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Nhận biết hình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6" name="Picture 6" descr="C:\Users\Admin\Desktop\813b79b01f13884ec2243af4d9a13b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9200"/>
            <a:ext cx="6477000" cy="548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120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1ED622-C1DE-4831-B5F6-01D81EB400FD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0800" y="685800"/>
            <a:ext cx="3749675" cy="370459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19400" y="5166360"/>
            <a:ext cx="4225925" cy="1078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1"/>
                </a:solidFill>
                <a:sym typeface="+mn-ea"/>
              </a:rPr>
              <a:t>-</a:t>
            </a:r>
            <a:r>
              <a:rPr lang="vi-VN" altLang="en-US" sz="24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sym typeface="+mn-ea"/>
              </a:rPr>
              <a:t>Hình tròn có mặt phẳng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1"/>
                </a:solidFill>
                <a:sym typeface="+mn-ea"/>
              </a:rPr>
              <a:t> có đường bao cong tròn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1"/>
                </a:solidFill>
                <a:sym typeface="+mn-ea"/>
              </a:rPr>
              <a:t> khép kín. </a:t>
            </a:r>
            <a:r>
              <a:rPr lang="vi-VN" altLang="en-US" sz="2400" dirty="0">
                <a:solidFill>
                  <a:schemeClr val="tx1"/>
                </a:solidFill>
                <a:sym typeface="+mn-ea"/>
              </a:rPr>
              <a:t>H</a:t>
            </a:r>
            <a:r>
              <a:rPr lang="en-US" altLang="en-US" sz="2400" dirty="0">
                <a:solidFill>
                  <a:schemeClr val="tx1"/>
                </a:solidFill>
                <a:sym typeface="+mn-ea"/>
              </a:rPr>
              <a:t>ình tròn lăn được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/>
          </a:p>
        </p:txBody>
      </p:sp>
    </p:spTree>
  </p:cSld>
  <p:clrMapOvr>
    <a:masterClrMapping/>
  </p:clrMapOvr>
  <p:transition spd="slow" advClick="0" advTm="120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5" descr="C:\Users\Admin\Desktop\bca4680f5b88653ab1ee49a63db74cf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0"/>
            <a:ext cx="9147175" cy="681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Rectangle 5"/>
          <p:cNvSpPr/>
          <p:nvPr>
            <p:ph idx="1"/>
          </p:nvPr>
        </p:nvSpPr>
        <p:spPr>
          <a:xfrm>
            <a:off x="3124200" y="867410"/>
            <a:ext cx="3200400" cy="2942590"/>
          </a:xfrm>
          <a:solidFill>
            <a:srgbClr val="00B050">
              <a:alpha val="100000"/>
            </a:srgb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marL="1828800" lvl="4" indent="0">
              <a:buNone/>
            </a:pPr>
            <a:endParaRPr lang="en-US" altLang="en-US" dirty="0"/>
          </a:p>
        </p:txBody>
      </p:sp>
      <p:sp>
        <p:nvSpPr>
          <p:cNvPr id="21510" name="TextBox 2"/>
          <p:cNvSpPr txBox="1"/>
          <p:nvPr/>
        </p:nvSpPr>
        <p:spPr>
          <a:xfrm>
            <a:off x="2743200" y="5029200"/>
            <a:ext cx="4194810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-Hình vuông có mặt phặng, có 4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cạnh và 4 góc bằng nhau.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ình vuông không lăn được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20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50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 build="p"/>
      <p:bldP spid="21510" grpId="0"/>
    </p:bldLst>
  </p:timing>
</p:sld>
</file>

<file path=ppt/tags/tag1.xml><?xml version="1.0" encoding="utf-8"?>
<p:tagLst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ags/tag2.xml><?xml version="1.0" encoding="utf-8"?>
<p:tagLst xmlns:p="http://schemas.openxmlformats.org/presentationml/2006/main">
  <p:tag name="MMPROD_NEXTUNIQUEID" val="10009"/>
  <p:tag name="MMPROD_10188PHOTO" val="/9j/4AAQSkZJRgABAQAAAQABAAD/2wBDAAMCAgMCAgMDAwMEAwMEBQgFBQQEBQoHBwYIDAoMDAsKCwsNDhIQDQ4RDgsLEBYQERMUFRUVDA8XGBYUGBIUFRT/2wBDAQMEBAUEBQkFBQkUDQsNFBQUFBQUFBQUFBQUFBQUFBQUFBQUFBQUFBQUFBQUFBQUFBQUFBQUFBQUFBQUFBQUFBT/wAARCARJBW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PLv2jtEvdZ+F16+m3MlpfadIuowyxruYPCC4wOe49D6Yr4mvNM1zRNEsPHN/eWdprmrrLqNjLBbCeyuXdnMqERlQVZCThgA6kkEMpFfW/7Y2m63f8AwZkl8Paq+h6nZala3i6gJvKWFUfLF2/uYJyMHjqCM18P3On6X/wmekeGNBsr3TpZL/VLGTSpNTmnsPIfy5UvLcuTtTZ5mUzjbGGwep+Jzi0sQ0nrZafl+p8jmqXt79bK2vX/ADOt0Tw7qXjjWlvdWhhkg1+Q2s9/ZzyyjKCPHmIuChh2703HOGkAYZBrpPDXgjxF8ONRa7s0vvFumPep/bmlafLLKkdpJEGWeHzmSQvGyJLG8eWA3xZJVSeb0H42axo/hu38K32jaxpmsaLHIt0IY1kjjuDdEoyNznKkFWXk5A6PXoMHjhNUa8vUmt11XSNJhtpLeO+UG4mMjGEASPgK5cAqzbkKkE4xXx1Tmp1HCDvZK9/TVddt/wDgHHQdO9225f1c+afjh8MfHfjzxRd6w3gaxhu5JmVdc0AO51GIuRC11Grfu52Qp8zpHuIOTnp8/wDxP8Oa/wCCtZbSNdintdS2HIaXeHBCncGBwWyecE4PWv06ufipodra6lq1gcyiO0muHtIYo3tjK8KSCMnkgkudrAgFWGSCKd4o+Hmi/E/wrLpSRxWX+kPLHaSwiNly+2Q/ZnVwjkMMSICnI4I6erhsbiqUISmlJO+3W3VNt9OnfqdNTBKq3XUm77dtN/zR+a/grTtSHhvVrmweadoIlmvo0uPnEDMAP3QO6RQwBYgHbwTgc0zTtUnksRd3LXADHeHR2WRyc/LgcnODx7GvRtd+Dmp/Cv4lQeC2tbTUrnUXjt9L1a6uXgQRO2zLhcFWGVWUbQRhiODz5fY+JrbTdcvbbVpWsb12FjOkcPmxwur+WUXBGckYyueOec4r6KMo14c8dU9TwKmFlzNNamj4jmuLGyRIZrqOC1eKKUtGykBwWAI7Z5wD+Fdj4E+IsXhCPT7STTbC9uZnhvf7Q1TeslnNGsm5A2cMhjK46DdgEHisK40i18VaHr95ca99luLIW6wwQxsy3sW5YpMNgBSmUb5uuTiquq+GLS40Lw0NNnuLeQ298t1Lcup8q5hQu8R+bdsKqjIT1V8c7aHy8quY0VaF+v6Htvwm8Maf4n8YeI7bxEkN5p1zGmoQSPPNH50DT+RJ5YUICx3BQqhSfL+7msD4heFNZlvNPn03xGsXiLRdV1fT7DUhcpH9vS0mjdJd+QIZkjbJOPm27uDyeq+FOl6TZX/hXwf4jig/4SyPSWudLstT1dgIr1A5jCrGAYHYvCwV/mwhJViRXqv/AAr2bxN4J1HWhDp+vaJq8223ku53hWymiDEI0UYKLLGyuhYKPMVgpO04PNFvn5Y/8HQ7qcZONuvfqeCfDvxr4u8KX58C+Kbltc8NSavDO4tDHLY3DlVjjnD7F+Us8D7yVDbDnO4163qXjbTPiP4Q8L+HrS9Wx8SeE720upNXjtXF/NpioPKkSVW4KiUQyqQ24yg/xZJ46+DLr4B8QQ2+u3mlvpMFxbnwo1jFflrSIvMfIK/vJokSRmEfyvGyAbQcE+E+Ell+F3j7SfEGqzzeLYlg2TSwXRS3ubV403LGyhhIqoUZdxT5gAcECu6NSrSmp1fhenf/AIY6OapQalU+GWn9drM+lrv4OT2XiC+1zVrG11PT2xpV19ollilsvJjhZZLVnLEM73KwtbyAAkEqyYFe6/s56VdeKLGz1jVJ9Rj1p7GNppblRvQZZYh5gOJAAkgPCsCo3A4FeQfDuLVtV8KatANe0rXNH1qJrqDxNb2dxG1nbsqxxwiGbJmUvBahpELeW6OHzwa+hfA13NpfikIvhr+zF1BlsvN2yW7RCOFpkdY2Ufu3YScYG1w2c7q9+FKM3F3+X6nr0YRVRO2nbz+X9anrlrbSmFRNKJjsz5qJsJOTnjp6frSfYwrLuG7sNvQVYhfbbpud3YDG5sZb34qvdXWW2+ZgdR2r0oc2yPcnyW13Iw8Nq8h5YjjFRrdidSwxtHGMdKjuWBmTcQEAyT6+tUGumMzqjqEbnKjgjtXXGHNqefOpy9dCve+bLcu7YAPPynjArk75ZFuVWWYFWPDKelddHZyamZDEwCIQCW4wfSpdE0A3ckst3DsdGwm7+IfT0r0qdeNBNvoeXPCyxEkl1ucPdRN5iQiNk3/dReS3uKZJbXNu6iZHUEfKxGK9Wm0a1igYrAhcDO4+tec69rX9sXJg8ry/KP0yK6cNinXdox0W5xYvAQwsU5ybb27fMxuCuQ7kDv03e9PaXaVD5HptOcj1qZLJ7hEcbXToTjn8avW1pZopWZsyfw5Hyj2rvlOKPIjSl1djKaQlgseTg/eZsE/WhnYoSep9Wz/Kp5rbbK4wpKncCG4P0qPy1cjAOM5bjGPrVJrclwcW9SM4BypYH3P+c08S+Uw3OSw7AfMajvLq0gv7PT1cLd3EUs6qx6rGUBP/AJEFWrjTZktVnVdyN95l4pKcZdTT2FWnZpb6lmM+YgkZ8Ad/X2qeaR0jYlQc9B2xWXDu+XcFGTww+9mpRdgKQDgLyy5/zisnDXQ1jV5VqVZR9o4dmOD1J/Q1H+8yVR8gc7jxtqSWQExjnoWGOn1FV2BZ9yKTGR0zzn6V1I86pbmbQ8yYU4Vhu98mrFlcrFLjcxOMKV4x7n1qqY1VGLnCd2/oDTsHKuQGU8YzyKbSasJOS97sXU1Bg7EsdxPfpWgsyyIu4lMH1+77msNVMURBBOTkhTn8qljmMcm5flXbgjPasZU09jpp1Wty3eyN5siZA7r7f59aZBPLuG7koPmIPb2qKeRpAm1Rv24APYe9Os7iHhAwG35uOAT7UuW0dinL3rFv7VI0mzc/TOMcY7Yp7au0DiE7d3UE9QP61TkvtvyALknIZedtUJLjbL820FvUdaSpKW6CVblWjLuoak1zGcZEY6kHnP8AntVY3CMpJJ/edVPBFQMyOqkhwWOACPu0bAHwhypPLE8g+3tXQoRSsjldRt73JnnaQAKDvJwPQ+5qa3HyBnDZPGz+99ai2GNSxA9MP0/CrFqrF8szDB4GOv41MrJaFwj7yuOKE7QrsoJxgdvrWgshBAGST8uAemKigtmluQoXbnJz/T2rWhtY4s8K8meS3AxXFUmkenSptojt5g3yHJkBydxwCPrUr3IjUlyGCnqOh9jTZSd28n91nr6/X2qGUF0w0oKE5MfQ1z2TepvJ8isNk1FJGMeGYsN2X4xWTfT7ZDsd1IGeDwfxqG4VQwAUqoyVLGs15GXkScD7xIyT+FejSopao86vWa0fUfLdyvJvHyIenrn3FVnuHIbMjKrHoO/+FRyAxl3Qo0jHLEjhhTJZCTuV8yjq5OPoR9K9CMF0PFnJtakomaXcy/dHA7c0POShQyOcnr2H0rBPiBf+Ei/sndmX7J9ok54fc+0Z98Bj+NaMM2SwGV2jB28kj29aIOM3Llezt8yq0KlGMPaK3MrrzV7foy49yqN5e4yDPPJBqUSmNNoYlievPIrOEkiAfIDjgPjPFTpKpTBypzkkjkCrcDCNR33LSOyjcZG3Y4Vf4TU/ns+NwBYD7ynj6/WqYcqcj94oGM4/U0+IgQgjI55Yck/WsnE3UuUtGZnUgfMf4s9TQXYMN5PoHLZJPYAVEVIj8xCNxOCyngj0p29SuAQQxwxXmosuhrfuSrI6K2SQWGBnp7/jShsKGdmAbgY6/WojJ8xXIIBx68euKcgMaA7cKTtBJyfrU2Ek11HMHQcEknn6+4oyylg5O/3pu5YWLMPkXgc9PegtKSrpxjkMT1FBa7ockh3Agk498c0u9vuZ+b73Pb/GmCXKOoHJ4yetDFm6EORwc9aLCvccJgoLBjuPQt0z60/zsRjO7dnk4xn6U1gkZAZC3H+rz3piK4XO8SZBwc5wP/rUrIak9h6SRSLkHZuOQzHgU0SGZuGOD0B43fWh/wB0csD85AJPT8qTZuwFKtjgqx6j2FOwOTTsxzNuLBQwPTAPH1pSzEpubJHUA9ajCl/+WeVP8Xehjt/g8tc4AosQtHfoOYyPuxu3jGV6ceopTI+Nm7Hp2JHemBFZGABxjJGcZojQyq21Rk4yw6//AKqYk5XHb2L5zznAB6NQHwTnfkHBz3PoKarFWHAbB796SP8AdvkEswPO7oR7Ciw72HtkNu345+XmvKfiZ4/1Hw58Y/hZo9rcBbbVb25S8hIzuXyiF/ItxXqZYBncZ5PQnivmH4yaxNc/tbfDWwXlNPe3+cdN00j5/wDHUT8zXjZrXeHows7c0or8UfacKZdHMcZXjJXUKVWWvlBpP72vQ+oFd1CjfhmPCnoacspeTaCQx9DwcVEzbon2ghCcEHqQO9PeL7uMlCoyPWvZsj4uLcvgBH+Zt5LA988g+lKzYMUnJ28fK2Cf8ajWQpKyqAqkenWngZZWIEakcNjj6UAtFYdG8i/xs3XGf89aQNsO5SYwepB/WmDllUHac8Z709SAm+QbU6gkcN+FAabgrMz9DuPYNnI9aeWPll24XAwAajUlnXCErngZyAPc+tOVIQScHjkgnjP0pMfxNCiVvvZwAOcnP51YsFM95EoVpN/y4UdR7VWUbSpPJycKDxXQ+BZUHiBYZdpYqcKwxj6VjWlyU5SS2R1YOCnWipuyO/0HSks7YI6/Of4cdvetYjjAHTnmnqAOAMAU4KByMc18LOo5ycmfqlOiqcFCOyADC89aXFIeaRV57/jWRvsO2ilxSFgO/NLmgYYpaTNLQAUUUUAFFFFABRRRQBDd3K2drNcPnZEjO2PQDNOhlE0SOONwBxXE/HLVLjRfg94xvrR/LuYdLnaNwcbW2nBrU+HPiZPGPgHw/rqEH+0LGG4bHZmQFh/31mk2rpGvs37P2nS9jpN2OvFUrjV4LeQxsSZP7oHNV5bmac/u/mTOMr2p9tZiFCGYMx6gfzrdQS+I8+dSUnyw08yR9WjVFYRuwJwcDpTXufP5XGG+6P8AGrC26hMAYA7D+dDxrGucM/rt6mi8VsirTe7MvY5LMgIZepHOfemwO1sxld2cNz1xmrEqbpCAG3g4BU42g+tDQgINxIL8ZPPPrW91bU4XT7FuPUInUEHORnjsKe0xcBozyDjb1zVMW5SVW2jyuu339asIQrFlC8cAgVg4xWqOuM59SSeYxq21d7AZ25xxVOSczxEsDjH3ccirRdyGyQoA6gdqqlGkcsNvba3t9KcUkKo29mZM9lvkcnkEf8tDnP1qtPpgjiyWG4fOMnv/AIVv/ZIwwbLAA846Un2RWwuF3ZyVHOfeutV2jmdFvdGDDaqqbmBRj0dTwvvWhGrYB8zft4IxnIq61km9S6tgdgciq72zPkxDeN2CM8L9PWm6imR7NrQrXEiqygABmHbgY/pWRcfu7jYG357k9PpXRGyduWTcx4P/AOqoLnTImgZShCjrjr+NXCpGI505SWhzySkZJbcoyOOopyXJk+X7owACPlwO9bMFtFFFtz5oBxg+vtUN5YhpGcFSwxgEfzro9rFu1jkdHTcoGYOMAnBGCT0NOgudrjnGPug8jHrRNCxLYXKk/NH0IPtUEkTQk4I+UcD+IVaSasYuLRowXbZhXBky/wBfy9a27Scx5+fJB544rndOXEic5kz8wB6Ct2CZcgAgnqoPY+lcdaK2OyjPq2ZPji+Wx1XwZOU2yS6wLdXP8Ie3mBH44FdgGwOf0r5r/aJ+KqeHPi/8G/DLTbYbvV/t902OVH+oh/N5X/75r6M85U5Ziory73k4roe9KLhSp1Zfav8AgTs3UHH41m3pCli5b2IHP4e1TzXSxKG3gKR361j3l6qruzsB6cc/lXRSg2zhqVFZ2ZFPdqgJYeW3UAHJz61Wnmw6kHa7DIx/Oqz3BjkX5lZuhyOQPb3qIybmwBtb+7jFerGnY8p1L6LYsPdBUdY2Bbux4x/9eqrzEKq4IwckdOfpUNxPtVwQpVDyV5P/ANeoTI0ZDkZ7c9R+Fbxgc0qmpaa6Mg3gHDDJCryPwqNrkBRlsHG4c/5xVVpBh/mwVGQD0/CpIQswVt20jnnkD2rTkSM3Jlu0um2SMVBzjaQfl/8ArVMbgsvluSQDnPQj2z3FVJrpY3CghQR8p6k1nLcMGk2EOrHIUnnPrmpVPm1G5NXtqbQYSNtRWQZ4Gc4/GrENx9kH8Ukn3jkZJ/H0rE+1KkYO8Iccn+H6Gop7x5ivbZ0I549qPZc2nQaqNu3VGpLfG4aZwPmB+ZVPH51Surpre2lul825ZELCO3XczYGdqqSMk9BzUSEmXYZQYwNwTufcjuKnRZJmYIoY9SQPuir5VEzblN+8fHv7a3jK61j4Q+Ijq3gi7igj1G3tdH1TVfIiubWUGJ52igUtIYygbMmcHOCMDNeY/DP9mXx14p+AfiOCGW0ttVvfFVjdR219d+SbeKG0kBeQkHDBr6HMeNx2sME8V94eIry2uLt47GOy13WdIia4k0eN4lvW8xCsYV3YCIN82SwwduK+d/hv8ZfEfhH4ifF/XvGzhLuPRl8Yx+G3voLiKzky9qhilRcH93FaKBub/WE4yRnhq0FVleSb0a7b/wCfc7OVSi15f8OfMtjp/jqMaj4w1W2voNU0jXkTUb+eMIsWpiZD5TKuPnLkZVRwD2r6k/an/bY8Z/DP4g2mkeCbG01HStMhS61TUo7U3cF25CM1upQkxqFLZfrngfcbPic+gPqvjjWPA15qM1xNbeEdL1p1heaRJdUl1CKPULpowxVp8POjSYzudgOAAPnzxD40kl8feJYLMGytGvpXFtASscKrJIIkAHZY22gdgeK/Oq9RZW6qwSb5nduTTt6aei1v6EuLpKze/Y+vPin+3l4s8B/FnW7Ox1tW8M6ppdhqOjJe6VHN/Z001rFNHHJs2tJFIGYMwbKlgRwpB+0/gT8TW+MXwj8NeL5bUWF3qNuftVqoYLDcIzRyqM843q2M9scmvx++IHim58Z+BfDQvBayRaDDJYNdLDi5+yyMDCSwPziF8hcjgOMkgV7t8Gv29/EvwJi0fwfqvhGzn8FaXAMQIskWpeS7bzOspby5jlmJwoBORkGvcw2Z0sX70NrK+mz0un89gp1dZe0lofqPk0bsVV0vUrfXNLstSspPNs7yCO5gkxjdG6hlP4giuU+KnxU0j4TaLbXmqPuub2U29nbAMTI4XcWbaCVRQMs2DjjgkgV6rlGKvJ2R0y9xOT2NL4kW+lXngHXodevjp2hm0c6hcBtuLccyrn0ZQVPf5uOa/PP4iftL6H8TfF3iqS1W91bRre8X+zGv0Fpp2n2EForufsy/NLceYJo1eTIUMCoBIr0f9q39oxfG37P2iafFCLC7127invoUk4W2jQXAXHUgs0CnPGVavhvSPAer/wBgprLQr9n1u+NjZRRtlw4kTfuB4XO4bcnkAngc181i88oqKjh5pp9V1e1k/lqeXiazlJQirq3+f+f4mtrvxB8T/FfxJZR67dxW66bpMGnafDbxtHBbQIC+MZOCXfBJPZR2FfQXgTxvceEfh/q91o91qenDUXuY5L/TVLz24iZjbyMoOfJCQBWPy5aX5SWUivGvGuuaX8F/iHcaHp95DrFpqE8ml6kl3ArLZwpKm0NtYhpkdAxA+XKYNcv8WfiVpfjXxB4AsfD2j3Wix+HvDo0S6FxIHS7vI5pZmnGw/Mhdg+W5+YjAxk+BSp1cxj7bEJw5dU1dS0unutOvqndEUk3KU6j1t8z0iD4lXHxCuNZ8X/ETV73xP4dj017IwX1yoKK/+raLY6mPZKFbplmUA4IyO707X7H4r+O9Dk1fXPEGh+LLSCGxlfV7lLK8vHjWOB/JM+1bQLHJNLsGXLuWV3HFfMWj3wttZhttCsL0XN5cKJIWnDvM0ohJtvKX5dizq7AkklSNwGDXX65pd3401qLU7DWZfEfiO9vhNqS6gVEwl2qVlMuFBhBLQuzH92YwWwpU12c/s1eDcl5639WenhZNcztzfn6nQSeK9Y0r4gaQuueGX8KS2eoztda/qsaXccxcNsm8nasNw2cMHULu6nnmvQl+NdvbR29t4JfxL4m1FL+Eavb3mqW9rLcw5RlkWEwyBYw6SZjQnjnc2MVzHwj07+yNf8QeEIBdeIPDqXq3qWtpd21osLsQiR+fcOEkV4g24BSgaJdpJeuq8W+FdI8LDxXqobRvDEO210yfXrLQ5rWKSC6jMyWsbQyyJNcPhAxtIgqgHJxxU8tCvFSgndLbvfv8mejRhKrCUmlaW9+h9s/sf/2GPD/ioaDLJNaf2plm27Yd3lrnycqrGPOcMyjOMjjFfQVfN37EGpeGdR8Ca9/wjU1s6waiLe7js7G4tIkkSNVXCTu75KBCST142rjFfSNe/ltBYbCU6MdkvU7acYwjyxVkFFFFemaBRRRQAUUUUAFFFFABRRRQAUUUh6UAeffHHWLXQvAdxd300NtYLIBczXEbSRJEVbdvUclSMg455z2r5c+Hfw71LwjrV7c2Nvpeval4fu1ga082P7ZFas22T5tqhg0T7kcgE4Gc5K19PfH3w7b+LPhtfaRc3dzYx3ckcf2iylCTJznKZ6nAPy5BYZAIJryDwt4av9L8H3rWspuPGVtpsBsJxEwW+eFGjKMhYFkcLFvRdpHDABhmvjcyoqtjoRe7Wnyv/SPnsbDmxKdtl/X/AADwD9orUNb8LeI7Bn06Se2u7u+XSIrENZX9tcpHGoSRIFZbiBXhgljkXghSrLwQL+vfEbwtpHhPyfifpWjajHdzWdhq+qWkUU7tJLZIzXETKMfLJ5UgZRxuyMjIr1TSvEWmeOrzTLa8gjvNFOszE3fiCzikia7jCpsMuMfOJT8+0spUAkcmvGf27vhOPBdpD4g02CaLT7KSKzm0eCZIbJbOWN48qqEPhykKdQF2YIxtNZzwLxC9rF6Jq73/AK9TzZQlzSrQen/AF8TWfhVPBvxCTT742viK3lt3m06zusWN5bTyxyxXUMB+5lWi6ZC5YA88ZvxM+IviaK88FfEvQ7rTNQ13w7pL/b9NvdUS1lmskhVZnVXZfMyxcbRuYFkYDnA8m+FGmaXF8N/EN3LqEuoeJFghj4hfyxZG4t/JcyscMxyyFQPk8nB6iud+PvhCS30hfFHnR+RZm2shbyBmLGRHcKoAIC/upMnIGcetKGBcKdChUd2rvtf7j66jgvb8PVMTCP8ADqX+Tt+tjtv2mPix4e+MV/ovjTwvqp8+80/y9U0I24F1p2ogodwkOMxyBSN0bNgp0+fj5utNP2ajIkTrC0p2sDkbUBHBXoRnHX0qezsbhLHTtSnmtGtbxpTHpUUzecm0j5pFGNiNk7DkkhfSr0d/pupaBpZsrSS0nitdmoPIcma4QtkrJnO1o9h24G1twyQRXWqcoJs/OsTVnKcqr0f5liG+u9I2WSQLcWiB5FdYgzguyllZgMsuVGASQCTjvW34T0y+8XeL7exstNvL2WW2kd4baIozyoD5ZIByIsYEmM/ICwHFdX8PNCh1m0mtLTyZtRksJDJFfSJEsD+YnkDeTgNIPNQEjCnaSQDV3R/FMFpqnhrVdNe00YG3WGGG0k3brmBWTzJgzs8TsAcAdSMAEMK5G53ty3OKEJXVSp10PSb3xjp3gn4k+Hrz4j+DNG0m/nf+zru9TTxLBLp087G0e0ky5glt1eRdzD5lgC7gVNdfP8PfFfgTxHr3h7UNVt7H4e3unSX8d5AHuE859sQSUAgF8zNET/EsiHkqSvk/x+0fW47fwybKW+tfEGjzyalpBUmeJYHSB2SORVGJo7iKdmQj7rE9DU+s/tHzar4vure8gQ+Gb/SNJnim1uxe4MN1C6Su7RkZZ2aVo9ygI37okEA1rCEK0dV7y/D8j27wnB826+X+XzE8MfH1fDeqa8PERvJ7KPVl1C5ktrciZoZFEJ8qVWVo5UbyZUboQZoz94BvRJfBdz4a+B/maFZzSQafHDEZbG+WW50q6e38rUYjtJFxbSRBJS/y7UkVkJ2mvF/ip8OJdL8aah8PvD9vZNY654kki0W3kmV7wyJceXZnz3G4RlZ1XAbbtT5huQ12vwb8XeJPAt3qaeHNP1C11W21G3s5tB1OZrtL1II5PNtnTykKzRKm75HwI5lKghRXq0qdGF4TXq/1FHS9Ootr6/5d+/f5npHhn4TS+CfiBp/gCZJH8N61C+o+FbKW5F3ZiXyvNdVMa/MAdiFiP3kbI5H3q+pvgh4TudA1+7h8QWFxb6rFBbmyvLi8aZnAhU3EXOOFkdgAMgjBByDji9K1GbVPF8Nqnh9rPwpLY2914buoIWN3pF7JpqxLashzt/dvvVvlGYznnGfYvh/o99J4bsLHWZn11Dbo0ep3CgTeYF2OHI6SAg5f+LJ9MV6lKhTjrBns4WhFTbj0b/r/ACO5uYyHMifunHG4c7h7CoJ7GSNAYzls5/8A11YslW3WGCVg8yLgF/vEVfCgcACvQ53E9r2MZ6yOVvba4IYKhXkkA/54rOazmnBRXKkAcE4BNd0yg4/pVDVdNW8i3KMSqcqQOldNPE2smjkq4JSV1uVdD0tra2xPhmPXC4rWSPbn36nuaz9E1Nr5ZIZU8ueA7WUnn2Na9ctVyc3zHbRhFQSREUH/AOuuR8ZeEP7Y8qS0URyocHbx+neuy/zmopE34+YjHpTo1p0ZqcXqFejCvB05q6ZyNj4YkNoqyEiVR989G9jUEvg4XZ3PvhkHGV5z9a7cDb9OtIcMMZFb/XKqd0zmeBoWs1c86l8GC0SRZGMjZyrHkAfSucFvN9pe2WJ1kzgKw4+pNew3EMTqS4yR6dawLzT43Z5R1YcfLx7V6NDHyd+fU8nFZdTck46f5HzV8XdcbwV8UvhlNcsWhmkube4XPGx/LU8+gJB/CvodYVcP5iYjK4yvevlz9s2Jv+Eo8ARMfnxcsMezRdD+NfSXwy1tPGvgPQtaOGe7tEeUqOPMA2up9fmDV5kcZzYqrSb7P/P9D6PEZXGGWYXFxX80H97a/UfqGiwT2jiP5pT8occAn0rHk8L3bwK8eHYDBVjhgfrXYT2hbqmwAYwhxn2qXyjGijO4qNpXHA/+vXrQxU4LRnzFTB0arvJHNaV4QMuyS5Z2UfdUDGT3/OsTX7COw1R443IB5wTyPYV6L9pjS3EsmQhGNzH7vpXnWvSRPrEk0bFg3GT90EeldWErVKtVuWx5+YUKNGjCEVr+Jntx5hDb+OB0DUw5UA8ZHb+gpZVfGFPl+56HNIpyynnb3buPrXsLY+Xlq9RS+1woVhuHUHhakVQQG4EjcBWqJyGHBORxyMCnSkhVG3Ger9c+1Iavq2Seew3DcCF4yRwajGdo5yQOp/hpIyWwM4APYZI+lOa1ZlDDJAOSpHBHrRoivflqN+ZHAB3HqrFeB6/WmbWaQh2wv0qZyfM3q/I4O4Y/KmnhRg7WHJHp9KLg420tohshK9FBAHJBxtp285GFOw98/wBPWkCofnYsvHQjv7U3qo27QAfvOKZKjZX7krS7IxHkbW6Ef4UqXbIqqFAUEYYHhfeoS/zgfeJ4Xd1FTJHkqHIVB97bzmpaS3NafPJ3T2NqzuP3o25yOpB4bNbCnzIiygsV/h3Y+tc2JD/AMRKQN3c+tayXbGMqxPzfdA5LfSvMqw1uj1qNRR92RKJl3OgO4Hkg96qXdtI5DRkOCcsG6L7io471WcAgRpyCR94GmyaqqoQpUhefMcdfpTjCSeiKlWpyT5jEv7abaWkbGepA6D+p9qzZJBuG4Y3DCgjr9a07++a4fMhLMfnxn8OlZE5KMxBy68MWHf0HevYpJtang1463juMa4+RwSBzgqP4T6fSqpnVQ4zuYr0PJHuPStfSfDtxqk+3csERA2yk53E9selY/j62k8AaXe318ivaWkbSmWHnzCP4fxJA/GtvbUYycZS8zGOCxdWnz0432Xzb0083p0VzxU+NI5PFnxF14uPs2kad5MW04+ZQVGP+BZ/ya9Z0aYNo2nO6iMvbRkOTtLEoDXytaXpX4KfEDUWI8y/1C1twOuf3isw+nJr7B+DnhyfX/DGjXtxC0ebG2eEyLuzmJTkCvksmx8ZTqTm9Guf/AMCnJL8Ej9V4uyKpRw9KNKN3CSo/+AUaUnf1lOX9bttrS91OdBDbTOHYByRgIPU+1dla/DG+kEjy3CJGcAKBy3tiu+0rR4ba1G+NY5cbR6sP9qthUEceTgKOzHGPfPeunEZvNu1JW/E+ewmQ0I61byb79N/6/Q8Z8SeGZfDdygLTzRyDIcr90+nFZiRsZNzbhKw+50GPWvcp7CG5hcMu8sSdzHOPcVy/jqxsbLwsyEoXjIERK84/DvWuHzN1HGnJXk9LmGLyWklOtB8qSbt/WuvzPOUChmjHCn7qcdR3+lSAu3yrGoiP8ROAT/s+hqlGFkCOAEbBGznJq3HtKhBGAx4yc4r25Kx8fFX2FX5hHs+UhvmOeR9fWpcb3RQWLE8Jjp70yRNuQrEADgjn8qdvJVSGPA69CajctRSeo4xKrcggsOGpF/dvgHzAeGYDn6AUnmEtuOWOMbc807o+RnIGeRil6muj1iMRCtxtxwB8oXoBTyG9enAGOn41HHJtZiq71JPHp9acA27CElvegSelkCocK0YJcZDZ5JzRbQttwq4B6gDp+NN3ksyA5YjnJ6U+3Usu1GZVXn1Leo5od7CjZyLUoWNGUnYARkr61WmQfMCm7dyAT1qQyIUKry3d8c//AF6hU/MVZztXl2Xk/WojdHTUknsP3AFecjHINNVSmVd8v97d0GO2RUsEgLRhYsBfvMRknPerQ05yPkXcRwWAyT6DFJyUdGKNN1H7pRaRXj3J1POOlRBljbBDoG5ZM5Jqe4t5InO4htpAYg9D6VAwKyAEZIPQenrWkbPYwqKUX7wRBWTLbwwb5gf0NLGEZmG8HC7s9/rTjGxIblyezdvwpP8AVFhjaW4LA0ydUrWDymUAAEN2J5BHrXyhrF5D4j/bDtPKAddOv7e3Gem6OM7v/HifxWvq+L5HUM+1R3I6V8M/Ci//ALQ+P2n3zncLzWpJCzH7wd3wc/RhXwnFOI9nLB0f5qsX9z/4J++eFWWLF0c7x3/PrC1Ir1nF/pF/efcqgRZBjJ3988mmtl1wXO7ONhGdv1NJt+UhmIx8uWHUe1PKCIKChAH8KnBx7194fgN3JCfNHleBJ1Df4Uqksh2rt3dCecmkO5QAmJBnjAxt/wDrUbgRkIS3TA9fb0oC7dkOWTDMrEZ6FQPlp+ZDkE/KOQScfjimKwBYFGDepHf/ABpnV8MAyg4IIBGfrU2KctNSQhcEgAZ/hPGKQfM5IjI6cLwWqNG8wEH5nQ4z/hT1Lt8oTeFAJ28bfxp7CWr0HqzDO1uhwG71p6BMlnqiXFwcpCPlCjqf61mlm3EAYYjOAOKu6bp01zcR/u9kfVWYEknvz2rCpZwalodtGMlJON27+dj2HTr2O9hEsZJRhkEmrayq4JByBwa43Q7c2MXlpIxbB3AnIPsa6W3kYxKSdpPTGM4r4qtSUJPleh+jYavNwUai16l5W3EjPTtTuuMGmpnue3anZwcVyHprbUiuMBM/N1HSnLkMR296PvfhQV+cYIpkve47vT6YBg5p9I0CiiigAopjkhScZNZv9ruX2iAnGdzZ49hVRi5bGc6kaesjVpNwzislprq7kUDESD7yg8/nTls5ItzLKzMeAw61fs7bsx9tJ/DG6OQ/aGGfgf42x/0C5uv0ryX9gzXZL/4Uajo087O2nXpaJS2dkUiggD23K/616h+0G0kPwM8dFjuxpE4BIwc7etfMn7FWuDSPiFHpbtti1jSm2jP/AC1icuP/AB1nrysTVVLEUU3vdfl+p9ll2FeLyrGNLWHLL7t/wufa4iigZhCMNnBKj+dKwWSRdpxnuOMfSrRiCkMAAw6n1FNC5zkgY7gZzXq8x8hyaajUbjgb8cVKST6Y9KULgcYHPbvTiM9cHms2y1GysVWtxINpBXuGHUUwQJG/3Dk8HuMVbkKr944qPgEAEt6+v1zVqTIcY3BB3wM4wDSGEHBKjk81KrcnH5mnHB4PIqbstRuiIscEBMkH8Kj2MGJwcd8VY2hv/wBdAXBzRewOLe40RjHGfqaQQKhO35cnPFK0m08A4oMoxn16UaguVEcqg54yT6d/aoTGFbdgoTzz2/8Ar1I8hOQi5I6juKDLjbliD6AVaukQ+VvUTC8llK7uSQailtgSSPlBGGXPWrRAX+EbcZwKMh2U7sEcdKXM1sEoqWhhvGbePzPnC5P8P3f8aZIN2wsGLOMqW4BHvWnNETk7gy7sYxx9agmjKSEqd/8ACFxmuuM7nDKHZGZLaB33xs4JGevBI7ViXO5P9YPmU8D0Psa6hlVZWAIBXopHAPpXJaq7C4cLuKA56ZKmu6hLmdjirL3boelwVKbW2v13HqP/AK9aNvqMs9wu9gsZ5yBkVg20qpcLubbzyrDk++TWsJ0iZgjDeAAygfqDXTUgtrHHGfLe7Pz/AP22/F0zftGLcRz5/sK1tIYijEEOj+axHuGYZr9FLPV1vrS2uBKcTorgnjG4ZH061+Zn7RGnW/iEv4wRHaXU9c1O0uGL5VlQwmLaPXa56dhmv0B8I3rS+DtBlaUD/iW22QW6Hyl618/gl7WtUT8j7jOIqhgsMl0TT9dL/jc6x78BmDME2n754JNUpNRkYn5cc5Jc4z+FUTchtgKlhnJbGefUZpTdEtGSoYfxEdx7H1r3VSS6HxntU+pKWRXGeT0I7gmmTyAPjov8I7k0u5VZSAMLwR3z6025b98SrZXOduOa1W4rpkLjJJGBx0x1NJ5G3nYdzD5mHDZ7cVZiWIqpbAz6DilRV3Mz5ZFONo/zzVc1jJRe7MuQncVc7UA5B659D6/Wj7UsW3BWIYwFds5Hcf8A16v3Nq0sZYyKyqTnaMn2FYtx+6QqPmUdSRlga2i1MU4+6wuLkhXMeVLHHJ5I/wAKgWTeVQOobuvpUq2bXLLgGTaMgL0q3FpEixxDaUBBPPatuaMTKVPnd3/X5iW4E0ZWQYCc4I5zTzAUuGCKQg5DE9f/AK9P+zNZxOxBAHG5Rk4/rRcSjy8sFeQYKgAjIPrWV7vQ11irEKybFUjgk4KY+6frU1rqF5Df2YgtVmt3ZxcSiby2UgfIFTB8zJ4xkY96p7jukj83aiZ+91Hrg+leNePPidL4lvfF3g3wtqc/h74jeEWg1ixt7vb5WoRrH5mD3aBwzRttww4NTUStr1Epa+nU9qs/B2ma54713UdT0a70nV76ztLSDUGKRs0aCVh5LqS3mI0rlg3H3cBgCa+cfjx8QtGg8E+HPGvijwzrujXPgea+0e903WbQ2817Z3NrJBazYQsskbXKWbfKxCOQflIFc94n/bM8N6NoOg6xfXEut+Hdf1e6F9Jbsn9q+FTDDFsihjkDqdq+ZKJTh3VyVAPFa/7R8XhHWvgH430f4p+I7rVNV0iWOTRNUkv5Qb+aSMy6ZJHbIwUmYFo22jbuikJChQ1cVOrSqQk4z2X3aWv1079b99jvXxWte/4/l/kfHXwx8aXGqeLZPiH8QJV0xNV0i+sNHuiFjsbm5s41kMUnz7sAqCGIIedk6nNeM+Eb241a/SW4bfdXsZYliFZ2RQSevJwrfXBr1X48/BX/AIVt4T8C6nHc6fJ4U8baJN4jsLS1naZ7S5+yxyPbEv8AM0SkoFkJJbLZ56+SfD7xRpuk+HfG6anp01zLqemQ2GmXY2COxlW6inklYkFs7YtoCctuIPGa+ExeEg6c4zdm167/APB6BUppppnZ+Hr94IZbSdS6qZLaRBwWjYFCPyJFe5WfwZ8ZftCfsp6V4603UNFMHwutr7RodMjif7Tf20TiWeSaUnarhCGVADuGSWBbivb/ALLWpeFv2StQ+LPivT9d07XFEFxpVjZETC5tpSqqbiHZ5kTEu0hkL4AKjaBxXq//AATW8R+Etc+Ffjf4SeMdRt2tfEl2BBpjF45LgzQMk6o6noBCvPBB78gVz4DBywNR+3a5ai2/z89TOjQvJwnomj3z/gnr8VLbxN4I1jwSmoXGow+G3hk0u4vE2SyWEyZUEf8ATOVZk9gE7Yrjv2wj4g+InxX8R6Lo7Jp+meFPDC3mpavfRSfZrWJ3EsqqVBDSyoqqB6KxJGM16L+zH+x3qf7NfxT17U7XxLHr/hW+0/7LbJdRlL2E+YrhX2jYwGG+cEZz92vqN0EqMjqGVuCpGQRXqLC81BUMQ+a1tnvZ3Xn0PVWHlVoxhV0a/Q/LK18NQ/Ev4lKlhGLvwzaxroGnXN1aGbTfNWFvMkeTpI8cKhgidGG4kAYPzJ4Z+L2seFNOFxJJbXsGluuq2+n3tuktul8YzBb7kI5CBy5HdlGRxX3r4y+Kngrw7Nb6b8ObUWnhrwb4iW3XUIX+S41O6v4Ip2jPdI0muE3E/MdwHCZPxz8R9DPwi+L/AI7/ALYS5h0S4vrvXLCe5k817qOSRxaTMi53N88hAxlS2TgZr5OlldPLaKo0lzumr+bf+d/xM8VgJ0MFSrW1bevyX4P/AIY8m1n4ZeJU+H/g3xNPc2k9h4gj1S4gzKRcRC3mWOUy5wd0jPuXGc7s5646v4qDwjp3je61LwVerdeG7tPtdjFOcXNjvG14Jlz8jrIrhckkpsY/eFeqftD+Frb4c/BP4R+KfDmvW934d8a+HkivNHv0DXUNz5n2uSe2GMxRmVtjgHHQc76+Xb7xNdaLbWuo2kht9REiTxSxAK0bghlcdsjAwfUV7+Lpzjy05pe8l8n1PJqU38LWr/U9I+HfjyDTdTXTNOZ7X7TZma6vL2VCDfWzyXEMkJCgxjA2AEkkkk9gNCx0HVPF3hnxZps4jh0PTn+1HVbTy2givAyxylQpywkRwFJxnYCPvGuP0y3174t+PNT8WeG/DMmrXglfWNW0LRYJJNkAK+bKqlixViSWAJIZzgY6VpfF40281eLRXe70uLU/tECT7l+1xKfkDLnlivl9RkGJWHNYVsK1TfK+1vkdkEox5WnY+j9evIrHWbfw/pdk+l21n4cEhv8AU71r+S8t2Ty5ZUYqDHtEcaH0wSm3vtaZ8T9X8I6NNo7zwazpWmWiaBa6ZqiGaO9ZMCaVVTYkcPEjxo3zMGjPLZNeP+J/EhvfF+uapHbala6VcA28DXUz3LxNcWsO+OSZzlmcx7mPUccdqv8AjfxdYReMbaSbVW+y63o+mX/lXUo2WJjWRXACjIbzFlbBHzJKe+DXylWhK6ozSamrv5brTve/yLq4mrTm4xfu9j9IP2DvB9p4Q8IeK00u8TUdD1DUYr/TLpUKO1tJAhRZASf3i4Knk5wD3r6ir5I/4JueO9J8Z/Bq9ttHVmh0a6FhLcbgUuJAC3mJ3AKsnB5ByK+t6+2ypV1gqccTrNXTvu7NpN26tWbPWoq1NBRRRXrGwUUUUAFFFFABRRRQAUUUUAFFFFAHkX7T98ul/C6W9klaGC2u455pECsyxqrFiFYHdwDkDnGa85ivtV8VfD2+utDvYk1JXba8jKlveeaxWWFuG8sZlUfULnjmvXPj1BFcfDy4WW1e6AmQqFQvhuduQCDtJwrYP3WPWvlnwM/9maRbwWWlTPcETx6jost68+UEvmuUZQonWMnIDDcVB2OdpSvis0p8+Mvqvd7ta9D5zGO2J9UYnwB8QHS7vXtHl03TrGczCSW5bbNDDKZ9kwaF0DhiwI28gl1BIG0juvjFp/gX9qH4ex+GvFPiYeDfF+nxfa7oLpwNzGyORLDFHL85QADKocDcpJOK6PUdCj8PeI77xX4bfS5b6UGwvLiG3eeU5KPHJjhc4aPzFKklEDJyu2uLi8H6/wCM7jR9Rsr2fRbuWZbe9X+zUa80y7YAwtDISrGAvhTubeAAM5UY5MFmE8BB4Z2cuy1t6699tPvtdcVNVKMPZ/F5eX3rX+tjgPinoOjeAvhxpuj+EbfUbHwXdW0jWv23VjdC+lSeyH2nySSIGb94TtwG3ltoJxXlnxJ0M6v4aOI4pW+yu6GaMSKrxr5inaRgnCsP+BV678VPGln4n/Z4s72+sNPs9fvtTSVXtZwzTLyJZhGfmiDSo6shyA0ftXGSysuhW91DzPaGO5Qe6kHt9K6MVjHWlSqtW8vmfu/B2BjmWR4nDy/5eXXpdK33bnxtBcWSyWM4uZ7e4jbbcXFwhMOC2E2KF3KuOo556UyHbOFeH99aiUiPaMBpD6DvjBq78QtGtLTx7caPZ3C28gmMgkuZ1LFWbIZBwMMpRsN0O7nFTRLYaENDS31mGa1Wb7Uvmxx72EeSZ32O5iO4kCPJJEZJxgZ9O9tG7n861aE6U3Tl8SeqZ03guzj8UXulaHerDZjeyy3zQmeXa8g2/ICC/LKAuR1r0jTvB2oy6hfaHeXWkaX4n8PXsuk302sACKa5ty/lTI8aCYAxYT5uHVM/w8c78OfC9j4++G/ia5S5vNN8ZwaZPrelXOiuEgP2NowElB+YTTSO4VgV5iJx6++gXvhHwx4NOvay9/fyPp8uoOqyGaQZMsdwkpHmbWMcqHrh4sA8gHmrycU+ph7Dli3Lr+hT8Y6LH4Z8N65KunnxJa+H7ltNn0W/X9wbR7hWmuLaKMhy0Uu4gMX3IxYFcHPWW3w6+FeqfD3xAvhGx0lo/E1tPp9lI0UzytFKn2m1lPmyGRCVjYKg5LkBQrdNIyz+HNakv7Dwhf26yxTNqq6VcyTSWtsfN3zwwAiQKQY5CFBZW3FQVwDck1Gx0PRdE1O5stDfwU8U6XXiywj+ymzkWNZIblgAArO6OocLncgyuSa56U6aqc8VqtOv9bP5Hp07RVrfn/WxkW/g2PQfDPgPUrmRJddu5om0m981b6KczFI4Z3IjQQ3kAPyEhN4ZVJZlKhLu20WLV7rxDd208Pih9I0kzo1wtoLTVLmGSzLifONzIzRSKyn/AI91yMsDT7Pw34WvNd1PQtfubXT9X0e9mvbKDUoYxp8jucS7IhGyKsysN2/JLxo6HKHPqHhrwdd+KLdX+JNnpGpaz4qtP7JiurJobwRSRQzTQEjO0Txr5q7lz5oEZyhXFfRwisTCM46X/TTU6Yx9oly/8M/87mN+zT4105/irq0UVzYXuuq7WV2VknR5bQHbaXUQmO3Yu2SNlwp3DgN1r7LtLXyIYQrYGMuNgXex6sR2Oefxr52034V61rmlX/ittRm0++/tMajBYajGivJbKJAkVwV/1QKuX2qdqsN5BJbPpvw4ufEl7p1i15cwalYxqBHdOxWckfKyuRkN65wM8HPStaPNRfspK+9merguailTmt9UeimNSwYqCw6HFOPSikf7pruPZEDDj1p2M1XU7Rx696mDZHvTasSnci+yR/aROFCy4wWA6j3qxSc49DR2ou3uO1hDUFxuVcqdv+13FWMUyRAykGhbikrrQiikLryMcZ5NQXcjxkRw4V29uQKlCqBhTtbpnrioZYd7bcE5+9Jnn2xWkbXMJXtZlcGVWJblh0HXPoaheP5AgBwWyeeffNXs9DwxBwD3/wD11DMiA4JIJP61tGWpyShpoz5A/bQOzx94CAxgQXTD8Wj/APia7z9kTxOLvwhrHh+VsyaRfGSMNwPJmBcY/wCBB68y/bXuAnxa8ERhtxGnSE9usp7fhSfs2+Ik8P8AxitLOeTZaa9avZsD90yp88f48MP+BV8pVxHss2V9nZfej9dw2XfXOE5RjrKN5L5Nt/hc+sNT1nybiNIsMzjO8jke2KuWjBkSSdtxcbs44Y/X1qxeeGlvCCXO5e443UCBogYQm4KPu9iP6Gvtuem4pQ3Pxj2VSM257dDOvYXvIJIWUBT2ydrDvk1yV9ZxaaMRsWI4y/O0fT0rr7lo9iIoJwSeT9361yHiLzUuwGDHePlMfQ/U16WEbvy9Dx8wUVDne/8AWhiOwd8gN5ncdiPX2pEDMCFyvcg8gf41NKFPyEtlsE4HXHY0x4plOcM3b5f4fbFe2mfMuNtW/u/r+vxGmPcUIwARg4zx9KDF5fysp44IFWIIDKdoBDntjhTVu208zsxJAVVyRu4NQ5qO5pCkpq6RmwStHIp4IPHyA5H09a6KztIJbQMQxbnKKcHiok0xUlXy3UBeoAwT9K2YrZRAi7dhIO8j+Wa4q1ZO3KejhaDi/e2OSuYtxPByG4A4z+dVlJ8xskKOxYcD8a2NUicz4jhJjfAJXkKB6movsEjWTkJiAHG5u/4V0xqLlTZyzoyc3boZLkouQoLKeoPf8atWll5kbHaWPVtp6/h2pUidv9WgVc43PzmtgQC0sjIMRzDhwzfe9hTqVOVWRNGipNyfQzpNJnRWzGrDPb5m/H3qKa2kt5QpB6fejGcfX/69b1jK8oDs7fOeF245rL1dXjLEhoxxnnJIrKFSUpcrOmpSpqHMl/XyKZlMYYkgFeNzelTS3ISJVYnccEspwAO3vWZLKisqq4Bd9iADJJxnp6YB/KnuHt4WYlWOA2QcnNdPImzgU2nodDpmgmYLc3Eixqx3LGW6gf41cPhm3Iz5bbfvDLcA/jTtDd7m0jz8mQOSM5H9PrVuUX8k3mRyOYQNoIAP4EV5M6lTna5rH0VClB0ozUL377mDceGPOuEMQ25PzIDlR7A/0rRtvCCLImEIVmz5h5/Wuw07TY0t1YbZJDwNo+VTV9Yoihh42g5IB4auKpmFT4U9j0KeWUL87gr/AH/8Mcctjb2UvnsoOT0A+UH046V4P+2D44j8P/Dl9KjaMXWrTLDsj5XYhDuc+o2qP+BV9KpYQQ3UizbpYmBcfLwPWvij/goNcQQa54Tit4hFElhO4A77pFHT1+X9a8vMsZ7LCVJLV2t9+h9Vwxlix2c4anJ2XNd+aj71vvS+/qeZXmmR2X7IEV/JHmbUvE8aI5HVVSRuP++P0r79/Z7nTVPgd4FuBtV5dFtA+3hsiJRj9K+Hfi1Yf2J+yX8LbUDa15qE90wz1xDJz9fnFfb37Ptq2n/ArwBErZ/4kVkQCvJzCpPT618llkm8S432pw/G7/U/V+L6ap5TCpb4sTX/APJVCCf/AJL6no8yAKSqqSPWj5ZflZOQOAeRUDxTlDmQgqcjb3H408EocbmXnGOuK+ntpufjnO76qwsqGEM4IVf7vrXJ+K1t7myljnlKqfvMAOD/AErqnkctgBTxzuHSvIPGfiaWbUnsgphQE5wu3f8ATNerl1Cdar7vTU8bNsRHD0HKUbrs72176/1qY00a2szxxMJounmDkH/69AU+UMlpMHlc/eH9KhhdYQSHCr02ntVlWjZiyMCMDIbqv+NfZO6Pz2KVTWQgfcF48vHAJOce3vUjQ/KCgZu3Pr60JGy7ZIo8sDxvH9PSlx+538I2cHnkf0rJvsNRuvf3EELAtgDJ43CpMs8ZU8oOGcHgU5I1lKqhYuDnYx+8PUYrRt9AurhmZgYVbqpHT6j0rOVSMdZM6aVCU9IIy/s5ZgEzK57DpUstlJZqglgaEPnBbnH1rrNL8PQJJE4PypyWY9a2pNPW8JYx+YCMDjoPX61588dGMrLY9mjlfNFylo+h5zBbzXMq/uzn7uUGcf8A1q6VdAQ2qo+4OOWkyOa6aDQlhhQRx4YdcfLuH9akXTJELEArz2wygVyVcdzv3dLHoUct9kvf1+Rw9x4bmNyRBiOL1fkH2zV2L4fybN0kyGNTuYKccV1aQkHhXwxz845YewptwHYKV52nhWGdx98VDxlV2UXY0/s/Dp3nG/4Hm08L2V08RkK7G+RwBk+2Ku6Pcu97GiAnJ+8ByPqegNb+oeHY9VkM0w5XncOtOsrCCyjwqZ3evGcf5612yxMJQtuzzVl9SNW/T9DP8QwwwwFHVXdiDxwc+5rmCF88vuyeMqBz7V1fiFR5Yn8ottAwmev/ANeuVmBnJkALEkZUdR9cV0YV3gcGOS9pfTyI2A8vGS/UgY5/z9KOke0ENxwuMZ9x70pUkhT827uONo9aSQhmwuCqnjacZruPLcXq0vzOR+K3iVvCHw41/UUX/SYrRooc9C7kIpP4t+lfE3won+w/Efwq46JqVsvPcGRR/I19O/tY641h8NrTTt7JJfXqAr22IC3/AKFsr5V8G3a6f400G5k/1cOo20jY64Eyk1+K8YYu+b4eknpCz+bl/kkf2/4N5R7Pg7McVKPvV3NesYwsl/4E5H6K4/fIc7gAfm6gUMQWHH70/dHt/wDXpGIJAy/yk/d6nnpQQuBnJ4O3cRke9ftW+p/D9tLL+v66DF3Btqud3J46CpTs/eYxJjGMdjUfyqI3BZWIIYpzk9sUvzMSCCrg9PX6+tAR2sxDK6IqyZGTk4PX6U9lVCx3DYOjYGPyprnESksvJxt6nFOJ2ZDLgZwM43Ef4UCUHfV3E2ttZSPnYZwDwPpSqu9CynGBy+fun3FOtlzJvA/eIdvHIanKrRTvnHzdOPlz6VNyuW2ps+HY40R2nRSSAcE5x/8ArrqrJ45UJhwAcbVOMiuMtrUNblRIVkB655I9K29NuHtVRSweQA5cDCgen1ryMTDnbkme9hKrpW7HRquxwqg577yBn2+taFrMzxoq4LKehGCorBt9SEuRKRu6DcM5Hqa1IJOoxyvIOc7q8epBrRn0dOopLmibqSfM3IOeAAaerEyc55HT0rKjvHWTDNGnONz9G9vrWmGzjaeRzwetefONj1adTnWgoKyNkFuO3SpU/Wo2cgf7XrRHLnI6Ee/BrNo3TSZMCKMmmF8fjTDOCcAE+46UrF8yJhnnPr2p1RoQR04pxbj0pDKGrTyRW+yNSzyccA9KztMsHhTeTl84G45wPTFat86+SULbfcHmsy3lLHDF1yTjcRlh+H867Kd/Z2RwV2lNNmov7w4Y4x1x1qU/IuB1qikxRFJyTnC88n2q55ueox+OawkmjaEotXPMP2mLn7L8BPG0rFth050xjklmC/1r4d+G3iFvCGt+DfEKv5aadewtM2ePKY7JB9NpNfZv7X+qJYfs7+L2fJaWOGAbT/emSvhbw+iah4Ujtm5LwYGeea+Pz2o6c6TXQ/aeA6EMRh8TGS0lo/S3/BZ+p6yLIiupDKwBBHIIpwznpgDua82/Z48Znx58HfDmozNvvI4fsdz7SxHYc/XAP416Ruxn19q+npTVWnGouqufk2Lw88JiKmHnvBtfc7D+lMZvlbHJFNMjEYXr78UJuxzyeenStbHLzX2K3zJlSSQSDub+VORywLZJ9gMZpWiyMgFznOw/w/SpYxnnG3Hf1rRtEKP3AhIPzbQO1KD8x25zjPHSmksCDtzk4wO1PT5dx2kfj1qGUrD1OQO1IzbSKblTntjtRyRyORSsO7aGjO8jse3pSk44IAyOcUbj1JC57dajd1ZN2SMHFVYl3S0Fcjj19QKRpSCoUDAOMEUwnLDkHuC3Sm7WZeXPI6H19MVSXchN3LCyA8Z4PTNKCJDlTgLweODUUaM5O44JGQPSnpIMdQ5Hykg/0qWuxavsxk21clAFwPwqsSQm75sEfeHGPwqy7fIzBRuXPDEVXaQhAQRxgHJ5H+fWtYmE9WV5bXe5+ZVCDJXOT9T6Vnz2qXbqxcYPcdxWjcAES+YVJGGynB/+vUCpGBIGQ7uG45I9xXTCTWpzTt2Of1LR0kjPy7CORjncK5PxTqM/h3wlq+oupj+y2UzoVJOCEJGf0r0CWTZO4IB3clmPJ9/YV5N+0bfPpnwf8QSlthu/Kt1APGXkUH9Aa65Yh06MpPormVHCrFV6dL+aSX3s+RNV8NP4u/Z2ureBYo7218TzR21xcyiKOOV4I9pdzwqnAUk8AsK+zPB0kk3grQWeIRTvZWxZVUcN5a5BA9Dmvl74f6TJ4p/Z88d6XCgl+0a7LZTI7BVEc9sIg2ScDazq2TjBUGvp74cWk8Hwy8LfafluY9KtY5sckuIlVjnvyDXjZNU/eWb3hH82j7Xiqm1SslpGrJffFS/U3mkILiMfN3JPGaZHK0cYYgB/ubexz60zaqmJpPmUA455z9KYhL7y8gLMPu5wMehr7BI/M35mhHkYU4IXk55qyigty+Af4sc5/DtVG2AlJVd5K8gMeSatwTjb99U9VUg5/wDrVzyTWwoXTvItrEHMeIyJuSwJBU04WsYYs7A4ThS2MHvj1qKG5MJIT5Iw3IPOKSe4Fw6ZH+rH3/f0rC0rnUrOIwrujIXKqRg7ew/z+NQS2nnwpHGqgZAHB6eo/wDr1ZikQBSrKMN90/eJ9amiALShd0cuc/vGH44xV83LsC1KtvCbONoyoVgPmyKlR3BVv9a2chTwPrSSPlgGc88ndyDTYwMHDgITg54P09hRvqwWrHea6A/MpyduSOCfwqldAKzSZPACqf5geopJGA+VAXA5UAnP1pks3J3tvU9P9n6VrGNncx9pfbU+Wf27/HevaH4F0jwR4aiKaj41uHsBOZfLYRhogIlYkBS7SKpJ/h3V8ffFL48o2ifD7xtpGpRwfF7QZxpGrXiby7x2m5YJ8H5WSUMVcHrtPTPP2H/wUR8NW2p/s+HVw2270jVrea3mckORITEyrjkZ3A/8BFfl34I0G58X+MbDw3aqWuNSuP7PgXeEBecFEyW4C72GT6Z718/mFSrGs4p6NL8/zOylFOOptfGK21qy1208S6na28R8U6fa+I42tfmhkSdpOOg2kOsyle2CMmv0C/YI+PHw/wDjNokfh34laXolz4x0Kxj0221LWbS38m+sUbbbIofJa4AkkVto5VQe5r8/7XwT8UPibrI+HdtbanrV74WU6Y+nx/PHp8K3LbsgDPlpPIxzzjce1fq18A/2YPDPwL8Q6lquj2VoL++sLGwDxoT5ZhhCzuGbkNNLlyRjIwMcVGCoVXKXLouv9eprUcaVu/T8D42+KvwyXxx+1ZF8LNB1/T7bwV4ZstQmg1qa2ZxoWjvvuLiCYPj5bdi8cfIwsq8+nz94i8O23h/xR5enW08Oi6jaJcWUlxIDJdiM7GuxHw0KSSpIyxuAyqyjnrX0B8fNN8Z/Gb41+ONR0XTNXsfCcWjXNxNecWr32g6ftW6EZcjzgZ23Krna2F9K8S1D4XWunfs9eCPihbXt3FqPiDxDf6Zc2zqgjdIgZFliIIYjaCpyOSO3GfNzSk6nPZa9/T+rluDnBztqek23xt1jxDay6N4o8f8AiPQIdRykOvx6pPJZiQqAltqNmW8t4HYDM0YRlAO4MM1i+B/FWs/BLxr4f8eeKtK02TVtVWWSCG8tns7a8gnt8o6tGiowRgjeYvAZ8dia4Se+8Ja/pOg2+m3msa1qupWQs7jQLSFUul1RpGWALIyGNrcyC3br5n7wrjuOp+JK+L9Y+Hd94T8WeLIr3RPDPiq4sXdESfbqohZrv7OxAKwAs2VUhS7IdozXi8tV0U8U3zL7S1ff/hyIQcYPmVrdUfqt8Dv2sbj486Laa3pnh1PD+lprMejznV53b7W0kSuHtZYUZGwS4w2AcAFkJro/2z/idP8ACD9mD4g+JrSVYb6HTzbWzsSCJZnWFSMc5BkyPcV+Xf7LX7RN/wDB8QeFPC8j6VcJLcSXss15cSW1+gV5TutWkKI2xdoaEq+ec1037RWrzfFnx74L8KwfELxLfaRr2rQy6l4J125ubj+zlgBknlSVztlg2hthI3ghgQMV6VHMsO5qlJ+/FX9V3X3bHqUnKu40oauVl95l6rp8vw8/Zs8BaPcxtDql5qkV/KMbSPItmum6+kmoxgn1j+leX/tg+KNc1v8AaR8VyajfmW00Fre30yNEwkVuYllQY6FsS4JPX6V9D/tpXNrJ4u+Hul2PEEXhGPVZohnAnvGJY+n3YUA9hXH/ALc/wY07w/8ACzwT8UbLXoBd+K7CxfU9FmbMxn+yxpHPCoHyxCOFlbceWxjOcDx8M51MRUit+Vfnd/mfpXFGDVHIsLOmrLnkvkrR/KJ8r+NPiJrPjPSfBqarerc2mgacNHsEVQGgtBKzrG5GNxUk4J5xgZqDSRayXWq6RfbBHd25uIZ3xvjdUY7VJ7bsHA6gEelanwx8C6F46tobLXvEyeFYXd4obye1aaEzEgRiUqQYo8t80mG2jGFNbXgrS7fxKItP1GON7q0kWOaaA7TKgk3n5yD9/wAsqGx3HHUHoqz9rzKT1XX8n+B+SOhOSjfr/SGfAvxtf/DPxHDr9jeXOnarp0yzKLSZorhv3bjHAwY8sC4YqGXjPORtfDvw9eaprXhS0utG8uylkl1Ge5vDeCLUbcyAb9kYcpEpQx+ZGpLZYEt21buC01n4oxzaV9r0cXl7JFbqqxO8dvdYO1pYlDTAQBlO/j5wQAMivfP2h9I1v4N2ejWmnaHqWhWE2m2NxDNGWDRzteqGkklUD96xj2gk/dkwAF4rqk5VHfpa5i6kqbbZ4brEUM+r+I9Kgt5dMuDfST6fpGqWtzbXs9hEjvv3TogfAZtoP7wrGwwcDOJ4cmXwj428Oa1rHhT/AITvRY/LlXR7mISx3FiztmKVtp8tzlShI6MOzV2fif4p6hZeLrxjJFrSyWNpfaO2oEXUEMs8Ecc7yRyFj5yyQJIpDAq8OejsDn+FNG1a11rQNX025uL3UdQ1yK2fTpDG1y5Fzb7llt1+aRJUkyDtwWRgPSuWTaiqlNXN+aM4+0j8S6H6cfsO+OvB3xM/4Wf4o8DW19ZaDqeuQTJa31vFb/Z2FlChjRIiVCDYMc55r6jr4t/4JfwDTfhx480uC2l0+xtfEk3k2EybWttyDKEdQwwAw7MDX2lXuUpc8FJ9T1KMuampdwooorU2CiiigAooooAKKKKACiiigAoopD0oA8w/aEv9O0/wJbvqwVrBtStkkVyoUnd8uckcbgp459Aeh8I8aeDdUsdC8O+MdLjk0Xy9WLarZzgSLpdxLITHcKcfPCXdUc9kmZ/4WFew/tYabDqfwnaO6sry/tFv7cyw2IYy4JKqw2gnhmU9D0x3rw4fFi/0zwAh0XSJvE3h5Gm0rxHoTs0V1BNHETcRRygY5iIk2nIwpKsPmx83i+X65arG8WvmvP8Ap/Lt87jHH6w1UWll6/1/wTyfWPiXFqvi/wAVLo+uz+HtNuNMWQXLLs+wTgqjRTBiNyxyYicsflEQYAjNcr8Qf2qNOtNL1H+yNT1DSPFuk2VjL9rtd5t55rWdovJKsRvt57edsIxLIxHJADD2r4b6INQ03WbuFLHTdOOtvGljre6eLWJJf3PzPIpcvOgAYmQq27he54Ox+DfgzxPrXjHVoNSk1Ow8WWtot1oP2NF0nTJWfbbslwIwY2hKssb7FXIkjZj1r5+nh6cOaV7tO687P/hzgpqVvaJ2vc8ItvjBpXxI0j+zrXSLmK6tbySZNSupRHLMszSzSB4Eymd7cMG7epJPqfh+7E1raxv9yWPZ+lUviZ+z74T+EUlne+ExqnkXl1NBOuoTrMIZY/NRkGFG3BQkZ4IYEE4IWno0rHSInTmSMBhWeOrQqKE6asv+Cf0t4bU3/Zk4y7syPHfw/wBK1jwfftf2V8IXuTbXt1AIwm+G1na0VWZ1+cLvbaeGVGGd2K8D0G30dodI0zTLa0muY1Wdrlof9Jkd44yyuxOGUOH2jsO4zivfPjVof/CX+AryGJi0dysOpRrltqzwMVZto4JCSMeh4Brwi2lmvfDXibVm0y10zWLOaGxvMWyfZNko8xTbrsxBKDASwBClVbb1Za9ShepRUk7n4rxxlv1HOq8Y6Kfv/fv/AOTXO7+ENnqnjZNZ8PaTPsh1K5sWvrwys6SD7VHDHG4znaDcEDb6gEDANdR4i+JXjDSfEFtYyW1y2qaQZ7e1Nh9oIE1hcTie33K2ZYJgUMgBwvytwQc0PhVbXejX3hvWtYEGn6vp8tzEHjAjnlmtbi3vFMsQO2TKStwAu5Y1yeAa9mZ7nQNUb4ieHdMutYW48Nm9bVNIuc3AuDGkM58rLbGPlBJIyCTsZwc4qpcqmk19x+fwUW9W7r8jpdP+OGkS+GvAviKafU9P1Y6Ze3kF5dN50V1MWaykhlww37XkhmyrZ2ru6saxdH8W6ZqPxFWDUbebSNYuJ/7E1y4tlaezHnnZbzPDMWjkiEhjdlf50yjAkMTVDwnJD+2B8NPC94kK6VfaRq0t7qc1paCKytZJpZhO6RRsMhU8hg5xhmJkOOaxv2h/hu1ra6S3hqWGxtLzTZrvdcSt9sktnaNkgkdtxkaF1THcNIm0gMtY4qhUg41L+6nft210+5nZV54pTeqVv0ue6aE1lofg7S/Dzx6vcT2ippph1H5Ybe+glEcSXsyESRo7wkoQTGdwIZAziu+8DeFQvi/wF4hsJteuNJvLqeaCG7uXlS2V4FDeZE7NhCSwB+/G5UZ2k18rfC74wanaaffeK9T+1XepXtlFpGoSSXSogud1ptmYOQHedELrsyUl8wnG8ivbn8earfafcWdjpaza/o8zx20ySOjRTtGHEaqxIjEkbqrBRlZWH8IFe3SxMYRTn20OmnXhpJ62s/69T7Jj0JWn1MTs0lvdGMqgdhtCoB9QcjOR7Vi+GrCLwj4gl0p73zftsQmto2GGOzh+c/MeQc8YBAq98P8AXn8UeDdI1WRnaW6t1Z/Mj8ptw4bKZO05BBAJ5FbV1axTSQSvxLC26Nh2yMEfQivZsp2kj6jljJRmv6uWs5yKa4BwDR+NM6g5PGeK1RsxOV3HOR+tLHySeai3HjDc5wQakRscZwAcc96pohO7uTY5paQUtQahSHpRik3dqAEZQRg4prICuMUpYL70m/d7H0xTE2iCQBAhJwwPpwaqPPwVYbW3HOevXr9KuT7XQ5JNU549jKcH5iFAPP8A+r6VvC3U5Jp9D4V/bbus/HXw6SeYtJizjpzNNj+VcJaaxNpM9nq9sT9r0i7ivYyOT8jBsfiAR+Ndb+2xLv8AjZatuy0Wm2ynjGP3kprz/TLtUvIlkI8u5Hln05//AF1+c5vNwxzZ/SPCVKNTJoxa7n6cafq8Gs6LaalbMZba7hS4iK90ZQQf1qpPM4fJzvx1zXlf7LHiv+1fhBb6bczf6Vok8mmyg9QindGf++GUfhXpVwdzZ8sHncu84P41+iYKar0o1O6P52zeg8FjKmGf2W1/l961HtaSTxjkhSQSpXnPtWF4p8MTXMkE8D7R/dPzbT3wPeugsdnmB5Gwq9V6f/rFXZbuC4tyUGeevp716Ea06M04niyo0q0H7Rf0jy6bS5IHaM7yQRwF5J/wp6aSbgjbujI+8q/xe9dx9ljulby4hJluATx7n61JaWKWcbM4HJ5K88eg9K9F4128zyo5dTT0en9f11ORXRvKjLyy/PjBj6ce3vSblh4BAkxnywOSP89666a1+0/IAC3+0MECsPVtEKQkwgAuOXzzj2PYe1EK6m7SJq4NxV6fQzkuCo8tR878hQM7f96knEoAJySTjpgH3NZyxXlnLiJfN3DDAnGR6mtB4Jpo40eQ7TziPjBrscVFpp6HmR55XXK7oY5ktpI9rkoRliOrD3XtRLqAKGND3xknIX2x60+K3ntX3kBy/CysuefQiq32FhK00kTAs2Dt5J/D0oXK9yeWql7qauMtLh4ZTEkaODw5Zeg78+tXXUkSGTa0A54GP0pYbZtyKUVwh25xxz61bZ0QtvGXx8qqPu1E5q+hvTpyirzK7XIiCqSAcgZ3Z5qprriVgq/Kw5LFsYGOcilhtpJZS+1fmOdhOMn39KyNY0S41zVW0DTdQNtKY1uNQu40WV7WMk7EVW4LSEHg9EDHuKTlCk+ZsKcK2IVor7yjaL9qlW+IJhKbbcbcHYf4z9ev0ArU0m2F3dKF2lhyTjCnFdBbeEn06HLSi6AGGPUt9OmPpTNO0b+z7tkCsDJ8wDHlRWv1mDi1F6i+pVI1U3HT+v69Ta02wYfKjqjHkqOGA74rorOy+zdWzgdKpW90IUG/YGBGDLx+NX/tgkTBUoT/ABqcAn2r52tKcmfV0lCC13JiRGoKLkN19vwqHek2/AzEvBOMCqEt2kcjeYT5THbsxzn396I3chnFzkKdo29M+hFZKm1qae2TenQVYJJ2VmyRvwzt8rAew9K+Av8AgoDrLXfxdttKEpaKxsIUVCPus5LHnvnINfoTHncmCwb0JyT7H0Nfln+03rl34s/aH8SC7IdotU+xIE6CONgij8lH6187n1ZxwvL3f/B/Q/UPDjCKvm/O18EW/vaX6npX7XCro3we+DGlBfKePTb25ZD7pCAf1Nfb/wAD4fK+C/gJQBxoNj/6ISvin9vWOVbPwSghdoLDw/FulGNsfnFlw318kYPt719zfCmLyPhd4PiAxs0azXH0gSvLyx2xtePZQX3I+m4sfPw7l07/ABTrSfrKbf5HT7QU24600lRnOAOtPcgdTTHIDDGC2O57V9SfjjYxwH5X7xFc54m8M2WuWTQyIkJH/LUjnP1rpGYbl44Pc9qXyEcfOA3sa3pVZUZKcXZmE4Komjz+y8BQ2Mse9luMphRt5HrW0vhqyWJEFtA7dB2x/ia6XyIyQR1Ge9MkGzKkA5HP0rqljKtR6vU444GjSXuRX3I46/8AB0l8A0KhcAhVbg/if6VWsPhqyjzbiYMw5EeMgn3rs5dShtZir4UYGX/lT21W2VN7SBRjPNWsZiYx5Y7GbweClNuaVzzGfwjJpmshIJzIoOMEZJPpXQf2XOF3F1LgYLZ+8K05h58rzwxb4c5DKOh/z3rStYBGM4DE9gv6H1roq4qcknLc46eBoxk5Qja/9f12M+w0l4miSWQBF5Ix39q24YQqHH4c9vWo1jZsYBAPUdx9KtKA3Vfzry6k3J6ns0aUaatEasSqoPP1PWoWHDIjbj1yBmrXUYxkelRY3LlM47Y7Vkmb8t9ioUKDggE8H1/PtVOSzkw2MLt+UFfz5rXcKTggFgMgEdqhaPby3Py4xng1tGdjnlTujHkhBIBIb5eQOq1lXnnQgiNfchedorpHhZkKOuSflyRtGPrWVe2e10QKruckHOBXbSqK+pw1adlqc1e2r3xYBZFixkeoPrWTb6DPLIEkIhUg53DOfTP1rsbcSney/extZD7dPyqN9JlV40RfLVslmLcE+1enDEuC5djxqmCjK0t7HNy+GzbQgrKQW6E8g47VXuLeGF1VjtUc/MPlP4+tdQ9lJlQ6bxyqgdD/AIVRvtHMkiiTPDAggdT6Y9K2hiLv3mc9XB2j+6Wp8cftpaoW17w/ppO5YLZ58j+Le+Af/HP1r5mec28glU4MZDg/Q5/pXuX7X16bn4vX8O/eLSKGAHpj92GIx25Y14LecwTL6ow4+lfzxn2I9vmtap/et92n6H+kXhzlqwHCeBwzWrhd/wDb7cn+Z+mNpPJIs0qkbZHY5I6AnOQPxqcwo6ovJKd0rU+Hmnwa74T0rUArD7XZW1xv6ffgjbg/UmtGfwgsdwQsjruzwvU/jX9GUMbTqQTv0P8ANrGZNWpV507ap7dv6/rucyVJbLAKFGFGevvTAyjajghXb/lkvIP19K3Ljw3cxIxichhwQ45I9qyGKs8h3Nj7pOeP/rV3QqRn8LPFq0KlK/tFZkQxulRj5Ug7KNwI/wA96kxKFmYHl/vFBkfhS5dpDwq/wq5OC3tRuMRXLD5l67flB+tWzBJ9UJHkLuA+UfIAp5Pvj1qwmDtflCBt55/SquFYDKkZ/hHc+tSwyuiNnO8DBOOPpipkuxUWumxftVMeJDljnIweKvxNJcEozIZGOcjhW/8A1U3TNLLw+dPyzcLt4AHb6/StRtKNvw6IHyOMYUA9/rXnVKkb26nsUMNNrmWw+2hMGBvEu0gnBwF+vrWxCrIisSEGflC9CKzbaJ2RnfaVU4JJ5UevvV6CRlQCQgMerjq3pXmVdT3KEeVXsaglWQrGwAPQbjnP4VO5bYAJGZhjA7msxbjbGV8tQ0h+8vI/+tUyXZjBLDMg7D09TXC4M7oz5dHqXUv8llPBB27W4zUiynnantyOmO9ZjToJsEAP1AU5wKe9wqf6ybaR0YnOQal0ylWb3ZZfUNob96PQc8k/0oOoiFSQTnHCt61jXz+TOpErElejd/Q4qNJDcupiBwerAYA9zWyoxsn0IdaV9Gba60WZiIyccZAyD9Kjn1SeZV3IseeilsE1Da2pn/eMQG6cdAfarMVmibsy+a+P4RyPpWbjTi9jSLqyVmyvc3CyMA27n7x9aa+Ywm3YsoPG7kY7fSppbZ3yVYLGvQfzp0FuyvklFfHykdMdgaq6SI5HsOaeWNAdo3D+JRkManilYNnaUduoP+etUhctgAbPLzllUdx1oSfYzdlc52PUOF+hanZK9zxb9t68MH7Pd9FGP9fqNpET1zmXP9K+J/Cd6YNOtSTwjbT9K+vv249Qf/hTllF8hjm1q1UcdgHJOfwr4w8NnzLKWIdQTjP1r864nvCpD0/Vn9G+GSVTDVbrr+iPsb9i/wAUixvvFXhSZyEDJqtqo/ut8kg/MKfxr6hDvIfm+51AAwfxr89/gP4xPhz4k+E9WLBFkuG0a8LdAswwhP8AwILX6BQxMWADYU/KRnJzXt5FWVbCWe8dD4XjzBSwebuaWlRJ/NaP8k/mXIhx6A/rUwzk9MdsVEsQjCgNgCmuSSDg5B6ivdtdnwC03JQP4l5J65qMdQBgeh9aCy7fvcA+tRtcHkNjb04OCfpQlclu25LlgpxyR696YqsUTaoR+mScgf402KX+EEFR+OKEPytIzE4OPl5FO1hc1wiV0DBsOeuCeakMmScZb+poDgJknIPRiKXIXgkZbpx1oK8iMyEKd4HPHHf2qIOIyXbjjBUHP+TUzkoPlOB3yMg1CY0JXOBkEYB6ZqlYzlrqL5nlhVxhjyAen41GbjjhWJB53fLg0vlMV27iwHf0980xkMcp352k8f4irSRm1JDhMy43qN2Pur2/GpEcu4YKocEgHpkVWUhc7cLtOMep+tOLOgXgqM5OT0NNxEptO5PJ5mG2MWOM5I4PsKqScPFkAAHJ38tn0xVszbsqSMgdenWs65JiiwpVWGevb/PrTgr6Cm+q2FBD7j8oIy+AMZNV7h1ZWKrhBxuTv9aHmMUfVoxgH5hxuqtNcOoHKjLfeAzkfSumMXc5ZzTVkV7xvJDOT+8PIK8AGvnv9r7xB5fgXQ9OI+a91ISt7iNCc/mwr3q8Xz0BRsqh5Ct82PUmvk79srVfM8W+F9MVg32a0edyO5eQAH8o6wzKSpYGo+u336Ht8N03is4oQWyd/uTf6GN+z75eofCP4uadKEYNOJ9jjKsNi8H2JGDX0x8MXW6+GXhZpV+zv/Zlsdr9Yj5a5X6g8V84fsp2CatoPj2zB3tPcSQPEn3grW4ZOfcg491r6T+Gc8tx4B0CS4+WZ7RPNA4xJzv/AFzXl5HJuz8mvud/1Pp+MlyucE/txf3wt/7Yan2NbiQbEbzWJABOOPWkvrb7PIu7gbcHaPvGrckThQrqCSSAc4yPeluZ4TGGG5nGEVsfJ9K+2UndW2PyayS1+4zYBuI5UhOrtwRVlZNsfzhEGcg9M1mlQCFYck8jsafFcBGVpHyg+9J13fQdq3cbmM2l7zRq+f5JT5SUxlix4/8ArmpxcMSC6hd/TA7f41lmTb5hJxJ94Iedq+p9KkSR1jLLgZxl6wdO5p7TljdmlhjkRYXcOGK8Y9G9DQpAU7BnIwT2z9arsyMqqTkk5HzZC49fXPpUjS7MsWT5uPmGCB6isrdDVTT1CXMAR94XBCpgc+9Uzc/Mu0sHGThRkYqW5uY45Qc7sjCuT+h9qzZJyAVYCLec/KcN+dawjczk00XBds3IIbH8Wcc+lMM3kmRFXk4Ic8n/APVVUSbxjgt3cdTQrZjkDFiF6DH8q1UQ1XwnzR/wUZ1DWYPgRZrYjytJutYgi1V0XO6PDGIH0XzAv4ha/OjwfpusfDTxv4V8d3mkSzaBb65DHHdYBinngdJXhUjncFIPTv7V+yPi/wAJaP478Jaj4b122+36VqURgmiJ7HoQf4WUgFT2IFfLvxx8FfDT9mL4ORJqZTWJbHxHDr/h/SrqfE9xcxrGjRuQMlMK5dgMDK8ZwK8LG4OUqyq3tFL/AIY66FTRR6nqWl/ADwV4K+LF98XYdRl0ia6+03N6LySKKIzXGAWeVgGCbeBETtDfN1Jzw3xi/wCChHw6+HGm6tB4fuD4u8QWUyQLa225LUsc5kFwAVZV4B29SQAepHkn/BRi81bXPhP8K/Es11c2MWrcaho8Uz/ZvNkgWaMlD1ZCXUMRn5q+A0WK91CKHesSTw5l3cKH5BA+uAcepoxeMeGbhTVutzSlTU17Sbvb9D9Pvgt+014d+Onx3u/DHi+wi8LQaz4Q+y6QIJBe299bSmG7eFkMQ/eFUlBXlcKy43LluC+NOpJ+y9+x7r/wH8TW2laxd3811feFvENtF9pguoDextLGRgNbXsSS7sEbArLhicivmD9k/wANeL/iR8bfAun+EdYPh/XvD1rd6guuMhljs4YBLKC68fIWcREZwRLj2r6H0T44+If+Civj62HiabwT4C0rwNEPEGl2l3tb+0tQQAiCaSRw5t3EbmQouEULuyQDXAqjqK8t2etTtGFkfP8A8P7HT/gn8VPD3iK81SzmOmTXMmmRTLJsuLyK2l8i7J2bRbx3ZSPcCxd4pMABa8k1DxhfP4U0vQpJAwgvL66muOS9w9yIA7Pnv+4GD15Ndx4zTxF8fvjXrk3hjSLu+XVvEUlpp9lHem7tbD7RdSukIucCNIy5mZT8qkbmA619S2v7Bei3PwAs/D0raFN8br7xDqEA1aPV5WgtIrXAltkUDbcScIgiVdwecnOEYDhjRVuRu7J2VnsfFulavJfa/pUsV4thqEdzHm8lyEVwOJCQCeOARgk46HpX018F4ItW8SvrE2ox6tdaFpl5axXdsHWBWuWSMCMOAxUrJOwYqpJZsgYrwT4mfs6+O/grb6NN4wsINJk1F3SNIrkXISRArPHJJFuVJl3LmLO8DkjHNfQf7OWiHw/8Kr68mt5re51vVY2BnXZvighxuUH5trPMxBOM46dz87mGF9h+86r9f+HPpuGMDGvmtFNXSd/u1/Ow7446tLrHxKZLj/mGaJpmloZDkbEtQwPty54rO/aL1iSHxr4Kt7x5fsU3w90dYpt+5LY+U42uDuUwyElWDKwBYHGau/Em0m1b4qeKltYXkeA2qhI0MhKx2ce47Ry3QnA9Kwv2tbbSbbxF4Ct3uvPuo/BWmBI7RPKiaMIzCRWfJzvYgoVXGCd3avEwNZyxLvrdfoj9t47wkKWQUFBWtr98rP8AMh+EHg2PUvBOvRR3Gi6SdWufsltBfaVG11NEdqyvazzSiGKSPLMibwZMNjgAV2mv6J4ZtPAfgLTNG8N2Z8W2fia8ufGMdlHLa39tHJBN9ki/eru8ryU3EgkLIn3cnNc38MmubfQNJt4vE81vJeQSQ7tVt3gsZSqOrWv7m5/elAFKSLtYFvQiuw8HaHZa/rWv+HnW38V21ppMyWy6+l1Z3ek6dFCMS29zPatJ5ce8lR+7+ZWOW4B9tVXBza1TPwNUlOmuxxnh6DQfDlzd+LrOytNdt2tbU22mapI7u0kkCRtEBFsLy7fPUbchVQswBXFb/j/4z+MPjja/DfwNrltN4f8AC3hK3h+06tOj6hcuvyQm9nTEZcR5BEQ+b59zc4ro/AGvy6ZeaXpJt9M8T+HNZlWKXSZrNZr282siWtwEmCOwVcOrgrEQ0rALxVjxD4C8aP4zuddt/CvibU/Cd3aiz1c2N8moXOnAEsrxo80iqu4BGDGSMKC3y4AHM69Tlk6W6Vtb206fcc2Lwj5LRV79F+p4haW3hnwh43fQvsln4h0zw/LZak+q27z+dqVrIY3K/vCoiJSXHl+UCGLZZsc3dR1W807WdHk8LeI5NL1m21GG50zVwZSUmlyF3fKWHEhGSMDDdsVt/En4Fa7L8SNc1bwdbXPi7R9WSKSPULJhPGwkGUbzU+QrhHDY+40TDGADWR478C3Wm3mn3um6npvibSItOgWbVNMlEEKSQs8R3LOwYNvXOcbSrhuBnFyqc84yT3s/wPHqYaspuUY2SP0b/wCCaumppXwi1ZDqcmsXl3dx6je3sgxvuLiMSuF5Py/MvPBOSSATX19Xxj/wTHR/+FceMZDcWkiSatFsitdQgvTCFto02O8LMoIKnAznbtPevs6vpMLz+xj7Tfqejh+ZUlz7hRRRXUdAUUUUAFFFFABRRRQAUUUUAFFFFAHnHx38Mt4s8BtZC8Nhi5SY3H9wKGOfutn6YPOO/NeR2fh/xBP4w8O63F/Z/wDal0rxSJpkLR2MMyMzqJgAPNimibKs670ZPlbBYH079pHxo3gD4ayayiXUksF1GyC1h85vlDOcpuGV2q2RmvHLr4vym006XTZXV7uI3Fnf3LENEFw0ayFvmVSJAhLZ2sBwetfP43HU8HWbmnstv6/q54GMqwp1nfeyPoW58JaS0TeVaGxurqOJXurVOQYsFGOQRuXGASORxXj3xS+H0Fv4AsdL0W3S31WK6Rze/ZVa1CzTu0kk1vIQrozuQ6EEqruwrY1r476ZpGntb+JdOYWM9mLiLVYrhDZ3BBYrGzHHlSnZwr4UkYzyM+e2nx78Pa9qmn6lGsetafomGMbSpdz28c79G8tmz5YicZJOBg/NmqxOY0KUFNNK/wDmt/8AMmtiaOidrv8Ar/g/1c8l/av8K3PgHxelhP4qt9VTVVtb/wDsp4SJ7SdYHhmkVughfbGQpOc7z6k+WeFnIsFDDbxyDXo37Uvh6ebxfpnidb46vpeqRNLHqBujcM8rMxaDjCxrEnlIoQYflj8wOfNNC/c2cWTglR1r5zOZwlKMqex/SnhzFSwM+zv+ZrxbEtLu1uVaW2tpBOVQjcbeQGOYDIP8LHrmvLNO8KeGda8d+MLPxjeQ6S+p3l1a2cipBBZWcAjZY3mRVITBEaq3ygEttJLAV6za7DqtnvGYblHtZPow4/XFcX8R9G8I6P8ADrxjdakllD4g12zt9Oimmsma4WW1nDObd/MPzsoh3bUwBIC/bNZXV5uak3bqfN+J+WKdLD49fZbi/mtPuaf3mX4X8WReIdf0S6uiPFanVFiuLSyupTdWqH7MkcBYxqGKxWwQOMqRLztKtXuHhzxTaeNH1TUfEtnf+E9D8U2qWFvd2lmtpcwMrysAZgf3NwLhY3XzCFcMUBOVA+Vfhfq9t4P1vUdfsL8W885ijhkS4FstvMssKCWPzSRK2Wb92+BsEh3Dt9RfD/w7pcmieJ5oli8Marrmk3CzQTSgQfbrC6LmMIWZR5qDcyP8w8jqQST3zTjP3f8Ahz+cKSvUvH19dP8Ag9Tu/gt4X+H2nXureBvFfjCbRPHkVskF+hD2QjmtfOQyxzEhSsomE6gEBlkYFT8wrY+M3hPwR8QdD8Ea7o2sXMNrpt6p0b+yHhmtrqJjEzHapDBGjiKiIEFTEowOBXh3h/xPovhT4gXFv8bPD02oW2m+XY3UkUQEekQTRvFFkY3G1McibRuOSWJDNk19J+H/AIJ6X4dNl4h+E2u2mtDw9aJp2oWOsJHNJJDEiypHHIsfBIYOAcjMgIIya9K8q1B04QT8uq+T/wAz1KbVem4Rgrduv3ffscT4I+COoWfw78dWc97Z+JtK1cWutTQJJG1tMwcTvJA3mKVTZHGobAI2jcmMisDw14L1K+0RNa0V9Sj1XTYo3NneSLDpd5CsSQMjK58xZfKRA7dA8KsdgYGvtvwRaxX3hnTLy+tY7W7YPMy/ZRbNmTIIMfO0kEDGScqDk1ieN/hnDrVhDpNlp7LYLdf2hM3ngLcuw8t4pOj7drFyysDlF69K7Xgqc6aj5f8ADfcdLwEeRcvT/h/wJfgb4t0nxL4JsrWx2QXun5hvtNZ8yWcuclMEk7fm+VudwwcnrXpLEHgnHfmuE8JeFm8L6iJ7rTvteozNNZ/2pEQWFoJC8Ak5B6EDAGAR2zXbsBsAJG0dc13UouEIxk9j2KPNGmoy3QrFiWReCBw3Wl74z1/h701uMnoRzk1BnJJ2khj1B6/WtkjRsnGSW54Hp0NLFlvm4C4+7jpTUYhSpUe4FS5CZwvA6AUmUrMevSnVEJBnByPTPenbjg8fjUmiaY4+1QyHPAHP5UjSEsFHGfamg/MTjleCTmqSJbvoKrliOTnoeOKASMjJBznBP9aMkDaG+brz0p7sduCfxFMlJsrSHcQW+Udsjke9QSsygK75V+uOCf8A69XCwU8gn/a7VnkqrFc9CWCnv71rHU552R8AftrSn/hdc4YnK2NoPXu2P515ysRutNAT/WAbkb0Ir0D9s1/N+ON9j+G0tVII9s4/WuA05yiIp7dxX5lnbSxh/TvBUZPJ4/L+u59B/sleMQnja705pDGuvWK3CoP+fmD5XH1Kkn/gNfVjRKZCSW28/L15r88vAfiBvCHiK01VCf8AiT6jFeMB1Nu/ySr9ME1+jEBhmhWZH86FgDGy8kg9K+w4exXtMM6b3i/z/wCCfk3iBlv1fMY4mK0qL8V/wOUggZhAI8F1OSDn7tRRQNEHZemc8f57Vqm0SRSNm1yMblbjiolh8va+7AHHyjJ/KvqFUWtj8u9lr+pXt2WOMZ+aNWzv7nPtU6uLqRgGVCW4Ydx703yRGokORuP/AH17c9KifETEGMPGeTzjaff2paPYHeLsTLAilgOEAy2ev4USW8siJtfLN3Y5AqeBvNAYKDz29PxqVYPnxuVgeSy8f/qrNyaNlBT1ijHk0dJCVEA+bkup+b86U6cLQh0Tk4CseVGPT1raEUZmQqCcKSOOKV4lwqhQCfXpj+lV7eWzK9gtGYiWsfmALGd3LluhJ+tElpHHM020jIG4N6d62HgABIA4PTtj1pk5W3DscZOAQQMD39cUKq29DN0jAl00eYoUgxMeBjt6e1Z82kybnIjyP7o7+1dISkrokUR2MMgMOPrntU62iGNjKQsY+84bAAHqf610LEShuczoRqu1jy3x14pPw40TSp00W41u91TUYdMtrGFtrNLJu2lj/CBtOT6V2fgTwjP4c0rGoSJd6zdTNdX1zCNqyXDABiM9FUBVVeyqKzPCqnxvr6+KnQHSYVeHRI2GN6HiS7I9ZMbU9Ixn+M13E0oUeWASeo7celYVKsqjOqFGNKNiUKnl/Ltdgdpx/hWDqcKQTyIvJXDBQccnrzWzbDDFx5YU88Zzk1z2sEzXO9FxIG5U8YHc0UF79rhWleC7k8PlTOqkmUr90dyfp7VJNexqQIk2tnAZz+oqsgUxfOoDDqY+3409MPIkTEgMPlBwRn1NdDSvdnEm/h/r/MY7SXEiqHclm4APIHua0LdEVsFlBAwzFMb/AK1H5K2cqjc8oY+XvXGfX8BUqyBIsOj5LZOT8zelRJ3VkVBcvxE95eR2lvPqEp8qC3iaVz0O1RnOe/SvyFg1GbxZ8U4L2Y77jUNU+0MSc5ZpM/1r9KP2kfFMfhL4JeKbm7naOa6s2soJY25aSUbQoHbgkn2Br82fhXam9+J/h+NV3kXaEKB15r4HiKpZ06V+7/Rfqf0N4YUPcxONa2tG/onJ/mj6d/blla81LWtNMYd7bwjp11n+6V1Ipx+EvWvuDw1ANN8N6TakKvk2cUe0DAG1AOK+Of2svD7ah4w8XXgnjljbwgunm3C4aF0uorlGz74Ix/jX11c3aWlnFgvnyscHHOOorpyunz4/FJd1/X4Hy3EuKVPIstV9GpP52h/n/kbWWY/M2AD0X/GnLgnPRhx9awNJv/MfbKfK2EBWc8SZ7Y/rWlJJulETHZuGAwbG76V9POk4y5T80pVozjzIi1O9FmhkaTaVOTlu/oKyJ/F8tuGchCucBgMke3FS63orXWcPvJOMdj747mqdjobxNHuYqMYKBcc/1rthCjyXk7nM51HJpHQabqSXSRsp3h+cHqh96n1O7FnAZOpyBge9UbO3+xSN5mN8vXA4AHTmqupzmUmPIIHI3HjHfArD2cZVNNi5VXGDXUrgvdAu+GAOcN0/Kr1vpyzEeYN+D91uAfb6VWhn+TcgV1AxkkZP4VqwXHmRKACD97pWtSUo7GNFKT1JYrNFDfLtA6KOn5VZXauSGOM45pPMXaO/HX1pnnEDJBw3PzHBFcLvLc9JWitCUZGcnknpnikXcOPvDPpioGlJZQCAMHI7k+lIsjSLgSFl6fLjg0coudbFliSp2jJ+uOaQEhVBOR3I9aijfKDJ56cdfxpNzNznAB6jv+FKxXMShg24gqezDpzSSAFlHVgMjHb3prsVK8cdSSeB/wDXpEyVDsoxu6L6U7dQbvoxyRDZyO+QCaqXVuGJV/nZhg4XoKuKSeRtZfWho8kH+LB5PampNO4nFSVilbWcSMrbQrEAZYcmp54t23Ofk74B49xUowo2sSSoGSe9DMHUZGDnp/Km5Nu5KgktCobURkyKDk/dD9MVA+nxK0bYYDOB8xBNaaoWQhlHH4iq2oXA02xuboncsEbTNu9FUn+lP2rWtxKk5tJdT8tv2itQGq/FfxRdK29X1CYAg8YDbRj8BXlMuCCT6Guz8d3RvtXvLhxh5ZWkb6k5P864uTG1snAwa/BcRP2lWc31bZ/pPk1FYbA0aC2hFL7kkfp/+ydry+Kf2cPAl6wLFdNjtH8z+/CxhJP12fyr1SWMJGxB8tyeA3JBHYGvnr9gDUPtH7NuixuSTbXt5Ggz28zdg/8AfVfRF0HkAJbA7xDnPufSv3PL5ueGpSfVI/zx4loxw+cYyktUqk//AEplC4jieLdMu045bJJNcfqmgRSzyun7ovgqpGAT611D3bRSiJCu7nlzxn2qneFZk2MSuSMKT0HfkV9DQlOk7pnxGIp06sLVNbf16nET2uCA+/HQE9UPr9KrR/vsFs7Q2dxPArf1S3JJMe2ST7nHQD096zZLZpLdSD5aj725eo9K92FRNJnyNWhKnOxX2hd/yKi7cZYZwOwx606CQQSxuQxKABlzmkkX94rGMqMDBPQD/PanZaJgpwM5cMPQ+tabo52mjp7LxFFJCqhIYlJxlgSM9sD1qxear9ouPlJLcADGMjuSa44TmMKCQ/JIU9vpitjR7nEgP3u2f6H6V59TDxheaR6tPGTbUHI6FWeFDuJCnrtOc/59KmhmcERkiFVHQDkfX/61Uo3j8wgSBl+8Oc5xVqFgqApynXkZ59RXnSXc92EnutSYZR/K3klugZuH/wDr06N3z0CFWyGI4Oeox6+9QhUKDCoGA+u36GrMQEQIV8noxJxz6/jWTOpO6uOfcpzEpKgkfMckfjUKSSuqgqoJOFjYbufqas4WQZXaAoyQvGPYmqc84gO4Mdz/AMBGQP8A69KOugKxXdsymGQk5ONzAE47g9vpWrb24XZHuJ3EDOevoD71kxYebAVGUcuHBx+GO9asBU/6r5CCMO/U06t0hw35nsa0QCwpGdoKfdzzup5YoxAwGccjr+JNUWvt0keI/KUHaRkHP/1qQzFJVYISE+bJPzY9MdK4eR9TsU47JlwOhGYwD2BBx+PtVWWZZXePaGC9156Uxp/MV1URDPJBb7tMWVScoNpTCkZ647+9Wo2E2QNMQWO3AbJYjoR24qaDBQMwALcZ7Ae9KUAGAB8zZUKMVH5hTeACQflKjkH/APVWu+xhblZ86ftxzlvhDpOQAza5Dx6YSTpXx54XcoJemN7HI7819dftys8vw00AKwdRrSB2ONzfunwK+QtFTyoWdlIy7cj61+Z8WP8AeRS8v1P6W8K43w0+brf9DoLZZFvrmC3fa13D5sJ/uzxncp+vFfpP8K/F8Pjr4e+H/ECEA31mjyKv8MoG2QE+zBq/NM3XkfY7xCCbaZXP06H9M19f/sf+LVj0XxF4UkkONNvPtdtyMmCbnA9g4P8A31XJw3iGsQ6L2kvx/q56HiRl6qZdHGQWtN6+j0f48p9MGRQQNwO4EgdagknOMZGSM4zjNZrXoZljUBTyWRT09BmqL3/DMyhgOCueR7rX6fGi2fzI6/Y2pbgsQhAZscR+vuDUSyoZCA4kZf4ieV+lY098GwBIxXbwykZH1Pb8Kb9oDErIVCsMEfxOK2VDQxdZtm2k0YysZYyg4KL/AA+/vViN2ij2qwJ/i29R/wDXrBW837MsQQdoCkDb/n3qaOZZJAMsq5yGHPPqamVJj9o10NoTNtKt9/rw3JHrUsUo8vKsDx0HrWQL2Mq4fMgJx6HPqPapPty71JHzldu5ev1//XWLpM2jWXc096hcghT3X+dKCgcBMAkbvlFZS3arHJn5+MAnBP1NMN+VXDgfdzsXjPpz/Sl7Jh7dJXZsb1IYEbRjnd/Wq0rb4w4yx7AHgD6VmzX+wqcKAFyASCCajbUXZd7sijr83Vj/AEq1RaE6yehda4AAP+qwOhP3T64pwuhIco2S42qBx07isuS7G5WQbiOobjafrUP2/AOxg4z0J4Pt/wDXrZUrq5i6lnqakuoMu0lFk24B45J9/SoJ5C4JfADEgL94LVaFiSu75HcZZe7D3NLcTRwZKr864yqHt7+1NQ5XoZube70IbiRmGz5ScbSQPvD+6KzrySZZIWwcRjiLPb+v0qxcyFpD/FggrhvufWmBFlRAw+TncxGG+tdkPdVzlk1PQrSu0iEyMQV6r2/H/GviH9pnVzqfxs1JMgrZQwWwwcgEIGb9WNfeNnbqhjjUqAxySed3+Ar82viXrC678SvFepDhZ9QuHUeg3ED9AK+bz+slhlBdWfpHAmF58ylV/li/vbX6HqP7Dt3H/wAJh45Vh80q25U+oG8f1P519YeHrOK20WGG2Un7M8i7OuAHbg5/pXxL+xnrAsPjHfwsSY72zKEDuQ+V4/GvuhI0gUgptRGZtuSDuJyfzJqsgalQfdN/ikRxzB0swXacYvy0ckMkKqqShxHlslc9PpUMozLvzkEZAHGT2zS3MhMaiVQZdwOwDgehz14pLq4jgXauQ7/KWbBBNfXpPQ/L5Xk2kVppEbKkhyxCkt2PoKr3O1MYG2Pbw2MgH2pip877XVXXoc/ypbmddojJOP4kOK6FGzViHZK72Gxtt+VJGb3zzn0H+FWYp1UKAwAHO1h396yTMFdQQqn+HNWGmYqBncrdGHG01comKrRStLQ0GncszLjDHnn5mx6CkW9Vd3BLdSW/oKz1naNlbgkdNwpTM8bAs3zE9WIzj/Cp5EQ62un9LuXJbpJGbAG3HI7/AEFMlZS/7xgvGUVuSR/SqbTqX+UbgOVc9M0wybJDtO0j1H3/APCmole0aaSaaLTyF9qjOcYz3P0qCeSXIAlVV4KlqZECd3RWf5gT1X2FPSPcgDKDg9Bx+NVaxPtHNtP8ydk2LgL8zchgcj8q/Ib9u3xtqHjD9orxPb3krtb6NN/ZVpEx4jjiQZx/vOzsfr7V+ukbD94Fyrnhsf0r5i+Nf7A3hH4y+M9d8UPr+paRq2rTQSkW6I8URRQsx2n7xkUDGSNpyec4rzcdRqV6ajDuejhpxjLnl/X3I8r/AG5fFeneJf2Y/hNd3k/2XU9Rgg1GCzZcFl+zKrHH++6Y+p9K+MdJ+DesN4F0z4latbCLwA+vw6Nc3SODNjcDIyoeq7dy7icbuK+1P2/fhLHrPhSTV4LW9utQ8MQaZpmlQxyKkMFiqSy3t2UBy4B+zxHjahK4OWwOI8eeEtW8F/8ABObwto2qRSQf2rrrajLGVIMcTCWSPfnpnAbHuK8PFRftZ1am0Y/kdsJQowi09/8AhzpP20PAmjfsvftGaj4w8O3l74X8E+MvDDW76Z4PuYrK5upHR1aOHKkLCZIbWSVkwQJOPv18Q/DbxRpHw/8Atus30L63ftDJpy+HTJNb211HJE3724ljYb4kkEZ+zniQgZIAIPs37S/7Xkfx++FPww8GXPhefTNW8F2wgk1ea7D/AGweQkRxHsBXd5asck8ivnGDT5783Atraa7kiiaRliXOwBSSzHsBgkk158pLRnq86vc+gv2cvG2u6n8Q38Q6nd3tzaajq8Gra7a6asUFvcJaOpjZogFiRVkmVRxhQ3APQ9tpvxG1LTrjWLHWYr2+8N+Iru2uNZtLNpI47Ka4k3pdYDfu5U3u+CQrMHBwuMcToMh8M+BNE+HKX9pY+J31YxXWtG5EdtHaXYQG3JdVG1CfNZjxkjsoNXtY1O2sfETf8JEmm+KYNT8RT3n2HWdNu0XVbcxPFbTxpayI2xd0pCKRtYjqpr5ytGdWquaTUXJd+m23T8DzZSU6l73R5/NbacmpalcWOuNJZ6Qj6lamBAYbq5WSNY28txtVnAy7ANuC4BYHNfUOh6hfS+A/Bt1q93LfaxqVg+s39zcH97LcXc8k7M3/AAF0HHGAMcV8c+KtXn8Q+ILmW5vY743ckUQk06MgIinaiBTgHaoVRk9FGSTk19lfEJF0HWP7KjCoNKt4NOVU6ZhiWM/qprLNJOlBU77/ANfqfrfAFCVbGVaz1UI6fN/8Ak+Goj1j9pWeKWVmW41BovMjcxtu+xsq7SOQdyjFYH7YPxD8P3XiK6sLy4h8WXuoCxW2lEAs7mOGBCqYLRHYXLFDiQA8nYeDSfCTVf7O+Lvh/WZMHPiK2MhIHRpcN09mNeYftX6tqmj/ABhDx3ckd9YWZtVmaJGZfKmeNcZHA+VRkc9K+Xy1KpjYp7a/gj9j8Q8O6OUuo+lOmlt1qXfT02a80+l298F6lYR2Fv4tvPDPgi5ttPe3tIIJn1Zt4dDH50VtK/lh1ZwJcHcVAfOSRdk8az+HLOx0t7qPWdNSRsJb2ypdbo4oyYm2j91Czyl/Kjl+by3LDIxWNomp2+s6NPIujWMLaJZpBeXQhtbOQebJE0SFYoVeRwYth/1jEynJUbmM1l4u8EBdEs11qDQNNsv+PxrKW4nJuFcss32Z4lRiCdpXcARn8fr3FTi1JfL/AIJ/MylKCVnv/Wx6PoWp/wBqX+nWusm5nt7zybC8S2lu7YxyQAhInZ3VEjeIEKFZYwFOQDjPU+JNEs9K8erq8K+K4bbRltdRSHWdQkmgns5rb7YtoJYMBCHYEEyFHVJRy+VHlfxC8ffEO8hzqPjHUfENiNOtxfT6Nqz3sUb/AL11trhcRuE37jhlYIpXDOuK6a6+JMNj4J/4RTULO51Hw3efYV0/xEmlqrLGQk8xh3qwnlXzpo1Uv+5cEj5SVryWp6W1XXr8/M7alVS0WjR1F/8AFnQb/QdXl1HTdOmskNxrUE2nRRw6tp+y4RNv2vapXzGdFxGm4bCyhck1l6xcan4F8L6XrWkyWGo+HtblMdxY66dP1GHSFd8BVLFyyoDuwyJLlDlec15R8RvA2i6kLPUvhtJ4l177cZft3h+50pri60krsnkLXFuGinQtMfmAUrgAjPNdN4G/Z+n8X2vjC+vZ9W8KjQfBH9qrZ32kuDrNwULyRxu4UBFAjDclvm4GAa1p4VupzObs/u0/L9TwfrNdVJQkvQ/Tn9jlLK307xzaWUW17TWFt7qY6fBZNPcLBGHkMcKqMNgEZGQMLk7cn6Kr4+/4Js6xq+t/DXxNc6yl59r/ALRiTzb+J45pFSBEUsXALEKiru77etfYNfWYa/slc1py5oJhRRRXSaBRRRQAUUUUAFFFFABRRRQAUUUUAfOv7dlvPd/Asw20M80zapb4+zsUdcBzuDDpjGc+1fEGleDIPiVrml6b4qsdX1iNj9lGqabeOl2jKrNGrxsHibG6RDJ93agbcM4P1x/wU0vrzTP2Xru8svN3watZvI0DbXVNzAkHB55498V8IeJvhhq/g+61fTLv4meMLK+tYLe7g0ubxFFp8jJKVAgcDKCdMncA+0AxtyHwPGxWEp1KntZOz+8+dx2HpTre0lK2i6XOr+NereO/hZ4QPhO81fVLXTNdhigvdO1Cy827WOAJG2y7jDI4dHQ4DEgBgSOK8p8PeMJ/Ck8d/paX2p6j9jdb7fM0UQV/NDW5VUV0UeX5m4EgArhlIzWrotl4X1edpE+K3j/ybJojqB1O9jmMCSMIwyxvIFl2yfKwzyMEdeOeXxJ4+0wpb6T4t8SHVmupLRP7P0mKO3mARWUwTEb2Zg2DHtBAweQa44YehKm4zd/keb7DDyj71TbyPadU8Zav4j0HR7XVruzleONb5raDcs8DzRGQ78ySecrKylZgRuA5GaurafZ/Dto7DDsoz+VcN4e1DxLqmkynxJ40v/FM1td+RHDNcRzwRI0CsCkiKvzZ3oykDaY/evR9VQW+jWyleXbaBnIGO4r5vHwhSlGnB3SWh/VHhxTjHKU4u6u1f5mfGS1q6hj5kWJUPuDmurstX8E2s2pWvxAt7M+Ftbtl8y+vbczQ2nmYG9wCCq+alsSy4ZSgOQu7PIwyiC9hJPBO0j2Nalgs82mWiQz+RNDNLpomwDsEoIjJByDhip59Kxy+qqOJjJ7bM+v4nwH1/K69C2trr1Wq/FJfMxfgx8ErC2+EXg7xel/pOqWGraZq8eu3VwyJJZSAyLb3EcciETwE26bQQD5jL83zba9a+HtzP4h8HT+H5bm2sNU1S6sL8z/O8RWSOJ4r1I23FlZkMTIRlCzjOAM+IaZY/FKfx1pnhOPx74XWWKD7VaSXGkzXtvaXSgsLfZ822UOuw7FIyV65FeoeBvhL+0Jrnha+kufiX4c8LrLcRL5Mfg2CaG5RVVYbhJkUnAJK5wpAXPINfYVcPSry56ElfVdT+MnRpVpc1KSXT+uxw0vxdi1f4keIJUtJdI0dg2k6hp3iOSSUxWUUAmeKZUIyrYmUYDIDMjJjJx6H4A1LVbP4qt4g0LxFJY3l5a2NlDbxTJNLf3EY8pQUVGSU/ZocthldvKZsGvK/GXwW+LesLp9vJqXgv4gwRLcyPJ/ZNtbiwPlmZ/MXylcI6AsrAsvUDbirfwgg+NfjHS5bHwbr3w6bS7B41S1udJnVggBMbossYO3EjY6Y3n+8MrkhaE1Ut6X1MXR5Jp+003/4Y/UfwNqiaz4T0u88toftUXm+RI24o3OUB7qDkA+gFbrKZEIPAP6V8pfDzw9+1UmmRC78aeAL22WNTExspUzxypKxnBGOc85rrZrP9qGKeEwX3w0mj53mX7ZgcdSBGD19DX0dO04qSZ9LGV4LQ+gSoyXBDSYxnPFK53AEYyRxkV4TPa/tMNFlbv4WI3cLDqHP4k4/SqUeo/tOWuPO0r4cXq5wW/tC6iDfh5R/nWvs/NfeWm30PfjmRvm+WQDJXsP6U+MdSxGOm0dq8Kj1r9pILg+E/hvheh/tq86f9+acPFf7Q1uf3vgXwVfL6WmtSrz9XQfyquR9GvvQX6nu3y4+bPXIGcYokYlunyjnOeteGQ+N/wBoCQEn4W+FEYd38UsMn8IDWbd/ED9pGNiYvhV4XkUHpDrwkOP+BFKn2b3uvvRal0PoVAWP3sk87vSnrGFPBOT3Jr58sviJ+0S8hEnwj0IKf4pNfji/kzn9K14fHvx14874VaEP+uPiVX/nGtS6b7r70Vfue3Af59aUrn3zXisfxG+Ni5D/AAe09/8AaHimFQf/ACGaw9V+NXxx0zJPwIMyBsZtfEVvOSPoAKXs33X3oOZWPobHHT86QKATxzXzhbftH/FtXC3P7PHiGT1MGp2wx/301aR/aF+JKRh5P2fPFag/3dTsWP5CQmj2Uv6aDmVj3ZwCxXO0dMHkGqptym9Q4CkYB649s14Yn7RvjpH/AH3wA8bhc5Jhns3/AEMgrO1v9qrxxph+T9nP4h3COM5QWrfgQkjkVooSX/Doxdpbo+fP2vUMnx0v8hSwhtF491Fed30BsJY1Q4JGa3fit46vfiX8VJ9Z1PwxqPg27dYBJpOrL/pEWxCPm4HXGenSsvXx/p8QJBcJyB+lfmGbu+Mnc/qHg6PLlNK3VL8iTTmEt8isN0V5E9s498cV92/s5+LG8U/CDQ2lYfbLENp9wx65iOwZ+qhT+Nfn/HO8MMzJnzbdluI/qDzX0L8A/i+vw3l8T250PXPEVtdGHUoLHQLQXU43Da7eXkZH3MkdK68grezxXs39r8/6R4/HmB+sZW6sVrTafy2/J/gfY6qjYUfJnPyg8+1HlqwO8BWUjDE187z/ALZml25YTfC34nwqCSQ/hpwD+TGoLf8Abl8LSylZPAHxJQ9Co8LTvx6cV+lcsj+bXoj6PDDbIZfnDfLkckfhVJV+VQPlPIJU5U/n1rwu7/bT8K2aJLJ4H+JO0Dgt4SuEGD6k44rKH7dPw9Z1iPh3x3artIIfw1OeSepxk1UYtboznFysfR1sd5ynynP3T2FXYJowdzKeOrE9T6184f8ADbHw5eHeLLxgqp6+FL44/KPH61kP/wAFCvhTZ3BSZvEsQxtIn0GaP8w2OKJQbCDlHdH1is8ZOFOSBRJtYgMdob16Gvl+x/4KEfBm5ZEGr6rFIzAMzaJckY9TtU1tt+3d8GDhX8U3HHIRtJu1P1OYxXP7NrZHYql17x9BLIGZgq42jp6/Sq80SyzNuUMCucE5/DivBP8Ahu74LEKZPGZhYZB32M4z+SGnp+278EFj80fECABf+nK65/DyqpQkuhDlfQ95a2ITaWJHVwBjIrz34h/2j4y1IeCNIufsts6JPrV2ibvKtCwxbgAjDz4Zc5+VAx6kV5n4g/4KG/BPSNHv59L8XQ6vqSQs0FoLW4jWSQKdq7mjG0E4BPbNZvws/bL+BWj+HB9u+JVg/iDUZDfarcXUMsZluXA3KPk4RAAijsqKKS5r6ofu9z6kt447eCGGKNYkUBViGFEagYAAHYDiormNjJ8oLEnPynke+a8Tm/bS+By/MnxL0Vxu+b5pGwPwTNQD9tT4KGRlX4j6MFyTiQyIPbBKiqjTlvYidTpa57RfySwRx7GRs5+bv7ZFYc77gVnbzCSN+Bzk9MV5dc/tZfCC7jU/8LQ8MgOoPz6gny+3rWdcftcfBq2kOfiToVwEwcRzs5HsNqmu+nBQWp59Ryk7pHs07+WzRqCspAJHXgdM1Y06NZyJI22kNtA6/XrXilp+118HbtiYfiJokZY8rPO0WPqXUZrStf2l/hNG29PiT4WCHlQmrQgn1G3dmrcG4uxlFtWuj2VYt3yxoY2LZYH+If4+1LKo3vvceWfukn5gPQd815tb/tK/CRRx8QvDUb5yxfU0XcfXk8VZk/aE+Fsyi4HxI8HvLsxkazbhvry9clnc6JarmPA/+CgPiW4t/DnhTRFXEN5cz3cxIPWNVVF57/vWJ/CvmP8AZ5smvvi5oO0A7blD/wCPAV137WvxNt/iN8TGGmanZ6roWnW6RWlxp8wmt5XZQ0rq4JDfMdvB/gqP9lPSFuvHem3JyB9sRd3oAQa/M83qLEZlyR1Saj92/wCNz+rOEcNPLOFXWqJJyhOfykny387WPpj4m2g8WfFLxRohYf6bDFYqwGSplspGB/76Rfyr2fQmkl0ewmmd5LlrdWDSN947RkHPvXgOtautt8bfGl1K/lR6beaZcOxBwFESRknv/wAts8V6nYfF34fNBBbN488Mm6iRY3UatAHBUAFCpbrkV9HkSSzHG6/a/Vn4rxdGpHKssjb3eSD07unBv77r7js0uI5CiGQpn+HGcN6H0roY5xPDBu2x9/m649R7+1cVB468O6jCXg8RaMW/ixfQngfRv1q0PGPh+OWML4h0kv1VDfxbU9/vda+2qJSPy6lJwvda7HatcqtsGlZQFb5GIwx+g9ahXUolXc24kfdZ+CT7elYQ1qDUNhtL+2vYu8kMqv8A98kE1Dc3PmuY3kWGPGVV5B8vpg9s+9c8aCe50us3ql+v+RsXOuPebYY8YB+fjBAHb3rPeFvNkwyqVBIBOcenPpTbBlvmEUOAVHIJypNXfILp8w2mMnaUHAPv61rZUtEF7r3nqRQSLGik7dwI3bV+U/StKCdo3jEbE7zyAMfj9KrW1usYUgZJPzHHBP07VYijYZVYiqnncQTzWU2mXC68zQWcM6qpYsPmy3GfaonlEbFyzMXGcNjJFV2LquZA5PRlx29D6ClxhSkilFJwrkcgf4Vz8tjq5rj5LmTzNgUNEo7nkH2pEvRuTd8qjtH1+hqJrRpQQCZEX+6OnofU/SkkgfYDJCQTwR04q7RM25Rv/wAOaYmVk+bCAgjap5qETjepyXbp8oIOP896yzNvXA3N2APBP1pQxAwzFiw+d1OBj3peysDrNmu1zuQOnIJxvHY/Q/zqSO5GVL8NnB5rJICnnDAYGTkg/QetTxzb3yWCqBjdjmodNGiqs1ywHyjGemB60hlEb7SSx/lVNXZf4gXj4UHhv/r1JCzOSDlYyOCRg/Q1z8ljqVToSmUnd1B/vqOp9BS5xIoJC5HIHU0D+FueOPRfw9aYSrcH7p5IJx9fejQbuOaXKBT8wPp3rj/i5qa6V8MPEs+4qRZPGMN0ZxtGP++q7JUUlcZBPQp92vI/2mr1dN+EmpIoybq4jhCkYA53Ej1+7XJjJqnhqkuyZ7GSYeWJzTDUujnH7rq/4H5u+L5Cb2ToOTXKzfNG49jXR+KCGvJcnvXOyfdfn+E/yr8Lm/eZ/o3g1y0Yn3j/AME6tWgufgTd2qyr5kOqz7l4JXKRkfmK+npZtzsQMYUZZCflx/Ovhb/gnHqjW+ia1aFdg/tE9JMlt0AP3e3+r4PfJHavuNXABBPCjOQP51+35HNVcDB9tPuP8++P6Lw3EOIu/ifN95VuoBIyMI1XHzdOG9qqyWzOcjCs54GPl+gP9K0nCECNVLKRkAc8/wBKrXJD26d8NnA4GR7etfSxkz84kk9HqZ0mmwsWG5k2nBfHyk+1ZV6pVzGy+YDyJByFNaF5LKwV9xWNTnY33QfUiq8igHKghyOmOv4etehTbWrZ5WIipxulb+v6/rU5545HV41Bl5yP9qmeU6oTIQhPKAjOB/UV0FtZBcygBexLnaakkhSViQ6mJBkGRcY+prs9utjy/qk3G8n+RzcVpK+RGrNjkHH+FWre2ntpsv8Auyw+9nAA+lbNvFtB+XZyBhRnI9RSzIVlKlTsPQkZXH+etS67bsV9TUFzX1/rzC1Ta0ZB3Y4BxyKu7mZFbksrbQi8D8v61WjOzy3jLkhSoUYx/wDXqSMkIPM+Vj97Hf2rjlq7npwi6aTZZbZ8rd+5c4BH0qxEkihF3jawzjrgeuaoJuGYQcY+bbj+WauBmKDCgF+WDHg47n/CsJLodlK3zHyh2QhmHlZzheCT2NVleQ/eYlsZ6Z5960HYlVkkDsGXAYL90VWeDOFxtyc+UPQdDntmoi+5q9dhiSEN9/BH8KjufT/69StdtDGRJwVPBUdaiMZkaREXYB8zD+IH0A61BIWmjJ35kX+EHnPp9Kqye4XlBWRZW9VkLyMrowxgYwafHdxLtVjt6jBJ5Pt7VlzRNGR+6wrjduToD/ntQkYZGxn3kJ5H/wBar9nGxm6s1oaP2tY4w8i7g3ygMOCPfFEd/GJFCFl4OM8Y9s1m7mYBx85bop4B+npQilRkK6YOGPXn0xVezVtROrLbQvjUW2InnbAHz5h5APpSNfD94FcfN91ckfXGKoIilmkTc3ZnzwD9KkWKR1+Us4BAwcBfqe/FPkiiFUlspHg37Zu24+HGiEx8rrMeM9j5Un+FfLmlWnl+GGn7s5PHoScV9RftlwNF8L9LdlY7dYiyx4z+7kr5oUC28JK42HcViGPdQenrX5Lxa0sXFLsv1P6l8Kk5ZbOX95r8ihZbXBt2OUlUj6HtXr37PXiU6L8SvDV1JKyw6pBJpU3PAlHMefxUD8a8akk8kxP3UgjFbukX0unG9uISfN026h1WFR14ILY/Kvj8DXeFxUKy6M/W88wMcwwNbCy+3Fr5tWv97T+R+iL3Im2q77WfsowBj1qMTtg5kZoweDt5/Squh6hDrVjaX0DKIbiBLhcj+F1BA/XrVtYQXIkyCxPI+77V/REXFpNbH8AThU53Ga1W/wAtxiyMW5KO3TLcKB6fWhJNsaA/Ptz97lvwx0FWvKjaDyt29GYYkAzyO2BUEm1JdqZYDqe+frTTT0Dk0tfQbHJubeFUhjyQcfzqUXDwRLtPzuOgbjH171EpVZPNJz2IC8Ef1qWNFkKnqMbQeyj0AodgjFpXW4guyhGRyBg4OMj2FCXsm8rnaWPG0fzJpqxKifICzEYG88/WmSROHPyhMAAHoG/D1pWiP2ja3ZJLcyYG0jcpxkdMelMN2ZDgBxKVJBB+UY9O1NAMZKNtG0chTnI9PrUUu4ouxeM5wDkqPf8AwqlFEuTb1dyZpG3qVZc4w+Dn/wDXSeeTuIIdT1J4qo5eKIDZnPWUjDf/AKqd5crIoKlf7wLDDD1NXyoSbRY891C/MzEjJGMUqO4V33bw3LZXB/ClijMv3yGyNuPf3qRIk3x+bkxgfLtP+c1nohxi5a/1+pF9p8uUZcsDgct/T1q47yTMMDEnAGMDP19KQWquMLtIDDaFIGPc+p9quWmlyXDFx8oycgg8/SspyitTWnSnJ27mY5WJ8OoDjIwoyfx9KmcFArHnA+XnIx+HWtKXRsyDaNw+8e5P1pf7MePqivg52njio9rE19hJas5zxBqyaF4c1jUMsFtrSafP+6hb+Yr8x7qd3M0jnLvkk+571+if7SV1H4c+DfiWdJmMtzbrahRx9+RVI/Imvzkv5cCWviOIaylOnBdm/wCvuP23w9wvLRr1n3S+5X/VHU/s46i2nfFq2mVir+WcY/3hX6MCVliDPE7OwDc85zX5mfBS5MHxNsTkjcrDHY9K/Tjw3epd+HbV3YiARgFhyxbHT1xWvD1flq1KfdJ/oc3iDhVKjh8RtZyX5P8AzM6Rnd/MYhjuwc9f0qCSN7gqzDcoyACpH5D1966K1sluBuiRdyH7u4fMKnW2RnMIt3XPKuT39Aa++9ulpY/D1SdrnFPbhEZx8vGDjov+NVnmU7dwwxGcZyw9jW5rWjyW6nKOryH7zclR9B0rmrkNCXUkmRON69xXo0pKorpnFiKfs9UhcmQsoZXKt83HH4e9Ik2CxBYADlM5FNfJQ7W3r03DgfjUSZAK7SSOQT0B/rXRY5E7v3mWRMFC5z84wA1JIU2KvAGduQcmoNjE8BmY5ZlHUU5YWU5ePeoG75en4/4UrdS/Qljudg2rw2eQRxShtzqC2CRjnpn1NRtDhgQ4DnkDGQKS3fztkZycZ5HUf/XosHQm2IJhGx8zPOSTiriOYlBLHLDHTIqvbwhIxxsYdA3P51aTcGXgE4+YKfl/OsZas1pq7ut1p/SHBQhQD5WUcjsKlgcsCSQTnoFGD9ab8xXa0ZRV4w3J/PvStOsNs8k0ggRAWZmHG0DJyewA71k3odV1sjF1vw1ouvreR3+l210bi2axuGliBd4Gbd5e7rt3DOOmRmvmT/gpX4vg8M/s922lNFHNca3qsUETnhoViUyOyj1wAmfRzXt+k/HfwP4kl0SOz1mEz6wXW3icgNHjO3zVzmPeBld2M5r8xv25vH6/E79ovVriw8S2PiPw3pVrDDayafNi2t4sDdEN335fMLbiucnGOF48fF4ug6U4U5JvZ2tppfX5HZhqLlUTnsj5+8O+H7nxh4q0vS9PkM15qt0tpCsrZdXY4DN/sgHJPoDXootB4hvf+EV8Myxw6BHdC3hnkBBuvnC+e4GWkllfZtUdBtUYAJrkPBuu/wBi+MLO9gYwXkazLBIOcO0Lopz2+9VvWtQGk6Ha2lk7xTMWlkkUAH7u1BnvjDseOre1fAYv2kq8Y9LK3rd3fySVvVnZXbnNRPQfHPj2x8Dw2GsaAkFx4z1KTUrXV729MFyYFiZYIfs8G0/ZjhSQ5ZmbYCDjr47Jet4js9U1fUtZurrxElykm25LSPcxvu8x/MPO5WC8E8h+OhrJuCB5eB/DjHtUUUUifvMFAQSrnocHtXfGlGkrrc3hFJWR7d8IPDWl+PvHPwztYrDTtFlgv7a11JYbvEupRpIJBP5DnO4qpV2Q4IGcZBz714r1GTWNfvruUgy3Nw8jZ6EsxJ/U14r+yNqb618UdHEvlmHw5pmq3y5hTzFBhkWP58bsb5xxk9B0wK9V1WRo2lkU/OpyD6V8jmXNTmoSemumr3fd/wBLZaI/ffDfCT+rV6st5Ssvkv8AglKyuH06zF7GpjmhuxcKAeVZWDfpiuO/4KBxrbftC3iwkm3vIFvxjqfOYy5H4OPyz3rs44idERD958k/U1k/t8aU17q3w38SIkbLf+C7AyPu2tvjPlMQP4s4Ax7ZrzMkd8avn+TP1HxSpOGSwstly/dKm1+TPJ/gvovg+6vLu48b+JtV0aAaTPc6ZLoSw3TLeh9sCXKsSFU7ZGKtg4VDkbhWPpuoabpui+IrbUNJ/tG8vlWCxvZZ5rU29wrqxkMYyHBQHKOOA3BBrkodXj07SzaJGkxlPmSyg49MJ26Y5P4Vq6bpWseILIatbrb26eZ5Rmv7uG2ibAGAplcbiOMj6V+iyWjvsfx4uZu1ibSdd1ew1eBreVptQET26+Wqs1zE5IeFlAy4IbAXt27Y9c8L+OobbwRDfXOlJ4qttC0/UGsrG7SSG506aQr8yzcpMsLuZxGycYmB7NXM/C74T3HjrXU04T2Ca3GDeWo057fU5ppI/mRFijmGELcyO5Coik85Ar2K1juNH8Ga74j1vR3tr3SrW6nv/A2owu8T6mJ00xQrE+b5YSeVmDP99SoDqvHmYipyVYxgk7tJ9P01/q+5f7yLi7aPcueKNY1HXfDWh6ZoF1eWcHiDRln1u589Fkhikl8y5JMarh7mb92FxhY4CBnk1iReJ7YabY2kVxIl1bRNYRQozKvlgr8o56NtUkd8cjmrHjXXL6x8K6vqem6sdT8L/LEs1xDFaTk20ptYLXyt/wA7hZBKzDJJuGYjHTyU61fw6ghtg7300vlW8SLlmdcn5QPTGT9K+TlRxGIk4vSKbt69b6fLbZLufMYp1qlR6/d+P4fgfq9/wTX8Y3/i74eeM/tl/dX8VlrYtoHupmlKqIULYLE4G7dxX2HXxJ/wSu0OXQPhP4ut7hgbj+2QZADna3koCM9znOa+26+/waUcPBLofR4P+BG4UUUV2HYFFFFABRRRQAUUUUAFFFFABRRRQB83/wDBQDxZP4X/AGbdagh0+HU11yVdDktplJ3C5jkjDL6MrFWH0x3r4x+JHwUv/wBmabwnB4r1C31zw9qeu2jW19rJjl1G1tkiMEkctoxdZl8pvLkZMjYsT8Oor7o/bC006/8ADfSNCTStM1ebWdct9Nih1YyLAjyxyqsm+Mh0ZSQwZeQR0r558OeH7H45fAPTvGT+IdS8dS+Cry+u5dB8VRRz3Km2jlEdtcjAKO0TFWZTiRTGzbmG6hQ57nl4iDlNvsv+HPmz4t+PPh5ZeIdR8N+DPBupeG9L0hJdPuYVYxahcOhaSWCTO9fKV2TBZWLGJGX7xNeQaJqV/eR+INMs9ZmtrWW2eeeCIgwSIAfnKYPzMZFAkGCowp6nH1r49/ZDPgTwxdXtxLBfaLN4et4p/E+owoyWLm9i8ry9iF9kUYdc+YS0TJlvk5+RfiRoy/DP4meKLO1vLTxH9nmF9Y3dpJElvqFo8LM8gG44LKUbywScsTglRXm4iDvbqeBiaEnUem+x6j4NXS4fBGhpa+ZBfLPKupw+QhRnXcFuI5VUFkkUZ8tslHRwDhgK9G8T6kk15psA8tQlujv5S7VZ2UFmA7Ak5ri/gj4ai+J/gC9vngjvYdMxdzRac5S4vCsUhFqQEws5b5dyDDblycktXp3xR1jwB4b+ImjRX3hnUtA8N3WnpdXOraneXMk5324MZjijY/KryQhuC3+sGzCFq+axeXVcROL5lHTz7s/deDeMcs4fyqFDFRk53d1FKyu33aOH1W7aGe2Mal1LgMQfuj1ra0658+bxDZKQGlgS5iz2de/6/pXDeGXvvEWjyamTG1tNM6W5D5+4drg8Aj5geCM4I5PWtiKW8sdRe7KqxMXllcnGK+SrTeGqunLdM/orLFDPMHTx+GvyVY3Sdk1tp96PVl8PaQbSy8cf2pc2KalqduHS3Q2yabePGv2W/jkGDsS5DLOqtyGG4ba+gfBXjDxdp941tJawaVeahpkZ0czhZ7dzJGHMe9IwzCGZlUEgthwG3Hmvm/4U+MrC10ey0DXLCfWLCx1M6rBaSo1xCo8srLiIHJkCFyhwcFsjkCvW7+20jwnD8PPHlhdumgancSaLeXN/cNcWkAcSpDHcK25fluV2vKvlkoQeWXNffZZXhiYRdJ2W79ev9dPmfxxxPkdXhzOK2ClHljfmj5xk9GvJbPzTM7xLqWieJPhrq1h8PNWuvDXjHR47LXLiOSc7LVYnd7jfKEYz28nkygIwKrIoG1CdtcT8OfAq6PLoemzNFp2oeI9LC6fqUFn5d00U93DPCZCoAOw+YmSgChWQll249e1X4LW+seNdDvLaO5Xw9Nq0k87OXNzayzx+VNYvOoL+QzEBlc/xB1YjNeyeI/hzIx8G+K31a4/tjwvbyWQltCJBcwylE3NuGWYbEYjudwxyK9bEYf2y10aPknh5V/eaty/d0v8A8AZB4r1DwnpEyQvZwaYt8baE+aXaCdmIMBGMBRJkfNtGCMHIGe28JeJJ9esz9stDazSxLcIVzt8tgCu7+6+SRj2z0NcTH41t7O98R2mp6ai20mo+Ta3Abe9xMEU7JIhjLKNmMZLqAD8wNQQatr0V/dnE9vLeLG0t9c3O2CG4ZgywhWjBSPaWUHk5IUncK82niPZYj3ZuSWnLZ+flb0/yR6MJcnW6PXcjh1OR6joacNztjaSAOueK5298SWHg2HTI9c1JTcXcgijnmwglkJ+6Bxzzx7Vq2WuWU7G2ilVbpD81vI6h1J7MATg+1fQxrwk+Vu0tLq+qudikurLjrtKRyElyMA4+U0gzH8/JJPzKg6j0pwBknL4B2nAJ4/XvU/ODkknoMDpW7di0r7DYvkTjvzg09Pmbd29fWmQxCJgTktjliPvVY9qzbNIrRBzu9qdTAu3H9adnipNBaKSloAKYxGMA4NOzx0pM57UAQg71ODkjjj1puFPPUDvjnNKzqsqIqvubJGB8vHqa8Y+J/wC0fp3gbWL7SPss4H2Fmt9WADQ/aiCViXI+Zgo3be/SpqVYUY883ZHNVnGmuabsfMf7TKi5/ag1GFtxRoLVGaFhuUNEFLc5GFzkj0zXlmq3i3uvXjofkT5FP04/pXdyeB9X+JPxKTxNearb6XY+Qsjz3kJ3XU6rKdkaLyGVVzhmB4xyxNc3ffDM6bqmp2cGvfbtTtNjSWhsvKdg7HYwxK52sBkNjbjjOa/Psyw9SpXlWVrPbVH77w5xdkWW5bQo4vEcs+VaWk7X72Rylndo2rTWpOWMRyD9K9V+AnjFfDvjjwNq0j7VM8mkXDZxhXyFJ+h215FfxNpWuzLzOsMskSyquQ4UkBuM8HGetV7PVpLfRbm0V2in+1C4hbB+Vgcg+3QV4dDFxw9aNRdGfquJymeaYWpS+KNSOjS6STX5NH64vGSFIY7mHQNwfcUx0k6xsz7V5DnB9q5D4F/Ei0+KHw50nU0uIpdRSBIr+GNstDMBhgw7ZxkexrvhEBk4z2xX7BTrxqQU4apn8c4rBVMJXnh665ZwbTXmjLaWUui9Nq5bORn6UCaSVF8vzMA8YJwfb3rQZVCOyjawHIJx+dVY7mJAXONmcEYwVNdKlfZHByKL1YeXMyht5GRnjjHtVa5fajbxG5XgOyhj9KumbKAKFVAMnvWffTRvESUCFsDJJ59xThq9UZzso+6UpnQXMZS3WNZBkqqDI9zUTywygF4wTnHKAk+9EhdXkbd+7PUHt+PeqZuTG3zKzkgFxj5iDXfGF0edUk29C2scUpCm3ikJyA7oo/pViEw2yEGCKRdpDZVQD/TArNjk3OF2hl7bTjjtn1968++J1/f+M2HgPRb7+zrq5jEuraiFMgtbInGwAEYeYgoOeFDnsKUqfRIqM5Xux3hXQNF+I/i+fxtc6Dpr6XbwSafoSSWkZaaDcPOujleQ7KFj/wBhS38dd/L4b0CFAw0PSohjIU2EX6/L1qGEx2dlFbWaCC0iRURIl2qqqMBR7ccD0rLmvWEinLEk4HPJ9z6fWtIYbmMKuLdJq73L13p+hsxj/sSwlXH8dnGP/Zayb/wd4RvELS+EtCmuCODJpsLbfrlavSzMy7ASSRztPP51SSZjNs81WcjOdvQV0xw8TglipJrlZV/4QTwmEKJ4T0KGKRBuUaZCqH6jbWTefBT4b6zOJLj4feGpZEU483SoT+ONvNdIW2RuyHcQOcNz9cVUe9lhiLxuWQ8lW5LH6VsqN9jOeLlTlzN/1/Xy9Tlh+z58Klfanw48LGTP300iEYPrypxTdQ+CXw5gjaKb4e+FLiM4BH9jQYX3B25xXQtrEzwBxh0Yncka8qferEd4syCWQgTqp2gjr9RWyoOO60Mf7Q5tLs4+L9l34NzInmfC3wq5x98aahAPq3tUsX7K/wAGwZVHwr8KMccbdMi4HvxXZWOqRwwwqX8qNgS+3jPtVyS9jupYI0nw7fuyjoVYDr1HWuaVBp7HZHENx5lI/Nn47aVo2h/FPxHpnh/TbXR9GsLj7Lb2NlF5UUQVQGAXoPm3H8a9Z/Y20n7VqEM23O2ZnzjIGB1/OvE/iZq48SeNvEOqJu8u8v55k3ddrSMR+mK+mv2MLQW3h+7u/K8x1QgZOByep/KvxzDwWLzpKOzm39zbP7GzSpLK+CZOd+ZUYx87tKP5kkuofbvjf8V7MSILiaBREQMgTQLA64HfmM8e9dnd/sS/AvWrm6vrz4baYZriVpGcXFyuWJyzMPNwOTnAHetvU/hZ4ZtNR1bxRBaTL4hvZPPkuZbl2jLsyg4XO0A9OlekMRscMoEjMQok789Djp9a/Qsrymrgq9erXs3OV1bdK7dunc/njiPiDD5vQwdHA80FShGMk0leUYQjdWbuvd0bs/LU8ki/Yh+AlqjB/hhpLyN8qeXcXDZ/OXj61C/7CPwLmIkTwFDDCTylrqd2gB98S9K9jcyMVkjQRbVwSOg9s9zUiXSG3zvVJJOWcj5Cueg9K990tND4VYmS0cv6/U8bH7DnwP0aVWj8H3GBwSuq3nLfXzar3X7E3wlmZ3h0zVLF2Ix5GtXY3HPQEua9rubv7RcK2H2MdoibgL7mrKH7wUZDL1Jxn/Cl7NRSb3LVepLZv0PEU/Yq+GWnSlgfFAd+qp4kulBx1xhhVq7/AGKfhxfxgK3iZBgFZI/Ed3x9dznmvbIGU/MgaQhcAA5Kj3zUgQPgljypKknkGsWrHV7WSXvM8Bb9h/4fxLka34zhb/Z8RSjHvwKv2n7HfgSGJIv7Y8b7n+4G8V3YDH8GABr28q1xwNzEgKZHPf1x6Ugt2dwzsyyBtrjHyg9iKSSS3Kcpyduh4W37HXg4EFPE3jm2Jz9zxDKSPrkEitLT/wBlvRbHi28efEVAOmPE8qge2MV7KLZwSHKoFP3jzuNLOqDfKGRQDhy4zt+o9aTSkKLlHW54bqv7Hmm6uG2/E74lQIGO8Nr5kw3tuWsy3/Ylt7Z90Pxf+JKtnPGqRqPz2V9ARX8EN2lsJIo55YzIkHmDzHUdSB1I5qcy70Vd211BHlgkkD2qOVp2QKq2ry3PF0/ZfuILMR/8Li+JTSL8oc60mR6fL5dUj+zBq6Sv5fxu+IUWOhN1CSfbJQ817r9peJYmCmGXou/t7Z71GLt5pGkULkd5DwvrVpSH7Rx3Z4vB+zZ4ggTI+OfxH+hurZf/AGkagk/Zj8TXEw8v48fEFGAxslnhfH5Kte5xZCEruKOMAAYAPsfSpUdGYbgWbOQcc4x0FS7gp/aR4PYfsv8AjhbjP/DQPjkAfMoCQE/UZBzWt/wzn40ktyB8f/iBvJ/1nl2YUfUeV/WvZrcBgjrlmHZm5+n/ANarXnxBsldyk4Kn+E+mPaueV7m8Zq2trnhL/s3fEWIB4v2ifGG3nG6zt5Cfz6/lVm1+BnxMt43UftCeI5eM5l0Oxf8ALKmvajK2XRidxHBzhkPqPammdTI4ycAAuR3Pr7Ukn/SRTqW7XPE9K+CfxZt/Eun383x+1XVdJtrqOe502TRLaE3USsC0e+MjbuHGcd6f+1zq5fw/pFh13PJcEr0wAAB+pr2Sa7FsnnKSmTksRjI/pXzt+1DfJf31gInMirZ53duWboPwrwc893Bz87H3vAqdbPKDltG7/D/PzPiPxPn7dJj1rCRdz7SOCDx+FdF4piK3r54Oaw7EWp1G1F+7xWPnJ9oeMZZYtw34HrjNfiMlqz/QDDyth099D6K/Y00PXNE8LXf2SSDSr7UdUngtNSkhlYBzCojaSNjscL5isNuMq5DHpXuV18Kv2kxKrr8aPDZUnARfDKxhj+BP864/wbDd6dpdvqWnSQ32jW2sSzS3FtcKVTfZ2TxFMZyoAZeOnGa+uvMjlh8zzCwkwwGck57/AEr9j4fbhSlT/wAL+9f5n8H8dVVisVDEpfE6i9OWTSTe+1tGfOFr8OP2lra6k3fF7wk6jqreH2cn68iugHhL49tCqzeO/BUsirlnHh2YeYfU/vsD8B2r2tXQOoYAKAfuLtIP9frUU0mxVAZdnP7pjyfc+tfWpts/LW1DVHhNzovx4iQpH4r8CzBjyZ9HuUH+78r1Vl0z9oOSBvI1/wCHTSgcr/Z16MD3+f8ApXur222YttZl6kE4wPX6e1RGLzITIu1ZFbG9OAw+ldUWkc005PRHzjfW37Tom/d6n8OZ145WG4iHsBuU0lsv7T5di7fDdm3f8tHuMH/vlBX0g6bcAx4LfMxzkZ+naoREAzS7Q5ZRhQM1StuhXaVrI8HuW/aOVSY4/hq1wABIEa9U8+meKp/af2lI8f8AEs+Hs4U5wb6cDj6R176wVJMINw5J4+6fTFCxNKAyYyf4V4Ge1afMxbWyj+Z4nDrH7RTo0n/CN/DjcPTVbzH/AKL4rNk179psXbrH4K8B3SOCcw6pIvH1Zh/KvoLyZW2s5Ks5x5nZj7VbS18mAAAxznhmZvv/AI1m3bqVC+8oW+8+frHxn+0bg/a/hp4Lkb7vmL4kZFUehwrflV2Xxn+0LHMkSfDDwfKB91rfxIzHH1ZVr3G0ZpGCFdm0EFducf7QqSER7C29iFPyjoFHqah+f6m3OlpY8KHxI/aDV5I5Pg/oEg5JdfE6IB9M7qi1D4m/Ha3UiL4H6Vdb0G8Q+LIm57E/IP5175cyAoGdgpYDkjgVE0QVX2qCMALsHzNnrSjohKS7Hzi3xv8AjxaSD7R+z9NM645tNYhk6ejeYM/lW/ZfGz4q6lCZLn9n3WLZwQMf2/ZKD68Fq9wSFROUyCqKCsY6n159aY6PcbQLhYsHduAwMe5o6lt+7ex4e3xy+IkORN8B/E+N2MR39tKPwIIH603/AIXn44l3hfgJ40ZyMbZL2xUMPoZa9384PlVhBDHK9wD6/WqgDDJIUMxyWI+b8u9XG5Dt1ifOt9+0j8QNOlVW/Z88YknoRcxyYH0RW/nU1p+1F42nZjc/s/eP1duP3EKMMD3fbzX0XbKVhL7AysxVsjnHb6Ukm4bclRkkKjDp6kjsaG23uF4JWlA8SH7QuvRxxzP8EPiDGz9zb27EfgshP6VLb/tI3aP/AKb8IPiVbr/fj0USY+uHFezCNYstgug7qOAPf0qe2gV8eWvmL18ocZ+pok7BTUb35dj48/aP+MEPxK+FlusXg/xX4fhh1G3uBfeI9M+xQOp3rtQljk85xivE9d1oTaD4ft97uhiMoaQfMyliEzjsAAAc8gCvvv42+ALP4neHNI0DV5W/syfWrRrpImKuUXcSobtnpn0JxS/8M9fDX7LDAPBGjbbeMRxF7YPtQdMsTnj618Nm+TVc0xHtFNRVrbXP2fhDjTBcNYL2dWhKc3JvRq1rJbvr/kfnTrFwxtswFd4IyGPatnQ9QT/hJbWN/wDV3lk8Dbuh4yP5V3H7RPw30rwj8UNT07RLc6fYCCGWO3Ri0alkGduSSBkHjNeW/wBm3NrdW1wJQ0kAwvy4r8qxcJ4PESoPVxe5/U+X1KGcYSljqbaVWCdn0uvzufZfwJ+JljD8Cn1LU1urs+FxJa3a2MDT3PlofkKxplnG0jgDPBqhqX7cXw30kbp7DxkxC53HwtdoPzdVrxD4B/F9vg94k1G7ubFr/T9SCi7jjk2NGVORIo6EgE5HGR3r9EbF4NRtY7mK4WSCWMNG45V0IzkH0wRX7HkObRxmDjBv3oJJr8vvR/IHiBwvUyXOJ1nD93WblFpq3RyXdWbe9tGrHyRD/wAFFfhLuZZP+EgTA483SvKP0I31paZ+3X8IdZaPbrGqwuOQjaLct+HyI1fUV5p9vAY28mIxjggoOB61Db2MUaO2yOPBxgLj6dO9fTKqt0fmsqMXaLPnSX9s74SwTKJvEGoQg8/vtEu4yfxaMAVNb/ttfBeWNQfGa2xHUS2E4wfUYQ5r6HmswXQsElbHAb58fif5UyH7IuR9kQAj5VaJRt9xxQ6jewlCCeqseBS/tp/BKJAx8cwy5HzH7Fckg+oHlVQT9ub4KtI+PGsblcfvPsU4PvjcgxX0FeaVBdXTb4YfKZcgCNSo+vFUrXwNoN3K3m6LpnyZOZLOInHY8rQ52jdDcISl/keLWf7Z3wR1Vin/AAsfSbR17TJJHkfQr1/GtGf9rP4JkqE+JejTMBjbEZGY+vKoa9juPBmgWxAi0LRhx8zCwiAOen8NSP8AD7wtKmb3w9o1zCwwRLp8Tr+q1i60kkzVUKe1jxoftS/Bptuz4i6Kh6gzTmHH4OoqzJ+0d8HomCy/FDwtEV6k6rGfywa9AuPhF8PpmBi8D+F3JyzF9Jt8t9Pk4p9t8IfA9xtjfwT4aSzxuZX0m3wR9NlX7adrtmfs6TdkcLa/tOfCBAjL8R/DxwSNyXYYEfXGK3bf9oH4STwAx/E3wspPXfq0ClR7ZYc1q3nwD+E9zHtm+HPhOYk8f8Sa3YD3+50pmnfs3fCW2lMq/DXwjGB66Jb8/TK9KwlUb1Z0QpwWiMeT9oX4QaayqfiZ4TV2JBEerROf0Jra0r9pL4TzqsEPxH8Osx4XfqCID+LEfnUeofszfBvUCJZ/hj4Tcs3JGkwp/wCgrVH/AIZF+BlwrEfC3wqQDyW0yP8AwrCc3Na3OmKjHZo7T/hdXw7hjLv488Mqg6s2sW+P/Q6oD45/DK4cLB8QPDDuOAI9Xt2P/odcc/7I/wAD51KH4T+FPJbIYrpsaso+oGfxrKb9hH4C3qtn4X6LHzkrvmAA+gfFRyKOrL9on7qOW/bJ8d6RrPwvsYdI1mx1QXmpRbxZXKTBAis3O0nGTivhjUJCfMGeSTX0V+1D8I/AnwPu9D0HwP4ZsfDUN3HJqF7HZM58x8hIy24noA/51833xIJ7V8Pm9TnxTj2SX6/qf0BwbhlTyqM1vNtv77foXPhfcfZ/iPpbZIO8gEH2r9E/C+sQWfh5Zr68t7SzQqpluZVjVSegDMQAa/NrwbObfxvpcg4xMK/Qvwv8PfDfxn8BXPhfxXpx1PRp3hnkhWZ4m3IwZCGQhhgjPBrXJqzpY+LXVP8AI4ONsIq+Tu/SX3bHpeha9o1/HJFbavY3fmDJSK7jdiR0wVbity21K0G0G4hSOMgHc4GT+JrxOz/4J0fAlp/Nk8H3WQep1m8Ix/39qa//AOCevwLmjwvgiRWX5dw1a7zj6+aa++lX520z8BjhVGOj/A9I8RarDdsUi1G0mIO0nz1z9MZrBms2dw8cTTAj7i9frn0ry29/4J5fB0IBa6Jq0JU8RRa5dbR9PnFUov2F/hTGkkX9laySvH/Iw324H6ebivVoVpKNkkcFejDm9+/3f8E9NkRI5H3yhWJ5UsBTvszu2+JJZIVGfk+bP0rxG5/YA+FssrSQyeJoA3dddlJ/DcCatWH7CvgWyiKw6r44jKdk8U3CAewxiu728+sV95wLD0rW5vwt+p7SNPuBhWjkjDjkMp4qydNYIihmIXj5h2968NvP2CPh5cvFONT8bRT/AHmd/EMsvP8AwMGmp+wv4SWQNH4t8dxpxhYvEDR8/wDAEFQ685dPxLjh6SXxX+R7hd2kqg7Yzt6LIqECoIxPFj9w231YYOf6147qX7FnhGeARN4t+IK7Rhz/AMJXcOfwDZH6Viv+wv4WWIAeNvHkcmchV1hM/wDfXlZ/WqVWpb4b/MzdCltz/gfQyI21WZJHA5AH3vxqeK3dVIeJgAM5xxjv+FeG6b+x1p9pEBD8TPiWIQMbP+EmZcD6BBXzR+0LfeB/hnPc6R4c+JPj/wAV+JZDJZz2t/rH2rT7c5xIshYDMijIwmcE8kYIrjxOM+r03OS/Eulhqe/P+B9T3P7Xnwtt4NXuP+EiTydOuWtSNhL3L+U8imBRy6EoU8zAG5kH8Wa+fvj1+29p/iu0sfDXw8u9QFxqEWDJbQOt21w2QIAgGeo2Y/iZwfuqd3xbf67MZZiZGaKMR7lPKhUPAPt2xVH4ZaFeeNfHTW+na7b+GdcUS6jplzNcPbme4RWdLWGVfuTOVAjZio3DqCRXyCzfEYmHLor9v8ztpQjJ7H2B+0t8LdH0LwxL8Q/hp4sstL8OeF9HaafR72cT6ta30rJbhQSx8yGbcSsoLqGRipII2/F/h/Qbz4u/ETStF8NaRaQaz4huItPsdOt28mNJDEqK7Ox7sHZiTydx711Hhjw5ZfFk6PoXiPUdT0zXbyG1ttL1jUC0ljaQJdPHK0/mEssSAlj5fAcOOORXr/xW/ZY8Mfs6fG3T7Gx+OUfhq1g8Ow6/pnim7gcSTXrXEluIbdrbcQAULFwGKLnIOM1yUqNCVWValDlez87u/wCf692etCMXrFHmn7Qn7KPiz9lLxx4Ps/Fd/pGqS6zbNeBNKuGYw7RtkRwygjBPyvjDbTjkEDy3xV5BuI0t5PORY0V5AQVaTb85UjqucgHrgc113xs8bap4o8Rrd63ruqazqkGnWsMs+r3b3Eq/IDlHZiXR93mKwx8sn3VORWHdwafpds9rqG2fUpNNyFVSrQXLsrqp552oMHjGXI5qasPaSU0rWOeqrtStY4O5k2hEPBxg+3tVGYvIUxkKDwK0buDzJDjsM1G6COCNDj72d2Ovbg+mc1tCSa1N6bSPon9ijTDHN8TdaI/49tEgsVYjobi7jPXsdsDfrXo+pqGRwOuetc9+yvpo0v4L+NtSUhjqGs2NruAIP7qCV2X8DMh/EV0t6n7t+5wa+IzipzYhrtY/qbw8o+zyyE39pt/p+gwRAWMKjIGOPan/ALa2l/a/gf8AAfV/L3GK1vbIs3AwksjYz6gEcVPJFst4RjGFFdV+2DpFkf2PvhjelVa8tk86Mlm3BWuZVkwOmMlQT16V4mVT5MVGXml97S/U++8R4e3yhQ6tzf3U5y/RHwDLFbBk89ZcdXEZAbHsa7+5+J2r6X4D8M+GtK8S6oi6YzzyWKQxJaQSuZhuQ7m8x/LncFyqn5yOdoNcK0Jmgkdk2MuFQsOGHfn2rpNZsrPS/COmvqGrS3/iKLMUelrGq29pa8tGfOVjvZi+7aBgAkE5BA/UHyPlUtXfT1P4l11szB8O61qHhW5uJ7CRraW5iNrJNDHuJifh19CGHUH0r6t8Gadql58LvETeTeeI9Sn06ygRbG8hkN1drILmYMjNunMVu4LKmSHycHHy+N+C7jSPGHxGgt/CHw+1DUxFYXEkOgWdzNO0rpAzNOyh97uvUhDjC524BB77xv4dtrH4IeEba1sHSW/ubuBfKle4kmnhhgKFfmO5vNklwVQEqVXLY483EwhVqQ51b83/AMN+pz15KMYqT07Himua3Z+KF0394hu0TzPMLHb528tgA/d+XaGAGCVrNTxFrMHiiLU21G4h1iMOsU0T7DCpUghMcAEEjI9c9aoXPiO5gctG5SQjdu2rnOehyOxGa6zwZpi6rb299rsDTWkR87dBKsU5hz858xwVQEZAJU+uPX0OWNGN5f8AB1NLRhBXfofrZ/wSq1U6t8MfG8m1VRdbjEapnCr9miwAD6dM96+4K+Jv+CWujWuj/DHxkdOla50q51lJ7O4kRkd4TAgUSKwysi4KsORlcgkEV9s11UUlTSRtSjywSYUUUVsahRRRQAUUUUAFFFFABRRRQAUUUUAed/G7xNpHhDwja6nr+i3OtaLFfxfa1tLVrmS1QhsXAjUFiI22sSvzAAkZxg+B26eGPgN8T9W1Xw3qEXiHwj428OTX1h4cto3vAk8SrumEgDbbSSPyowM7Q2ABzge8/HXxRbeDvCFlq13etYw2+p2zMywzTbxu+ZCsKM/K7u1eB/Cf4+eAPBNkNDvtduhaTiSG01KTSLnOms25mjdnt1BjLMzKWzy2G7VzRxPs8SqMou0lo7aLyb/I4Kl3V5UvmfHkHxi0D4L/ABbt9bg03xjpukWOrR6de+H75Z7ZrGIKJC1vCS0Uclu4VQAwWaKbBRCST5/8cvAHw4jmGveAtal1jwlcSLb6bcQwlRb3AOZrSeNgJI5VDq6A53pnGdpx9U/GzUfgz8RvHnhvUte+JenXcum6ctvfzaTFdWbakxJBlBjVoow6qIpFIfcr4DJsArA0Pw/+zho08tzpGvWei/aY/Ke2Oo6hPaEo26DEcked0MnzxurhkI4OCRWWJjzNo5JYCeIi09O3c8v/AGUbe5svgz8VFSNZIlRWEceYzwArAE/dOD1Pc+1fQnhnw94T/ab+A0mp+ILEHxHY2j2FrJbXLtMbu3ikIcTtLscv5+7DHggg5AIDvg74N8DaP8N/GWkad8U7TxDZ3ttqF1da1daeSNOZ1jbzCpKl137pAhOAS2D8xrmfhR8RvCPwm8IXWhRfFf4ceI1fU4tQVNRubyG3lXzJBNAUjg+RPLdCu7zRuDBgVxjLknz0pSWlnciOCqJQUlfRpmv8TfgvZfBjQfC3h+0Z53FpLPNcTRLHK7STO+JAOCyghc99teVXtuEWvbfi18R/DnxTuNNvvDOt6fqdrbWYgnt9PvHu47eQMQMSOisQUC9R1zx1J8h1lRBEzNwAK/Oc5gvr1Rrv+iP7Y4DqqORYWGySt9zZxeveLH8GWw1C2muLa9jDvbvZ3rWdwrhDhopV5VwcEdj0IIOK9P8AhX4L8QfEKw0nQvH/AIk8WHwaNTjuX1zTrptLihnmVnaG6AQAyljC+/OFbcN2SBWZoek/C68vtGk8ZePtC0+KznW7uLMTQtcJMu4iNtyN8uCoZMYb5gRlVNfQPw6+OHwk8C6PeWGkfEjw3eWrSJLKNf1PzWu5ExsLSb8Bl2qA2MkBc9BX12U4WphaMVUur6tep/NvHuNlxBxDUxFGX7qmlCPnbd+jbfy1PfPAXhnXPBNxr0EniFvFVsVjmtzqTKbqVAiqsklwoAZsKwIK/wAKEEZNd7qOmW2vWN5YTpJHC+AzRttJ6MGUj3H5g18+ar+1P8HtbsRFP4x8L2wCAQKNft9sDAEcBSDggkEZwRxjk1o6Z+2J8LtJ0+C0Pjzw1N5I2K82sR7tvYE4AOBxnvgd6+pcovQ+QhScfdtoe6Q6JYW1tH5tvBJ5AVjNMiliUAw5YjqMZz7V5l8cote16HTNB8NSNpWqXl2GivJo0ltLiMITIsyA7gMEYbGN4X1FcTeftx/DwxuB4u8KGEtht+poxK9wAGwxx0Geaoaj+2n4Cv5bfyfGnhCJHkVUvZ9TiKw91dow+8gMB8owc9elZTcHHk79ip0uaPKtCxqfhnXtbzPr0Y1K8tQLeMhhFNdrJgRtIkpxEEHysCGLsGOB8rV3XhjSF0OZZ1tkgMBjRfKaNhPgbT5rMMqyjj5SRwMY6V5Uf2jvBWo6heDXPiv4R1KCeJmjlh1WBUtwQUMSxMwwT8rZORwQTXY6F+0J8HdauVs77xx4dSeZRsmbXLV4i46jCycHv8wxXiPK6McQq8L83q/6/r1vnTwsIrmlqe16Xr63jhDbMkfJ88/6v8yBXN3ni2ePXg8UjfZFk8tvm4YZx/j+dYlz8dPhhFpT2MnxL8ItEqgRMdYtweDzuw30rm5vix8NgWeD4m+DjJgAbtXhIHX/AGq9SpKpoj0acYanq154v03QNOuJLq7i2RzFYgz4MnQ4HUnGe3pVvwt4ui8VGVraI+TEcM/OM9hyB+lePaJ428A6hem41D4jeFzD0CW2rRfvB1Ib5gMcV6LbfG34awKIYPG/huNFHCJqcAA/8eqqc5N+80vIJU+VWSbOs1rUv7LtPMESzMzqoRn2DBIyScHAHvXES/GzSrSX7PLGZLrepZI8gLGScnJ/iUDkcc8A1yXjH41eCrTSfFNnF8QtCiW6jW5hmGsQBkSQeXIqszEDay7vT5q8Dk+KHhFZLWK48c+FGWK1NvcsdWt2SWVXYCVMtjlGQMBjIQkc9fKx+OrUlFUF110vpe3/AATyMbOrh5JR6rsfa+keLtK1yOSSyvYZVhIE25tpiJzgMD0JwfyrZ6j1FfDGnfHLwj4ft7ZNM8feFLA+fnyIdVt5fLYKzbsmTG1mGCPQKAa1tR/a00/UNOOn2fxD0OyYqxhk1DVLTecNnDTJJkHaSoJTBwM4zmt6WY3hecHf0MIY5W9+Op9ntIqYDEKWOACetOB45r5O+FH7THgqfWI4/FXxE8LSNArLZz/27EVTJ+bKs55IG3J6c4yDmup8T/tieAotRMOh+PvCU0KgZluNVgIY5O7AD9Pu8nHQ4zXXDGU5UvatNeVtfuOiGKhKHOz2vxz4lPhHwnqOrJAt1NboBDA0yxCWVmCRoXbhcuyjJ6Zr4J8dnxXZWb6h4rtzpsuuXBSyt76+jZJgZIYmge0iRgJV2qI8AYIZ2cEV13xL/aN0jx1JZXz/ABB8Jpb6cxvLTTbPXoFjF4uwQmUswMiLmVjx128cCvH/AIk+N/DfjrTNI8VNrXgtb7T45Lia1bWUF0wjeOL7P8rEO1wCX3FNy85kyBXmYrELE+5CLt9yf9dDyMZXdbSCen4nT/GKDUz8MPD6aPqRkt5703kmsi4MMUKRo1yt38/zcKpYA884PJIPm76/qeu2cM08tvp1+Glmvle9R4JyJ9jwJJsZQ4z5q7uGWQcfLk9V+0Dcadqv7OPhi6sbe2uNFt9biP2aW4tS00ItWjEe+RkVztc5cDOVD4NeO2Hiu28QoupRWuj6Jcm4jA0mx1e2MoSYPGXWIybpGRxHuMZU7WyFwOfOzHDzkk4R+yvwRi8NOpXhCC+LlX5HfR2ZbTbCZsM09tHOWAxneob+tZd5aqDyK9K8aaENC1M6b5JtzZRRW7RNyUZY1BXPfBB5rz/WylqjO5CqvOScCvgalO0mkf6L5ViE8NTd9OVfdY+tP2C7T7Jp3ie6eVUS4lhhRWYAsyhicev3hX1tivyh+H3xQtvCWq6fd2Pjfw7bXCB72Nf7YtozC6OymOUOwUlhsIAJ4V84ziva1/bU1IeIopJPGng23uGiihntv7TgkiXkruDicxMGYhvlIZQSW2iv0TKsVLDYdYerSkuXra+7/D0P4o4p4gpZrnmKxMIvlcrJrqklFP52ufd0sSuGOASRjB6H61l3MT2a74F3EdQea+Yvgt+19pviLxrdQeKPHXhcWt5GBbpaanbLFbuvQDMm7DgOSSOCADjjPv8AJ8YvAk6usXjbw3I+Pu/2vb/l9+vq8NiFVXNFO22uh86pwxEOZf8ABNSO8WIZZRkjrzn6cfzqJ7kmVQeGAyUByFrk2+JHhO2wf+Er0LyRk5GqQHHsTv6VSi+J/hby5gvijQQrDbu/tOD5f/H817caaeqPN5pR0Oxu5wA6q6hQceu41kyNlipyGDHcO49655/iP4UlC7fFGhgDjjUYPlPr96o38f8AhaXhPEuinnHzalDlv/Hq6oQUTknOUugnxD+IFr8OfDFxqtwr3FwZFtrKzhVna6uZOIYlx0LNgE9OtM+HPhq58L6LJLrEqXfiXUX+26vcxDCvOwA8tPREACKPRc9zXDeH/G3h34kePp9Wk1vTf7D8N3L2umwSXkYE17txLd9eVUNsj+rt6V3z+M9GZgia3prqCf8Al8i6/wDfVUoqTuZuUoxsvn/l5G1eTHY6kud4yONvPb/9dZd2iFUbzNmBgn296gXxVo0g/wCQ7pzbT0N5GT/6FTjrGjODjWtNkVOMG6jbzD6jnmuqDjA86pTnVV3E0YxIzMGXYT/DnoPU1FPAjIHJG9CMDOM+9Uv+Ei0vGTqdicH7v2mPn3HNUpNd066KJ/bFgADlh9qjOP15rSOrvexjNOEbKLNe5DNG3luqOSDjGR+VQZIJ3oqgdcc8+oqGPVdCgkR5dWsuByPtcY49T81abatotwgUalZEYyp+0ptx69aXtIx0NVhJ1dXo/wCv6/Qx53iEsZB8sg7lVV7+h9c1AXDRSPFLwG+YAHI9hmpNUn0yEOy6jZsmQQpuk6+vXOKoJr+krKA+p2ZUEAK91GPy5/U12wlFxumeXVozhNxlH8zpLOzJtmmmUwwYxhRlkPqvcj/GofG+u/8ACD/D/Wtf+zeeNNtnuIlVshmxhR6j5iM+1U18UaQzqB4g06LjDeZeJx78N1/SvLf2ofHNhbfC6406y1GHUJdTnjgH2W4jkUKpDscKSQDtUc14eYV/YYedZytZNn2WSYCWYZhQwajdTlFNeV1f7lf7j4h1FmuZZJDjc7Fm29Mk193fsX+E4rv4XXV1MCHLhRg44wSf518Nm2JXoea/Rj9lzQfsHwmsyG8mRpCVIPXCgYI/Ovx7IG55gpp7Xdz+uPERxw3DjotfFKKt6a/oafi60eysJAxGySWBFQjHBmQDbWgAQxbz1Wc9EX5kc9vp70vjHxb4cudIitJtW053+3QO5+1xZGyQMRjOeNtY8/inRIgyRazphaVCyFLuIcf3Qd3U1+2UajqLXc/javStG61f5eRuC8aOMOCn/TT5eSf9kVXhgY+YzMGWM8v0JY/w471lv4g0WAsTrWnyzMBuX7ZFheOn3q0LDxDo0O4Lq9gxzypuozkY7HOM1o2optHP7OTtZM07e0do4AIipb5HzyG74z61pw2jSJh0DFRhY34JHvWXb+INKWAbNUsSV6L9sj/lu6VuW+taUYowNWsAwHzBbqPcf1xXn1arR6lKnfReQ2OArKrBPuLhuecdhTTAd2PLK57HHIPf8Ks/2no43NHqlntxyPtKcH16806PUNKVU/4m1k6DrunTB/WuX2q3Ox0XazIYoFVonVR5hbCnsw9/entL87jc0e08yBuE+lVZde0mN2ZNQtGTdwrXKfpzWVc+ItJjdlGpWZY/eZbqPao/PrWkffZzyfK3zG1dzKFZAAjlsBuvOOvtXJ+MfGFv4R0h7262szDbFb5/174OAD+Gc9hUWu+NtA0fTpLu71mxt4UXPN3EDnsMlgCT0xmvA/FHiiw8b6wL278Q6EttFn7Pa/2xar5Qxj/noOeetaNqnHzMPee+3Yr3uval4g14eIZ5vK1qNg1tNCSpt1HRE/2euc9cnNe8/Dnx6njHSZGlC22rwkC4jQ/e/wBtfY/pXgFtJpsDAya9ooU55fV7UZ/OStLTvEdtomp2uoaf4h0KOaFvurrFrtde6keZyKyUlF3uTFylo0fTQYSHczsxGdqseR7imQOS5WNdiMM4J6juMVy+g+OtH8T6cl7b6tZMDw8a3cTeW3cZViDWkNcsGuVP9oW2dnzOJ049sZrtSTWjMLtbm19peRnVG3KD0bgY9BU/ms6jGD83G1vmX2J9Kwm1nTWY4vrN1P8AD9oTIPsc1NFrenhwUv7JGXjd56bR9eetQ4o0jNrVHQLMxl/eEFBwSRgj2A9fenxsxExVmDYAUHDA/wD16xV1jT/lke8tirdf9JQ7vpzxVw6zpxRcXlosZAY/v0/nnrXPJWO3cv8AnM8ZbrtHLDj86immaIRsWyDjAc8LVU6xZSS701C2c4wpEqDHrnnn8ajk1OyUsTeW0u/G4iZOnbv0pJIHsc/8SdejstNis0djcXDbsdggPPP1xXhfxLu31+6ORgQRJAuOcAD/AOua7z4p63HdeJ7aygkSRbeEEvG2QS3OPwGK4V4PtS3DseNxJPtmvzrN67rYqdNPRWX3f8Fn9B8IYKGDwNHEte87v/wJ6fgkfOPjvQGhdn215rMmwkV9c/Fr4San4f8ACmnavewLFFfsyRxk/Oh27l3jtkZOOvHNfPvhn4W638SfGMHh3QooGvpwzmS6mEUMEYxulkbrtGRwoJJIAFfCV8DVeIVKMdX0P6LyfiTB/UZYirUXJC93fTTc7X4ba54m0j4YeGLfwk7yX994h1KFrGOMSpdDyLXCvGeoGTzxjk5FfoFos1za6NpqXSqt6lrGk0StuUOEAb5u4yDivMPgf8JrP4MWGp6DBfjWZLS5SX+03SNSHlgiMqrj7qkqMDJOMZJr0xZFkwhdCnOMEAk1+xZRlv1SHtJyu3GKa6LlVj+NeMOIqOdYmVLDUkoxqVZKX2pc83JX7JJpLfrt0vx3HJA+8OckHKfj3HtTJbgNIrvsXPyh0PJ/Cs95yX8tWdYsZJ3ZwR/SlLYUNuQNkAOvQV9EoJan5s60np1L5VGDqHbHUc9T/Wo5ZS0xypXaMhlPWq4iaMlVOQxwC2flPt7UkkciZ3jareh4z600l3HKTUbNCM4cBh5jQ46KcH6kVGl5HtYZICnIEZ+8aa7FifnzxtJIIBHr/wDqqCSMpESU6EBTGvP4jvW6inuc12t9CZpy0rNlfmXDbOMfU+tEdyqxqgIYZ4xnK/hSi3k8pVIK9WK459s9qVdOuZY2YIQFG5SR1P4dqd49SoqT1ijRiuVlnzIwkZV+UMMYPtSSGQxFE3fKOmccd6q2lhMVUmKTzcdWGPwHtVxLWSPCyo5d+eAVJPpmuZ8sXozWKmlZIYxjRdiOzRN0beeD7+1PQu6LvI3D7znp/u+9AhkkEkRj3DGAdp4P+e9aGk2sYkYNG0jqoCowxj3rOUlFXZt7NOVk9zPdwMSRkopGMyDp6HHSmFgjbdpVwMsc5OT3/GuobR4pF+deeOMHAqF9CUkFMgDP3hn86wWIgdH1SXQwMyYXIGwc5xg/X2pUty8u9hwV2qN3A9j6VcvNIMYUIWiQHgjPJ9MGqYlaEybV3BTyoXv61spcy90zdNw90Vo/IyhjBiPCgHqfT2FVrsKSuWCy92JyCParxDzYLoMIOCPu/SoYYoXO8oVRh9wjJFUnbVmbWhCu4QNhSHY5Zc4yPUHsKjM+6QZDMM5Rj3/CrkmzzpWBUxnseSB+HeqmzyWKorjZ3bnP4/41pF3JkmlaI+1jMzyIFL55wW6+2a2dNsFfIaIOg/ucbT6VkWs8u9c4WMkMNgHX09q6u0vrbyAxdFb+Lkdfc1yYiclokdOH5ZS9/QwfFlmTPoIQ7WOpRDpnOEkPP5VbbS3DME+dHbkdB+HqfrVXxdqcP27wwEbdu1ZFyORzDLXSyyRI4ViFdugz1riVScT0XTpTR8S/taaKYPiismzaJtOhYEezOv8ASvAL222KeOK+r/2v9P8AM8YaNc9N+nsnT+7If/iq+YdXjEMbE8V+Q51D/b6jtvb8kf2LwTiObJMLHtG33Nr9DD0nSrnXNVtNNsoTPeXkiwQxKOWdjgfz5r9OPDtq3hzQ9NsPMDzWdrFasUHEm1ApY+3FfPP7MHwGn8LhfGHiS3EOqTpjT7SVf3lsjDBkYHo7DgDqATnk4H0fAjRbWwCqZwSev+P0r7vhzLJYOhKtWVpTtp5f5n4d4k8TUc7x1PB4N81Kje8l1k7Xt5K1r9XfyZbuY450UuAOMrnn8Mn+VVFlaNSAQqty/GfzFEs6Ohwnysw+YHJz9O1QtKVym3LE8+pH1/pX2EYu1j8Zct7MfHceegRgqkA4XsPxqKSOUoHhBUH7wbnI9qeFCojkhyzdB0P1p0aRpHkgA4yQz5z9Par22M03JWZBbFXcoxIVvvKTnke/pVvKxgZ2hBzgnlvcioI1j83eVfYq8quNvFUbzVtxKpCW9GON30quVzehE2orXY0/NyChdVQ/xMfmUVmz6hLIWiUtGoydytneB61SaeWUtnYWyNwP86UOuOAx3MPmA4Hrmt40uXcxlUbVokyN8gYsAxOQxHb6elT208tvIxf98rDnoV/+t9KreWZAWBycYHBOR6j2pVV41bYpJUYB52/U+9NpMUVK97FiOfdcRptAgBJQM3LH1PpWzFctGoXO9wN2XOee+M+lcxJcmd/lUZP3VPJB962LGCSUx8cfxDP3R6knmsasFbU2pTbk2kX7qbZAkplMch6FeN3vjpT7BmuWcF23Lgg4wKgvIoZYiIiW2EL833fwx6Vr6faLbW4XLMT6nPPrXFJqMD0IRcp+RVktJOSDl/UDgn6VbhDLIYnwFPOR0+lWvLwvCEHpTRDGABgDvjvXM530Z0+xUHdH59fts6wL74z3Norbl0+xt7bGehIMn/tSvmbU5MMRXsX7ROqnX/jJ4suAxlU6jJDHt5yqYjGP++a8L1zUVW7e3hZJWU7XYHKxn0BHBb26D68V+a46tH6xUnJ6XZ/VfDeX16mBw+Fw8bycU/S+rv5aiaHdLa+IrK5lYRW8UoaSZzhUHqTX6a/sk65pvirw9qOoaVdnULOKT7GblInWFnUBiFZgN2ARnAwM9a/MWN90JXOT6nrX6G/8E/pZD8HdTRAoSPWX7gcmGL/AVWS144rHJNWsnYrxEyWWT8Purz8zc4p6aK/3voj6rjAU4xgdqiuJCibgAwHB9xUKXfl5BONx+8T+nNSTbWjbcxQFcYHev0fls9T+VVNNe6ZyyNl3nwkeMgjqp9K57V7UNKkqnY33gI+hFdEINyhW5ZeVLc8f59agurZVcGNQcdEc4ArupTUJXPPnHmVpHKx2aNMrc/K3J2859/er0iYYhoxHnjO3JYf571qpEqJlNuQeeOR71FJGGmAGWkP3fL6r6k11urzPU5lRUTDmsnJXaTuXgDJOB3NSR2pjVUk+WIHdkLktWs8SxI687D93j5s9/fHuKgvnMMHAZg65zu6Y6dKtVHL3UZujFK7f/AMO7i3h2XaHU5PA59PaqrQpJKwDMpkGPlX9TVyRGdEJPRgcY4P+feqeq6pbaNpl1qF0zx2lpDJczuo+6iAlv0BrtUrI4W1fU4D46+MdR8DfDXxTq1rp5mfT9Hub6O4zkQ3CbVhUAfeO5t+eg2V+N+oXkgudLuLmV3G6SSV2OWdyGYsT3JLCv0ZtP2t/E+p67c3mn6fb3+j69a3VtoWnXKG2WG4gVTuknf8AduGaXBG4fdAIXv8AD2i/DvU/itf6BpOnWWmqIBfarrOpWUii5tbKN8zy3fmOqIERGMa5XO4c/MDXwmY42ljpRjQk3v0Z0RjKbskcdqljrekT3/g+40WSDX7u/t4JdPuYB9pW5IkWCNDngMLgE5/ix6V7jp3wCuf2Rv2hvhVc/FsaVL4XmMeo3l60JurFWSN/PtGADB5Y32rgD5iVIHXHuP7PXw2+Gvij9oDw543m0eXwDqnhzVfK1XwxdyzMJ7iTnTLxTcN5inLASqSQsix9A3K/8FX/AIveGrPwl4Q+GHgq80Uw3upz67rNtpJjZo3HMZfZwGkeaSQn7xKZPXnnoUKSUnfW/wCR6sKcVF3eqPh39ov4laH8W/itqmr+E9BXwx4Mh3Wul6SFx5UAkeV2ZckK0kkskhUcDeAOlc3dPpGoeCraK4vtXuvFNtcLbWULENYRaf8AOfKjyS4k8x920BVGW4JbNc/5iokyBtkk7lizfdA64/kKfYNbJphma/26gtwipZeU3zRkEmUSdAVYKu3r82e1dV3K7NHJvVElizXtjJoMGjQXWpXd3FcwXirI11GUSQNBGqnDLJuRiCpOY1wRk17R+z9+z74p+M3i2fxTq+g20vhTS7WLUr6bXL7+xrS8glleFGFzjIXekrGQBv8AUsMEkCvGdNsLbU9D1jUTrMdlq9lJD9lsSrma7DswdkkHCCMKCSeTvAA649i8L/tM3OvaT4W0bx61zNpXhd7KLT30OC2tyltDMJHWaMxlZ2VQfKBAVXd2YMTmmnbWQ33OC1P4cL4M8eNpPiO7jvtGtpV+06noRkmhuYvLWXbC5jDBnV0UMyYUuCRgGuF8QKl1qU95bWhsbCWci3tHk3/Z48nZHu/iwuAWwMnJ712k3irWfiX4k1LX/E+pXOqajq2pCW5uLiRmMkjgls87VCqoHC8AKBgDFZlvolz/AG75UU1sfJuJWF1FIrRmOIsWYZ+8MRtg45yPWsItRm13HG0GfVPwV0htI/Zr8OI64fVdW1HUznugaO3Qn/vw1OvxsIXu5C/nXYaHpf8AZfwp+HWnbNjp4dtruRcdHuS9yRx6ecB+FcvqELDUrWIAkvIFAUZJ5wAB65IFfnmZ1OarOS7n9l8EYeNPA4ai/wCVP79WS3UW0qB2HNdL+1LKjfsUeBBdXUFvu1C8tU8yVVYweejjC9WAZT0HevOPil8QLL4b+IbzRdRt549WtH8ue1fCGFgOQ2e46Y9TXlP7RfxLuviN4d8BSDT20nRY9LI0+3e5ExdY5XSZ2IVdrNMJWxzww9KeVZfiHVhUnBqN1r6NP9Di444qyqrgZYbD14zqw5tFr8UJU7X2057vfRd7Hk1hdxRkw3k728BQuoaIvhtp2/LuGNxCjOeAScHGKsXM8VvZXunyQIsq3IcgxEMQq8KrN8wyzHIwOgJ6YD5PEEt5p1lpUkzXelaUH+zIllGkmZXDu0jhdxO4AAuzYA2ggcU4XfmXUl0l5NLdOu2S4kz5hLDDZJJ9SM96/R7JO9j+SJaDbG9sPBXiTwhrOi6veG5hhgvr+SPMT2k/nOJIkZcEjywpz33kV9at4q1LRvhh4l0vRb64sZtNvrLxho97p8zRywGKRbWd4mXnDxXURyOBs96+MYNJ1LWbG71Cw0u6urKzaOK5uIIWeOBnJCKzAYBYq20Hrg+ldj8LJfGi6jC8Ot6noljY2lzao7SbAIpl2TQRiQhcOp+YdOM4ziuHF4d1KkKynyuN7+af/BOerDni7u1iC48I6z8TPHPiS7s7W7ud15Pc3MjQsWG6Ql2OB1yTnpXbafp00cVtptnGr3Csv7tmIQuo+UOR/AvBIHXp3qQ6mj3kH2RJrcxrJj98WBJ7/UAgfSt7QrJtL0q/vWX99HDJjI5+VST+bfyFctatK0YnDKUpcqXQ/Rv/AIJT2UVj8LPG6xXElyH17eZp23TTHyUDSuexdgxCjou3r1P3DXwP/wAEgfPb4N+MnnLktrUYHmH5sC2j6+navvivfp/Cj2qd+VXCiiitDQKKKKACiiigAooooAKKKKACiikPSgDzr47xXs/gXZYRXctwbuL5bK4MEgHOTvHYenfpXz5feIda8MSINRuJ4leZVjiuZHEm/rtU4OSfQ17l+0n8Y5vgX8OF8UReGr/xWiX0FvNYaZv88RvndIu1GPy47gD1Ir5Gf/gqV4Jubm6tPBfwj8XazrJXcIra3iEo5ALuI/McYznlTyAK8zEUpTndOx2UpqMdUcT/AMIz8SPDnxR17Vre31qzsGu0sY7r+yGvbW5tpd0iKgYhkTeV+ZSoDEgkdK9s8MeGPi5qcYuV8L6nb2bIVcXDxWjKw5V0iacswJyCDtIDEg8YPzZ4a/4KK/tMaF4pGj3fgC48WXlyg+y6ffeFrm1uiC2AR5W3OeATtxn0r3LVfid+3R4kWzv9F+FHg7w3bsm57G7vYJJpOc/OHuAU47deeah4dSSTY4zs7r9TtV0XxTD4q07TLs6rpLPYak8tpNZrP9pVYoiERiGLAlgPl57DBNZep+H/ABN4XgNzf+GHs7TK4uhYhlDlsKDtyQeccgcn3qx4X+N/xR1rX9J1fxt8Jj4N8U6Xpmrx6fpT6iGj1a4K2ojWOTkIGkKqDlsZznjNeKeMPiZ+3hB8UoDp/gebTrLVHxBouyyv9MtwAAd1xnci5+bLuuMnBxxWlXCxlGCT2X6smnWSlL1O98XLqDafbSXlpLa23zeSHgMIPOThSB69cVT8IfDLX9VtbbxFZWF3LI0xXTfJiVkZ1yGkZj90An5TxypORgZ6iz+Fv7SvxX8OSr8RbzwLpWrIWXTzpu9khBC7jNs3bieAoU8YJJptp/w2T8Nbaw0Oy8P/AA1+I1pEuxNXiuH090jzgRvEXiHyjuiHjHU14McsvipVZvRWt623+R+jS4meHyKll2Gdpy5uZ9o3enrLr5ephT/CP4+6HHqmrWGn/wBqmZvPFva+KxbX0m1jgBQrJISvZpB1IHY1veAPgl8T/FjXV/rsOt+CZZAkiR6xrMeovK4GNrLApZQBzlnBGcYNY/xL0T9tq4t/t+ieLPh5p1/EjCHRvDxMTXIJzt/0yEo5UDj5l711Hwp8O/tieK9Ps28b+IvBPgyPbtkSfSY9TvuBxIFiKQg+xc/TtXtukuXc/O01dmhqfwC+JNvC32DxFp8sz8mRNWvLeQMOh5GOehxVa9+GfxH+HuiQ6z4l8bXV+sjCFbPQtOv9SvVcqSCWh3FhhTljFgHAJORXU2fwI+N3hy8lvbb9pSfUrpg2yy1vwvby28hPYokoIx22Yx9OKyPEH7Pfxa+IiXlv49+PEtvpTR7P7O8HaFHp4ckcmZ5GckDGce/4VKpRW5bk2rr+vwPNPCN98OfH/iePRdQ+KGsL4zt5GEmgaVod3DqCyKQXLJPG5RTxuICryeRXsfgv4B+FfCXiB9XtbWfWpUnFzZ3WrxQP9knCFTJAiRDa5BwWLHnngmtP4Qfs7+AfgroX2HQdGhuJrlA95q94gkvtSPUtLJgEID0jUKo4+WvQ7C1Vrh/MhntIJuyj7o/2GH8J47VEuWL90cYt6sqXWkRalCytLc2kgYEXtrKRKhx1IPynHGVIKn0qvLBJq+l3Vo8kUN0wmtZpY4QwSVQAHCnpn5XAz0IxWnLeeTuCKwckg/KR04DH3NZ66E3iLUXxp0M1w65kkkXbxgAbm7DgD1rmcpSlY3UYpFW71W7tpbZINJsZJX2o8rXBUM3fbEIGJPoATXX+H9IeSGR9Vs1tioDPayeXIuDyCWCjpjp796s+HvB2n+EEWWOETahJ8hnSLBIOTsQfwr/kmtu2si8z3MyMJWOPLJyqBSQD9ff8q6Y0paXOeU102GixguVGbaNIzxzGAzD8uB+tWFsLYAD7NDgeka/4VY2n0NBBx0rtUbHK5XOG+ImnWWnSaJrklpC1vaXYtL0GNdptrjETE8dFcxP9ENfPvi3wq+g+K9Wit79LuC31GOK7VA0XkM8JO9wMBsiS3J2/xMwOVbK/VevaJF4i0PUNLuARBe2727nHQMpGR7jOa8B1TwDq3xCtzrf2yOHUp9DutNurWZXKw6nCrQvKygHKMAQQMNwhU9a8XGYdVqihy3ctV5NaP9PxOXHUfrGGTW8X+e36/geCfE+18YeEtBi1rRbCy120ntLbUVt5meIxQyeYPNQk5Az5YIYnaOuVJK8dPpPijwtezf2wb22F3HiOKyvmu7e5l8jaCsQxLFsJZy7AqxWMEn5ifUtZl8Q6HrWqWlxLZ6jqeLPT9G0bSCbhzDaWpBlkIYAM53hI8kF227iTXER6zZaVceGNTsriXT3nsYWuRtMdxYSPLNBcRqgPyu37vcuOrktXzLorDVZQjG3Vv56+v+W58VWioy0Z1WkX+saTZkS6jvVUEavqlw8Il5VC5VlwoO5GI3AhiccEVQ8Y+IfFMNrpe+DdrEk/lpoqWNwLmMK/75jcCN1ljVPKkPKlY3JwKoPbTQaNqF7ciKz01NrP5Tm6Fwp4mkWNgTghcZB3HzF2ng16Ho/hLVvFvg6wk0uW7g1GxgiEJ1KxkWK/eJSiPcFSDA8QKHI2u43rtIY5rB0JVpyjOLaeq87P+rXHBSneMVr/AF/X+Z8y+L/GviWDUri91W1tV0nSDcW6aY6iaKK8WNAixggltzzfMr5YhcHnbXG6f4M1vw9oll4t8VteWmoX4xZ+HrXdFPepuH2kSS4zCUA3MCP3ewFgQCK+lvCXwbu9K8AQnxVbG9trnXzd3aR+bue5EKiNI3KnYzSkNvyAXCg8DNcP8Zvh94w8faVHNZxXgu/D1kunzSzXMdtbxy+Yz6g5XhWDReWvBJLM5zwa9mnGo42d9dv+CZqFRxu73eyOM8caN4/8Zfs6aT4Q0Lw9czaxb6zFbrHDeB7i4cWcjvD5e1RnYh5zhiMAEmvmz4b+Pdd8U+MvBnhvxBenUdP03WtPSGy1CFlNpGkohMQ8sCRVw5DAZPyDutfWfxQOp+Fv2dp5/Dl5rF3qFj4r0y4tb6ztJBeqw07er7AGIZc8nkHB5IPPJ+BtLl8deKNH1zxTa6rD8Q1vEe20+80v7HbtfS+WpupLjyxgEwiV42b5pJlClVLbfaxn7uLur+6vyPpcFdYqjGTa1hr80e7/ABRvLXUvGWv3Vq7vCb2VQJFKsjKdrIc85VgVz7Zry/4o+F9XsPgd4k8XadFFcahBdadZ21szBmVLqfyy7RkY+YEBcno27HII6fxnq95Bd6lJdaPqYv5r26uJ7OSykV0kaRmKMqg4BYn/AID35zWfZ2Wr+NP2cPjvptxa3UuqXWj29/BDNburyywTiQKqsAT0AwK+GwiTxq5o9e2i3P60zuVWHDkqdGol7sU9dWnZNLyte7+XVnlPhjVLbUPh1qA1d7XSLSK8W7/tOwMavJ9ngluovKiLHZOfmV1ztJSMY3E1lWHjlfilFtj8uHxB5QW6tJoEZNRXZgSQYKhH+YFrcnDBQUO4FG5rxBaeMdQ0NfDFn4M1zT9It5p28u/0h2vbZm2rLCl0I1V0bYBsGQ21Seeab4E8IeJ9M8b6ZfW/hrWjFaR+a9tLYXUHmwxAORs8skHy96kAvuKEjnAr6ueHlI/ivlknytPz/wCAfXHhvXhp/hOPWpNHtUGnXQgggvYY0uLy1EKvAmURXVmLAhmO5WDjLY49B+GHjex8H6m/irUtHZ9CaKQkW8ETxxKG2bmkEYLKucFjtOeoYkV4pZz63ruoLpt3o1wbK3ufJ0/V2tJVieGf7UYbecypyFEiKrsNhaMpJs3qy7uk6lr9qn9rxQDUbVVF1DpcVqI3t7eS0FvcWjJI6YVwUQ8HZJag87lJ8Oph6uGlTq0fdS3t89ls9/6vp1xnyfvG35O3X/I+yfCvj2w1fXtMshpNqI7hGxG0VvEYlLDbKG8wiRDjauwEnPIGePU/7G088/YLUtj73kr/AIV8Y+CPDAsrQaho+k3eo6NdxoWsvOjtGhlESuILssBhjvLpKnUvjKkkj1jwf8Z9Tfx1aaTFeW8/hoXkmng3quJo0CAxyGUkkkurIVcdCp3HrX1mHxk/Zp4jRt2XzPUw+LaX77ds9v1C20rS7G4u57G3WGFGkfbbhjgAk4AGTxngV4f+0hqMfiqHTfhf4YtrI6j4lh8/VrxY1xYaQDiWTO04eX/VR8dSxH3c16b8UfF+ifDfRU8Xa3JNJbackogt4Q0jzzOvyqiKDudtpVew3HpXmPwr8N6pZWGoeK/EzeZ4v8TzLfaiqDcLVMYhtYz2SFCF92LHvX0WGpe0nrsjqxVf2UPNnV6VounaRp9pp9hY29rYWcaQW9vEqgJGowoA7AAfjTzZQGcboomZSQpCjjP8qskgAKpdhu+8eGOarXFxFbh3upUjVevmOBx6E176sj5yS5rN7kjR2+5wsERYYO5YwRn6VMmnxOC5tYI2V8tGAFxx/n3qjo13p7adBDYXaXNqi4RjOJTx2LZz+fNbNrKjwoI5o2UHqXBB96y5k0nE0jcqR6fFcYXyI8NyGMY+WnWmgQycrCijJYMIwOP6itWZoreMESDaT2YN+NQXEwuGTLIib8NsfdtHY57VHtG9tjblhF3etiN9NssANAk+4YUBB+px/OqtzZ2pYBIlXHHzIME/lVuQxsX+fLN8uGYfOB0NRFYiojLwgZBIDDAPtz19acXbULOa8uhl31pb3MhXYgAIA/dgnPfHtVWHw/DGrNNbROdpGTEMZ7HOP0rSLqbhmkkjMRO35uAT+fFRtcmKOQpPGxIKssjAEjNdak0uVHnuHvczM/8AsSyV1b7BA7kZKSQps+pOP0rwD9sPRbSPQfB97bW8ELy3FwjPBEqeYCiEEgAY6HAr3u6nAZylwpJAyNwG72614d+1LIl1pHhqKF4zGl3Ozx7gSGMa4/Dg/nXh8RU3PK63XT9UfccCV5UOJcG2/tP/ANJl+d/vPmfTtHa+vreADmSRV/Xmv0A8G2d5pfgXQ4bAEkw5kA7DPYD1r5N+D3hZdd8c20LkIkUbSEkcZwcV9Y6NrV1omlpY3F1DE8YIQxYYsuenqBXxfCGEqKs66jeNmr9L6P8AU/W/FXN6NXDUsDze+mptdbPmV10eqM/xLaWZudBa4sLGKb+1IdpjtlDMdrnGSPQGukGj6Zcs3lWVkqqNyyG1jwT7DHT1rkNcc3GoeGwrDA1NZDk/dHky9s9M4H412mmXECSqVu7ZSMhSzAls9R16V+qVIKLZ/NVLVW3/ABHx6Dp5jDvp9k5zl1S1TcfzFWf7A0WYFf7IsHIO4L9lQBR7HHWtC2kSU7RNEZTxkOoA9zz+lWTdQq2BJAec48xSAPoOhrzpTTZ6MKc7KSen9djNh8N6SqBBpen4xuG61jWTH5Vr2XhvSmiQjS7BiwBLC1j5x9BUIvbcbHM0ZYrgZdSd3+FXoL63AQNcWwUDMm2VQFP+zzzXJUd0d0E+hYj0rR5E/wCQTZq46qLVfl/HFM1HR9LW1LR6XZjOCG+zofw6USahbxwHZdQja3G6VcN9OaJ9YtJAsf222Ufx4kXn2zmuVR1TR1Oo7NSOautDsFIiOm2jtjKkW6AH2PFZV9oem2lrJeXdhp8EUKFndraMAAdTgjmuwnu7GTZia2QDofOXI985rx/4k+Ll8R3qWNmQLG3b945OBOw747gdvzrvVblWxwTpKT5m9jzvxfpmk+M9UF5P4d0d7WIGO2S60yCR9ufvHchxnrj6VyniPSvCHhTSXv77wv4deNDhYk0SzDSt/dGYvxJ7Cu5u54LeF5ZZFCIpdghBY4HYdzXgXxDk8ReM9QEiaTemzTIhjiiJVFz69yepNcFavyJvds5ZRl0WhxHh3XLDSfHMuv3Xhvw9cw3p23FoNFtfJ2eiL5eFwMYx6V9IaZ4b8I61YQ3lp4Y8MTW06h0YaFZHj0P7rqK+cbvwlra4CaJqBIIx/o7Hp9B+lel/CzU9T8OT/ZL2yu4bGYfMZYWHln19q8jDYicJtTWjKhzy0dz0+w8P6N4L1e31fTvDGjRlQYp4bXS7eLzoiRkZVBhgQCPp6V7Pp9nomrWltd2+m2EltPH5qyfZY8Y9D8vB7Y7EV5z5sE0WDNHkjuwrQ8J67/YFy0LTIbG4bdIFHEbf3wM9P73r16jn6bD1owfK9mRUpynG63PQV0LSUOJNKsAvXH2SP9PlqzFoOjyPIP7LsSQeE+xxjj0Py1IpSSHKzqRnIkjI4Hp9KtRhEYlW3g8Etzn3r0pWOaHPHcjt/Duj5KHR7DAGWH2SPGPUfLUp8N6PGvGk2DZ54s4jn/x3FSLJsRthUEngFsY/D+lKz+aURiAAMYBwD/hWDjdm6nKKsV/7C0VTuXSLBvmAH+ixjA98LSvoOkQ5DaPp8qMSd62keBjtjFS790WFKlckYY/z9aWOKQYLKduODt+77UciRPtJ33PnzxsYdO8a6rFZ28VrAlwSqRJtUAgHgDp613fwI8PWviLxBK16pljs41uFiIBV33YGfYYzivK9Vv7nWNZ1G/mt7kPcXMjgPEwIUsdo6emK9b/Z6vRY67cebmITosXzjHqe/wBa/H6c/aZhOTXuuT39T+ocYpUMgjCEvfjTitH2Sv8Aqdz+0R4Vv/Gng/TtJ0yET382pwiMN91AVcM7Hsqgkn2HFWPBf7OXgXwp4ZttMu/Dul+ILpf3lxqGqWMU8s8pHzNlwdo7BRwBge59JVFeXeMHaNvFTAV9fToxjUda3vPr5H5BPMK7wkcCnaCbbXdvv6Hkmn+BPDOl+KPEWmWegabZ6ejW0621vZxrErtGQzBAMZIUZOOwrp4vAmii3UjS9OZWPDfY0H0HTNVTlPG/icgHc0doFbsP3b9asre3HlAgOCnHzdMGvdgpSgrM+XqvlqPT+tDOu/B+lJKq/wBk2W8Z+VYEx9enNLbeD9L2q66ZZyZPT7Kh/TFX3jmnth5qnuVcHDH0xWhpol4yWVlAOwjv71vJuMdznTfNcyG8H6ZIpDaPak44xGgC/pVT/hDtL27TZWoDHnMAyPpxXbJC+4Blyv5H8aSeF2K4TMZOCSuMCuZV2tDq9k31ZwjeE9OTEB06AK/8RgU7fYHFT2PgrS+A2n2rN02GMYH1PrXVNaRBFyjHdxnqW9qsxWvzodq5AwQBmtJV9NCY0ne5hW/gDRyjZ0+3J3fdK5AqzB8P/D+0g6Xbnk/dzgH866NVycD5cdhUu3HTFcMqs31O6FNJHI/8K78OZ2DSbdgTwcN+POar3vwy0Jo8RaTbkjkqd3P612LoSw/hA7jr9KQsduNp59OtCqzTumOUFJWZ5h/wguhRMwGlwMY2KnBcFfY81at/AehuYwNJginI5BZzgev3q7fUrRFgZlHlkcsyjr/jWbbXi2zsFjCFxwD1B9671VdSN0edKmqclzMzk8B+HWLKNKTcvAImkH54bipB4G8MqoH2NtxHAW6mH676vprMcfmb2j3E5Izj8DWPLfvcmUozHJ5OPyA9qiNOc3q7CdaMdFZsr3fhbRZHZIracoOn+m3AK+/36zpfBOmxfNDDdeZ2P26fkd/+WnWt5p44I4vm25+Y4GSSOtV2uPvSRhSu8FQvzE++K6oRa2OaVROWpj/8IfYQHaVunLjOP7Qn5/8AIlKPDliY12pcLkcbb245Pvl81pSySbpAV3RZyRj+VIJj8yFlOG644+h9K15dLmXO01FNpGafC1ptO03IbsxvZgf/AEPrSv4VslbBmv8AcAGwuoT5b3xvrXUlcMoy6jgtxmkdyykuWbngg4K/U96NzRNx0uYo8LWaur/aNQiYsPnGpT4H/j+M1ox+D7QwbXvNVQs2Nq6pOA3uPnqwGC+aP4mxx3x34qaW/s9Os3nuG2wwozszDIVACScduAaid2OLvuec/EXwpbHVPAltDq+v27XHiWCGUxatcA7PIuGIyW4Pyjkc4z61q6v4DsY/FosrbxR4ukFlEJ7pTr1w673yIo+STnAZ+o4C54asv4peJ7XQbX4e+INSU2drH4ghuZUALMo+xXZCj1boMetbngmy1H+xEv8AVV2azqsjanexE58qSTGI/pGgSP8A7Z1yrWsop9NTeU0qVrXZ5h+0DoMOm6bokyX2o3zsZlY6lePcOn3SAC3IHWuR+Cvwch8b3E+va0tymlWz7bRbeUwvLMpyX3DnamO3Vv8Adr1r4xeGrnxZp2habbyZuLjUhC8q8iFDGxeT8FUn64ruNJtbTRrG00yxSOK2s4lhjj3fwAYG7+Z9STXzc8rpVc2detblVrJ9ZW/G2/3H6bS4nxGC4Xp4DCtqpLmTa3jDmfXpe9l5J9bMox+C4WfC+IfEu3O7P9quc/mKkPhXMY/4qTxEsWSA41HIz2GCv61oJOs8kyhd6J8vmN8qlh1A+lOWUsrEZH8LcdF+lfYciZ+SOpyPYzrbwp5AIbXdeywJwb1Tn8dlX4/C0rEZ1/WigXcT9oQn6fcqxFIy7vmKqowFXuewHpV1LyNgFwzMehA5/GspxfQ6L3MhvDUscR2+Ida4/h82M5Ht+7qtN4Vuw3PiXWCoG5XEkOMf9+q6nkA7QQTyD6/h60roGj3gZLHDL3PsfQVkmka3urHD3GgXDgsPFWuRyY5G+3II/wC/P6VnSeHLveSPFeuAnpj7KT+sFdpcQQtuByG6qB2PtWc0LTQufLU4yAX7fhXfT5bHHVc76s5+Lw5fqML4q1gtjJJjtTn6/uKcfDGpsVA8W6wig5OIrQ4/DyK3Y7b5FOzpj94xxtNWfsr/ADYVTjH3WyW9/arbSe5haT2RzJ8M6ynzxeN9YhwcBvstnhR7/uOK0IfA/iCQCOP4jazGn8KHT7E8+58jj8a1YYXI3yNkocAA4H410FrFtdVtm+Yrznkfia5azSVkdVG7fvnDWfww8SSXDg/EPUgV6g6ZYnn/AL810CeCvE0OP+K9vJfl+8dLtOceuEFdRaAksSNuDkk8ZPrVziZSC/3+hQ447V5tScm9WenSirHnr6L4iilATxhKWY8A6Xb4J9eBWomgeKxiMeNDHJ23aTCc/qK6VrZZVKbuAckj730qeQ7Vjbedv3dv8v8A69KclKysVBOLbucv/wAI34y3YHjmLOM86NEf/Z6r3Wg+NLGCe6fxvaeXCpkctoafdAyefN9BXah41iJYg/3jnOK8o/aI+Is3gj4O+MdXtj5U1vp0sduHHPmyDyo8j/edTWFmk5dEdtO9SpClFXcmkvVuyPzJ+J3jWSfxBf29pK32+aaSW7nVsNDvJOwHs5ycn+EH1PHn64iAVcBAMBR0AqGOAW2QWJPJZmOSxPJJ9yc/nTHuFBxmvxKvUdeo2f6IZPhKWU4WNNfF1f8AXRdDYt58xE+gr7q/4J/yeI9X+Hnii30TU9N05LfVEZxf2DXRYtEvI2ypjoOua+BrWRpfkjBO6v0D/wCCbdtNpPh3xxDcIQZbq1mUemUdf/Za9jh+PLj4vyf5H574pYhVuHKkYq+sLv8A7eR9LjSPHCNubxB4elyef+JNMMkf9vJxUsSeKGbnUtGkYZw/2GYY9f8AltXWF0IORgg5cEUCBCmcBsfyr9ZU9NT+J5R5n7pybReJI4mY3mkIQPm/0Sbkev8Arahf/hIY3LyXWlB35B+yS4A9P9ZXUtEMFFG0dWAH+eKo3FuwAKAsF+XaP4vcVtGz3MZtrZGBN/wkbyOyTaOGxyqQTDP/AI/VOY+Kzgx/2Ht53MyzqQPTrXQeaIhJmflW6nqPqaz5pW+Rtm0g8lTya6oQuckqm+hhu3i1SEVtAZuCTuuM4+uDiqU1z4uB3iPQlGTtImuMZ+myumllZG5xuwSyjqf/AK9U2+ZgCP4cjHXFdcYdzjq1OZWOXuD4vLMVi0FAeT/pFxj/ANArP1+z8W65ol9p81t4cEV1byW8he5uMbGUqxP7vB4JrtSoZcbVDdAB0/8A118kf8FIPiTrPgf4U6LpWmXP2K01++a31BkcBzFGm8IO+1j97HHy4PXFOtKMKUnLaxirN3OJ+J3w816++FOgfDnSL7wrcxL4zGl3OpaddTY067u1+RJlZBtRVMQym4k44HNcv4z8a6d8D9Hl0S3ln0gXEp03StN0iGVrLUXivZLPWJpo3Lid5fsyHy5P4JsLhlyfHPhRp/i3WPhjrlt9o1CwtPEOrWt3pFuLJbmfVtStnlESxSNIn2dPNaFDIQxJDbfuGvpH4p2XhD4x6/o/izT38RaZ4u/4mmteF9N0C6t7ZotRtoopryG43IzxSC6iuApIBbDNyCCfzeccC4f7M7JWT1va11a/dWS1PTpNRje+v6GB46h8N6noVjfWc2q6JFrOmwXbWc99cSWE6/bNs9wzshmt/NWOKQAjI8vgEjB+OP2gtJuPDnj2TRZ3sbqXSIDYmbSl3QXE/wBol8xo3IDSgtwHbk4HAGK+rdT8M3mtfERvEOn+L7nxfpMk2nazDq9z5aahC91p9xPNbiCPMMiAwxGQBAF3OCPvA+JaANPh8X6XfX2jaffXXh3xTNfJNteKPU4LdGkWFWXKqvmIjLHxkzAYxmuaMVhXzTV9N1+L6b9dNxyilLn6Hinjv4T+MvhzPE3ijw9d6NbyXM1gk8214WuYiBLDvQsvmIcZXOfaua02GMySRTqPMj58s9cetfqZ8GfFB1b4i/HXwpLdTka9qlt4t0WK4tin2u2uY5nkaBmLKlwqSRkN8o3wqp4zXhXinXNX8VfE7Xfg18YvBkeqX9pN5Gm+LNJtvs97Gzc277Pm5kwciNgPvcOBmtcTmNfCKEqVJVIfatK0l5qLVpaa25k+yKm0m0novvPlf4O/CbWPiRqN09rcQ6TpVqCbjVLyMtEGJAWGMceZKxYYQEcZJIAr2rxZ+zj4W0m+tYru/wBYd9a0+LVLbU41gijOXeKWI26xgKVlhcbVcfKV5BzX1N4R+HPwt+Kvg/xx8LLR9M0vWvBipJ4d1WJ0Vrm2hVbaXzgrdZLmKZmLANieN+4z823y363974c1Vr5L/R45ru0ku1OwLuXzEEjYDRucMrAn5geTk1yY/GStzwna6e26s1r526rs76nmYytVi7wf3evX+rHgvj/wNfeAtOsYIpVvNstxNJPACiONyhQAeVZVwSOeGBBIOazbbxDrN4i6d4fujZS6uBp801koge5jn2o8cgXGQThWUDB25xya+hfiD4ZuL/4U2+vQ3ulaja3d3EkYgnDPaspcAStjAE0fm7MEg7MEgqQPJf2Y9BtfEv7S/gmwhVZrC31Zb+VcZHl2qtcNke4hPFduXYqeIo81dWlH+rnr5c54pxjJe9dfifa3jiOCDxTqVlbn/RrF1sIcdAkKiJR+SVZ/Z60+xufj94fj1BQXFtez2gfGPtCwOYj9QQ5HuBXO3j3N9cXV15ckjTSPIWCE5JJJrB0/xFqnhPxvpfiKC3me50e6guIlSJsOqHcUzjHzKzKf9418XVqctRTkrq6/M/tXAYGWLw9TCUZWfs5RXq48q/Fo+df25lkl/aw+KURZmWHVsx5PCgxRkgDtySa5jxvapP8AD74QRTXkWmRzaHdsLuUMy5GoXPDY6ZIAz0r2T9rD4TeIvHf7U3jjxFpWj6gfB2panZXQ1kQHYlvLBbkuqn5n2B+QobBBBri/G/wy8TeJ/BvwPt9I0a/eCLTLiKfUDp072tozanMRJMwjO1ACGOR05xzX6THSMbbW/Q/kGqnGpVjPdP8AU8YtoU0a9ufKvIruJJNmIXLw3G3OWPTIB5XI705rHU9RurXSLFPtV7eXKw2yJgNLIxGBkkDkkZJOBXuniH4V6DrXi7V9M/s/xLquvlIzJq2iaPNJELhlX53t1yCpOdyxlj3BJyK0vAvwN8S+B9B8QXHiTwjrV41/oscKRWWiyT3dm8lwgDxGRFCzpEkjHDDaGCk5JFZ0MR9Yipxi9bbq3zOCc0mux02sPY/CfwLF4A0/T5bK4MVjf6pKdSiu47rUE80m5iaElFVQ5iEeScAZ5yTwtrv8YXM6q8smvRiS6t1A8w3qjHmREn5jIFG5ckhgrKADjNdfAPjTzbYnQtTurcwxiR5rGSJw2XJyrKOgCjqRx1q94d+H3ik6r9qOiT2yW0bSK89zBA27gDbvkBJyQcDnAJ7V41aFSdV1bfh0OGCc05NXbOLggRddtrewKvb6hAb2CKM7mt2QnzYz32gfMD/dYdxXY6p4gtLLwVNdxyLMouPImJfIjDqHXOB1YHj19K2dK8JtoWi3w1ODT01EuZLRW1ixjaJ9yqDuM4IBR5cjpwAetU/DXhex1r+yNN8a6z4c0vwpo0clzbadFqNqo1O6DRpGt1ILg7lCF+VHRNuPnJrvVN4lKTTSNopWv3PvT/gkPrb658HvGknneZFHripHFsC+UPITI4HPPOef6V9618m/8E87XQ7TwL4rXQn0loBqaCQaKYxAH8ofwxgBWxjPsBX1lXtU9ILSx6FP4EFFFFaGgUUUUAFFFFABRRRQAUUUUAFFFFAHnfx1+Jul/CPwFL4i1lr2PT4riOOSWxsp7to9xPzMkPzhfVgDjjIr5u8Yf8FAvCmn+Gru/wDhv4P8Y+OdakjPkyR+Gb1LNXHQXErIrY642Kx4r3/9pTx/4o+G3wzk1nwh4N1Dx3rIu4oV0fTZXjmZGzufKKxwMDt3r4k+Jvjr9tD4s6DaXvg34Y6t8N0tZGlQW+sxC8nTbgxzQzyKDz8wPlq3bvzy1IpyN4ytEr+Bv2//AIr+M9Tns/8AhSHjbV9TZmKppFxIkQQfeDLLaYA/4EOldBr/AO0X+1YlxJLpn7OVvb6SvzrHd3omvXQAZB2zgbzzwI/bBrzb4V/Er9uP4haf/ZI8OarObOXyZrvxVpFvZR5HXdLIYzJg45VGOCetej6L8H/229G1ZdWufFPw91YAmVtK1HyGibj/AFfy2asMdiJBj1rFx12NFLszpvh/8WvG3xL8LQ6x4j0PW/A2v6fdT20djqcIt7jy9qNvBEUeVOdobb/ByTWbF8U7XxPp8d4mn+OtWtLxROk48H6pcJPuHDiTyCDkYwQcEYxW1Z6l8SZ/Dd3P8VNB03w34liiuvLstJlEts1ssZMcikSydW38ZGNvQV5b418I/EjT9E+G/jr4d+d4mOm+HNNstV8D38oa11C0j0+3lZ7aFyA82Gk3bD5oGxlBGa9TDYaFZK7t+R5dSo/aNXPSY/ifJZRQI1j8SY0bEEcZ8IattPog/dVoj4o6vAmy3034oL6JH4W1Qc/9+68s8LfGH4fXXirxN4ks/jN4W0vwvrMNhHpeiXU89jeQxRwzie0vIhHtVnkmQtOuc+UMcAY8F+Nv7RC+Evhf4V+H3hnxbovjTxKli8PiXxfpNmSjAMRBFbzyIrmTYQZJgMkquCDur1KGUTrzVOMdfNP59Ohm6jiuaTPru9+Mmsx/L9i+KjlWy0b+EtWIB79YiKgT4yazvymn/FkMTyyeEtWXP5IK/LNvHHiB2LPr+rux6s2ozkn3Pz1GfGGtt11vVG+t/Nz/AOPV9D/ql3qL7jn+u+p+rB+LGtTrsk0n4szZIyH8LanjrweV/WrC/FHxDKMr4f8Aiw+Dnc/h+9U59fmcV+Tb+JNVlPz6rqD/AO9eSn/2aqs1/cXA/eTzP7tKx/rVLhNLT2i+4j65fufrLc/EXxJKwLeHPiuwGcf8Sa5GPoPNqhJ4+8REbf8AhFfi0w7D+yLj+s9flGCWOd7+x3n/ABqVTjJ3vkjn52/xpPhKP/Pz8P8Agh9ea7/efqj/AMJxrgYk+CviqxJyd2jSc/XNxR/wszXoFKjwn8VLYMckCy8oH3/4+hX5X7gx5JbPqTTkWLP3E6/3c0PhKFv4n4f8EFjmtVc/VFPifrhKt/wjXxNZwMDf5QYfneUg+Jmvgkjwv8R1B5Obi2Xv731flogtlbPkx5H/AEzFWo5LYg5gi/79D/Cp/wBU4Jaz/D/gjWYS8/vP1CPxJ14nLeF/iBz3fUrFR+uoUN8TtajGD4e8aL2xJremj+eo1+XkrWzDH2aA/wDbJf8ACkSK1c4NtBj/AK5KP6VouEqW/P8A+S/8ETzFvv8AefqGPilqpI36F4pQju3iLSV/9yVUbnx/Nc/6/wAPasRvL/vvEOig7j1bJ1HqccmvzJlsLQISLaEDH/PIc/pWXJbwIxxBFxx9wVrDhGlv7T8P+CS8c33+8/UIeOkXAGgXaqO3/CR6H654/wCJhS/8LHkiVmj0K5TPBYeJdC6+/wDp/NflwbeI5zDHn/cFR/ZoR/yyj/75FX/qnSjr7T8P+CZPERe8T9RY/iO8AQHRJHkCjcw8UaCnP/gfxUcnxHjZt7eHl3Eglm8X6CpJHQn/AE761+X3kxAj9zHj/dFL9niPWGP/AL4FWuFKSX8T8P8Agi+sK97H6dS/EsZJOgW5J/v+ONA57f8AP5UDfE5Yyrf2Dpybful/HugKR9P9JOK/M1bWHOTCn4oKk8uJDxEn/fI4qlwtR/n/AA/4IfWV0R+ljfF+Zr64uhaaRE07I7I3xF0bAZYkizgTdSsa5P19ak/4W8oQRtbaAc5BUfEXSCD+Ac1+akUixyB9gJ9QK7PQzHcxx4VQT6CifDFKOvN+H/BF9Zt0PvJvi+kCKBb+Ho19D8RNLA/nVaT4x27MC8PhUlTkGT4jaZwfrg18epYJIvKg/UVBLaRxI58sY7DAFc64bo/zf195X1t9j7JPxogjxx4S4GP+SlaaMf8AjlNb4227rtceFGB/h/4WTphH6rXwnewB5WAU4+lUGsweqZ+ordcMUX9v8P8AgkSxS3sffP8AwueybLNa+F2bkc/EbSuaU/GLTzjNj4WJHIz8RtJ4r4Kj05GHMY69MU5dKg3FjGpGOBin/qxQ6z/D/gi+sr+U+7z8V9JkA3ad4ULDp/xcLSTinW/xU09PNBg8MsrHOx/iJpGAMdB7f418FG1jQ4Eaj8KgMSgfdX/vmhcLUHrz/h/wRLGWTdj79j+LdhbMpS08Jxleh/4WNpYx9MCnf8L1gV8Z8IjH974k6f8A0Svz/IVj91fyoXjGAB+FX/qxSW1R/d/wRrF3+yffjfHS0ckk+DScYy3xHsP/AI3VGf4xaW5cOfARGej/ABCtD/KA18JBm9acrHGc0nwvTe9Rj+uJbRPuR/jBo6jcZvh/F3/5HqJz+QtaksvjfpMBJbUPh9+HjNgP0szXw35r9yfzq5oei6p4p1qx0bRrG51PVb+UQWtlaJulmc9Ao/Akk8AAkkCo/wBWKEFd1GkhPGN7RPtxfj1pSOM6v8OB6geMJ8/mLE1OP2gtHQf8hn4b49G8X3J/lp9fPPjv9iz4sfDzwJe+K9S0/S57DT4Tc39rp2prcXVpCPvSOgGGVc/MUZsDJ6AmvBDdOp6t68Glh8hwWJTdGs5W7DniZwtzR3P0Bf8AaE0YnLax8N8nsPGFyP56fUL/AB90Egn+2fhz07eL7jP/AKb6/P8Aa6c/xGozcuc5Y4rs/wBV6H87JWLb+yffzftAaCrc658OguOQPFdyT7Y/4l9Vpvj74dmheN9f+Hql0Kl4/FN2rc9wRpxIr4GadsHnNQvK+euMVH+rdBLSbGsRd/D+J91P8b/DqR7f7f8Ah++0AZbxReMzHA5J/s2p/C/jay8da15On3ug34t0Bc6FqM14F3E/f8y3h2k44wGzz0r4IZznknFe4fs3eKl+HHg74n+MnwZNOtbSC0U/x3UhlEI/BsMfZTXyXEeRRpZdN0pNyukl3u0j7HhbFxpZrTqSWiUm/wDwFn0VN+0tpXwv1nVdP0bXvCUOtrIbe6m1y5uwbVlOCiLDbSqx9WLEDpjNc5/w0NY3+ozX9/4x+Ht1dzNueV9U1cE89ONO4A9BwPSvhKSSa4neSSRpZZGLvI3JZickk+pOamjBUDJ6VWW8KUaNKMas3prvpfvbY6814jrYutOcUlzK2yvy9r728r2vqffEX7ROkFcN4n+HbDtu1fWD/wC46rMX7RGhd/Evw3OOmdU1k/8AuOr4Ijc4qxFIVzX1C4fw8l8b/A+GdW2tj79g/aR0NP8AmYvhs2OgOrayP/cdVoftLaLGf3fiX4aKf+wlrJ/9x1fn+J2HQ/hThO3c1quHMP8Azv8AAz+sNbI/QOP9pvSeCfFXwxUA/dOoaz/XT6uxftQaKBz4n+GTY5z/AGnrA/8AcdX54i4b1FL9qfsa2XDOGf2n+H+QvrMl0P0R/wCGpdGAGPEnwxP/AHGNX/8AldUy/tS6GF/5GP4XFuvzaxq4/wDcdX51rO5bgk0jTN61ouGMNfSb/AX1mTex+iv/AA1RpAORr3wqb3HiDVl/9x1O/wCGqNMJ/wCQ98LfqfEmqYz/AOC6vznEhJGTmns5HOaUuGMM/tsPrTX2T9CLr9pbRpWuXGvfDMtMArL/AMJPqbKAF28KdO4z1OOtLB+05olvGiLr3wxCqoUD/hJdSGAB/wBg2vz3T52wDUE3yu3esv8AVXDX+N/gUsW3o4n6IN+1Fo8hwPEHwvH/AHMeqH/3G0n/AA09o7Kc+Ivhng46a/qh+v8AzDa/O1WI5B6d6kjc5B3deOaX+q2Ff23+Bf1praJ+jui/tCQeINRi0/R774f6zqEgJSz0/VtXnmbHUhF0wnHvUT/tN6ZG5SXV/hrGyMUZX8SakrKw4IIOnZBzng10v/BPrQtG0X9ne217SUjGu6rqd5Dq96h/fZikAhgLdVRYyjhehMhb6c9+3J+zvY+KfCOp/E7w5p5g8U6YRca5FaLxqNn917lkH/LaLhmcDLJuLZK5r4/6pg/rzws3KMb2vpv56bHWpyceayuA/aY0MR4Oq/DRcjGV8Sagf/cdUq/tNaF0Op/Dx0xjA8Rahx7/APIPFfnkLlsj58+hHepFvXGfmP519iuFaD0VSX4f5Hm/XZbcp+iI/aY8OlQrar8Pj8uOfEWoH/3HGnwftO+H7dmZdW+Hw3AAkeItQyfx/s2vzxW7cn7x5qwJnaMnefSm+FaC/wCXkvw/yF9eklrFH6Jp+1X4aBAfV/ABI/6mu8X+em1LH+1Z4aJ+bUvBB/u7fGUox+djX5wNM4P3jTvtDgdefr0rb/Vaj0qP8Cfrj/lP0nX9qvwtt/4//BJY/wDU7jj/AL6shUc37UHha4DAy+BHH/TTxvD/APItfm00zkk7mH403znUH5j+dZy4ToP/AJeP7karHuOtj9K4P2nfDKNxP4KUH/nn47tx+pgH51aT9p7wqOPtPhUE/wB3x7Zn+cYr8yluJFGA5HsDTxfuvfmqjwrSjoqj+4HjnJ3a19T9MrP9p3w9ay3jpquhSx3LJJ5L/ECwKR7V24T5RgHrz3Jqc/tT6AxIF1oR3ddvj7T+f1r8ylvS2elBuyBip/1Vpbe0f3E/Xmn8P4n6YP8AtNaHKOLnRufX4gaaf5vSp+0hpjvuiutIznqPH+lg/wDowV+ZbXzEc/rSLck9QPypPhSm/wDl4/u/4IfXmnoj9PYP2lY4ixjezctyTH470k5/O4FSv+0zNN0S3cEHP/FfaMp/W5r8wBcM2OcCoZCDjO1u3IzWb4Tprap+H/BK/tCXVH6hRftHzq6lbWNR/seP9GP5D7XVuL9pCcA/6M3XqnjrRW4/G9r8riwGTheOlReamNu1SPcUf6qwX/Lz8P8Agi+vOXQ/Vz/ho66ABEM4yef+Kz0Xp/4H1Kn7SUzYG2/O08+V4u0ZsflqFfk6WTr5af8AfIpuId2fLiJPcoM0/wDVWP8Az9/D/gh9dv0P1sg/aLu1Q7U13dg/8zJo7D/04VZi/aK1FhwviAnHOzWNJb+WoV+Re22U/wCpg+uxaUGDnEMOPZFrP/VVL/l7+H/BK+urex+vY/aEv5F2yReJypHQX+mP/K+qGT41XElyZN3i0QmPabYHTiN+7O/cL3PTIx0r8iwLRRlobdVPUmNRT2FicfubVvT5ExU/6r20Vb8P+CH11N6xZ+uo+NchyfsXjF+nIhtH/ldGph8bLzAxp3jX5emNPgP8p6/Ii305bhttvpJnI4xDaFz/AOOrVs+Hbona2h3CMeQHsmQn8CBT/wBW1t7f8P8Agg8SlryM/Wv/AIXPqDHcdJ8cE8Zxoyt/KU1KPjVqf/QJ8e+2PDznH5Ma/JJvC13jjR2Vj6xAUg8L6ihw2mLEPWR40A/EsBSfD0VvXX3f8En26W0T9c1+MepA5/szx6M8nHhic/yBp4+Md5HydP8AHaf9yleHP5RmvyRi8N3B+9c6LAc42y6xbIen/XSnDQWwS2q6PEuTydWjb8cIWP6Vg8jitFXX3f8ABK9qusWfrX/wui5Dljb+OFc9d3g7UGP6QGgfGucH5v8AhNkz1EngnU8fpamvyQkgayZSut20x65tLid8e2dgpq6peqPk1i9AH9y5nH9abyO21Zfcxe1p9Ys/XcfGzd8zz+J1PH3/AAZqgP8A6SVU1L4w2ep2d1a302uG3uAFljm8K6oAw44/49MgcV+Sja1qg+7r+pJ9L6cf+zU6PxLrcDfJ4l1kEf8APPULgfrvFL+wm1/F/BjdSl2Z+rXiD4vaD4iSzi1nULi7is7tL62S78M6iBHOmQjgfZRyNx6+pqxd/tHwyavbTL4stVsPJkFxHN4e1BZWlyNhVvswAXG7Oe+K/K628ZeJI8EeLPEII/u6pcD/ANqVsWHjvxA0rtN8QPFenHGBJHqFzN+gnXH51hPJJR1U9fRlxqwT1X3n6q+BvjdF4w8faZpdtqqalHPHKzBNPmgwwUBTukiUZycYz36V1PijxZYaRE1zNFqVsyOqGVLfzUPbOUJI6dxX5TeBvi3rfgbxxoniZPirrWpSaXci4Gn6xDfXFvcL0ZGUyuBlSRnBIzkV9gXv7SkXxEig8R+CL2/k0m4by5oJJY4WgmVzvVkYMVYDBAbbuGCMA1+WcSYTFYGonW1g3pLazstNbdj9a4Zp4XHNRpK0lGzS62bd7JPvbboe13fx/sNPSP7T4hstLDtIsa6hbsDJtxlgQpGPmA5OeDxWZL+01oAP7zx54YjYDAaV9p/UCvlH9o34g6jc2Hh7VdP8QeIPA0gmubW+fw5NLHDezFImjLxR3EaRsI0PTOdxNfPEvxt8eWZ2x/FPxwi54J1Ocn/0o/Svs8hwlXH4GFdTvuur2fezufFcQ4elg8xqUuXkWjS06o/TaL9qfw2OJfiF4PbtlrxFx+taMH7VPhMx7P8AhYPgsZOSRqUakn6lq/LZP2ifiBFIom+LPxA8vofI1B849t1xUtz+0f43E7/ZPij8RJITjabrUQG98gSkV7qyevLVW+5/5Hzd6S6/kfqiv7U3hoIAnj3wMw9DrEAz+copYv2ofDsa7IvGXgc85Odftef/ACNX5UH9pLx6MZ+IvjiQ+r6ih/mTUZ/aQ8cFsnxt4qf3lvYW/wDaZqHlFddE/v8A8iuaD+1+R+rg/aR0uVQsPiXwTMD6a9bH/wBrU1v2hbViQdR8Jz7m6xa3Ccn3xKa/LCw/aW8YLMq3vivxFJb/AMQiezdyP+BwYqZf2iPFEly4/tS5uLbedpvY7FpdmTjP+iFQcY9RU/2XiekfzI5oP7X5H6np8eyR+6ttBnJzjy9VjK/kGOajHx41q5vWg/4R+ylt0gWVLxNTTY7FmUx7RltygA9MYYYOa/LofHfVFIZ7W3uW7+faacwP1/0Co5Pj5qO8MfD+gOMYKy6TYt+oth/KoeV4u9+X8RqdNK3MfqlD8adXLDPhuCUZ5MN5uz/47WrbfG7WY1Xb4ScqvZbgkH8kr8iLn456vJJuh0HwnCnZJPDOny5+paH+Q70rfHTWZJzJH4Z8BwowH7tPCNngHHODtyATziiWWYprWnf5kpwe0/wP1+f496qX3t4MuX42kCZj/wC06lT9oDVdo3+C9RK7edkjY/8ARfFfj8/x51oD/kV/Ag7ZXwvAp/QisLUPihqWr3UTyWGk2McZz5Omacloj9fvGPDkc/3qzWUV5aOCXzNFV1+P8D9oZvj9K21W8HapvU8EHbg/9800/tDsjkSeEdXLNjoRyfXkV+PVn8Wbmz27NC0p8cgvcaif5XgFakXx+1q3UrHoujonTAutVX+V8Kl5RWS+BfeP2/8Af/A/XyD9oOR0cS+CfETIRwRCGyO/pXmX7QPi5PjT8M9U8MW+g69o91ePbypcXNqrxJ5UyvyqtkghSPxFfl9efFmLUpHe88EeGrxn6tLc6tk/j9urMu/iFoKIy/8ACs/DYDLgiPU9YT+V7iuepk9ZwcXT0ej1OrD42eHqwrUp2lFpp22ad1v5n0bffs3ahuJm8XaVa/7MsSJj2Objj8RU3h79nHwvqP25NR+MOhaRe2IhaaGeyR0ZZQSrRuLrDAFSGHUEDI5FfOWj/E/RdGjH2D4caLYN2Ntq2pIR+JnNdJ4R/aEg074m+FNS1DRINOs5bpdLvr+S/uL5YrOdgkuYp2KkBSW7EFQQQa+Ox/CkaGHlUpUrNa73P1bAeIWc4jERhisV7r0+GKt90T6d8L/BL4Z6Lc77r4vabqTqf+XTTOg9h555969z+CvxV+G/wb1jUIoPGC3OjapHbwRXEojWSS5DSkjYjMVTZjDORySOOM/J3x51PTfBIvbHVNNivbuOc20VrAy224hvmOQrbVA9j1ArjF/ap1NYgGtdcdQOB/b1u2MdPvaea8fhnJZ4pvHRpuybS1621PZ49zzE0qMcrlifac6TfwpJXutop3dr77ep+pCfta/CqKQrc+M7KF+wkIY/kpNWD+1T8K5VCxeMbRlIIbEM2AfXITA/OvyrH7XepWkim3Pim0/6461Y7fyOmgdq14/2xtbniB+3+L3XqQ1/pL/z0yv0P+zKzfwP8D8N9tyrVn6hQ/tKfC2WZok8d6M8rnH2eOcmVuP7mNx/KrLfH34eqgLeK7by/ZJQSP8Avivy9/4bM1QKFe98WgDPBXRpB/6RLSL+2LOdubvxKD76bo7fyjWq/szEfyP8Cfap7Nfefphc/Hj4ZqUCeMrLZ90hvMA/H5Oarx/Gj4dyQyNB4stJ41JyY0kfb+ASvzjh/bKmAGdV8RRnHfRNNbH/AHzKtTf8NlmY/v8AW9VcAYxN4XtJP5X61p9SxMfssyc4vTT8T9BZvjz4BhznXuRwP9Cujz6/6qon/aC8A+Xj+3ZpifmIj0u7bJ/CLpXwFH+2FZtnzNTlwf8Anr4QH/smrCpov2vtGzzqdoP9/wAI3QP/AI7qhq3hsQvsP7jH2MW7t/ifftr8cvCOosYoLq7lJ+bdLYTW6qPZ5VVc+2a8M/aI+D0X7Sfj3wjcSTmDwh4d028uo4lu7FJ7zUHZDDERJOCIvkVmbBBCleN2R8+t+194dYESX2mcjqPDV6v/ALfmpYv2r/BEqIZpdFlbHLS6Tfpn8BK+Kwq4SvVi6coOz8mXGEYP/g/8A9N8N3eknQ/D+q6r4bvNF03wRrFlqd7qkqQm/ZIoGWK2sYYJWkmZ7ly5BHl4LEgnIrw/xNceLrbxva6tdeE9e0y90jVZ762jtdBimtV3zTzLG3lyBZB/pJ3tKCzABTgZFdhD+1r8PFdTLP4cB27fmh1VSPXpbvimQftQfDCHUZLwX/hyK4ltltjG95q6wgKzMGWP+zmCud3J7gAHpXy1PhpYfDww1OMlGL7P8e+/3myjeNkeXeG9OfwXqet6tZ+Eteg1HXrW40NWk0trZLO2kZRNII41bbv2MofptkOF71zOuy3F1r15qb+GfGtpNNNHO02lxlGZ41VQcvbEAfKDtAxnNfSMH7XngGPayar4bAPQLq2pJj89KFbUP7W/hFxhdb0eFeqeX4lu0z/31p61s8jnKSk76f3WQ4z2lt20PAtE+LviSceGtOTS9c0yGwtbvRY/EGqWUjSWlvcMSkMhighUqXMm0lvlDk/wqQ+b4s+IfEfxGS81VFTxbb218994ojnuc2sUMeZXCdCXihCAhh/rCoAJr6BT9rLw2zF11/Sz6H/hMBnH/A4Fq1B+1T4enQRjW9NaLHKf8JhZAH2w8icVyzyBubld8u9uXrqr39HYTp3lzf5eh8ufCrxNd/DX44zeHtWuk8M2V/cXGnatNbBroqssTAmPzmaMMFKZyuRgjIKitr4j/EdZfCnhy40nxxa36x3N7C8Nzp+nXClFESwsqtB8m5Wk3ZOcuuO5P0n/AMNR+HcNG2pWzozEuB4s0h9xPUkNeCrVp8fPDeonMcqStjomu6HIf1vxXLV4fnNxanZr+6u1n96M3RkneOj+R8k/B/4gaRremeMPC+r+N5/C2t3dzZ3dnfQ3ENrpv2RZszvJFCI1MiIzNjI+4cctV39nnX18bav41vrvxFqGpWvh6wmiST+1LiOO4kkmSCCQESK2NgkZR0wcEEV9YN8WtCuAd1pNOoPP+kaLMP0vTVmHx1pl2kgh0a7kWbAfZYac4kx03bJjuxk4z0ruqZdU9iqfNZrqexl1aGFxFOvUTkotO21/zPDLHw9p+r+TBHPKrSEAM2qXJAz3OZT0HNcwutpocmq3Ok+JdR/suG4kFvePfTRebAGIRyrP8uRg47Zr6XbxZYMzI/hu/YHIIHhmKQH/AL4Vqq6xc/D2x0a51DxL4YsdP0lFCz3mteEFgtUyQFDyNbbRk4AyeSQBXzlXIcVW9yNe333/ADP2rAcfZbgOarLAc0mrJPltfTV+635eh8eQfGa78Rz6j5KSpBpIz/asHnl5lL7YfNdHUhnYlSWYcDpkV6J8T/GOqeJPhrpPxb8OSXHhqz1XxTc2U+kW160kcaTQCSLPA8xd0MwAI2qGCgda+hYdM+FGm2t3B/wjXhzS7XUfItZkn8KG3jug8iGKMk2qht0mzaM8tjFPisfhXbQ6z4N1WHwdF4etru2vI9Di0m4by7gxMd8qJBtQ4kOzBwVcnFe1LLazpKk53ja34dT8UxOIeLr18RUXvVG5aKyTbvou2uiPgXXYdY1PWJNY1XUrnRtNvoRHHZ2xmgguSNgdVPMcBdSzA468heQab4w1u+S3kuLdTdWmm6jFd6RPHpi3EEUcKCKFXkRFVsJFvcyJ+8xuIzkn9CdB0v4EQS6jPoeheBdcvpLuKCaxttOFw73eHMULJKhSKQhJCAwBAVuMLivmH9ru10n4e/EnRU0TQbXQZ7/RJtWupNEmNlZ28zu8SmKBcLGwEB3OuDJ0YcVMMHVw1NQk7pWOdNQjvfyPnN/DZ1cadq2pXOm3mqeInl1FrW1SIyW8Zc4eVYwI4C7bisQ5CrkhQVzntZW+mvHdQrBHMHk2NFt3fu9pY8dvm698H0qhaR3Uer31rZoxMqqCN4UKjqCTuPC9cDOBzVxbOTxFq1lZWNssOpSCCwsrMzbCXHyAgkbWyP8AaA59KjEQc4qSMuWUm7dTs/DzW1zb6ZbyRE7rGW6Yls/MLiQ8dMHkDHpjnmsnXdelmsJLS2eSCzV/NjgZwzRvtIIVx0B3NwOMkHrzWr4i0Oz0MxRWNvf3NhZXDmX5TKyWAMYcvKCFUPKZwq4AHPOSK51LO68aeJNUGkx29stzJPd21vLcw28MMQ3SmMs7oo2Rg8DPQADJrnqpy5VHRoVOlUTcWfqf/wAEq7S/s/gjq63sNqiPfJLBLbXaXDTI0YO6Qq77ZM7lKnaRtGR6/bNfAf8AwR8YSfB7xu6jAfXEbpjrbpX35XrUk1BJnq01aCCiiitTUKKKKACiiigAooooAKKKKACiiigDyb9pr4v2nwQ+GD+J73RNY8QW6XcMBs9DjV7jLZ+YBuMDHP1r4r+J37ZPxz8XaDb6h8Ifgf470O1iJul1nVNLW6a5j2H5TbmI4TOG3K2Tj3r7l+PfxLb4TeAH8Qjwxr3i1IrmOOTT/Dlqbm6Ctn5/LBBKjAzzxnNfFfjn9tb4p/EXwtf6b8JfgX8RbDXyy7tYvrDYti24N8sbIyykgFSHOME8GuSp8ex0Qfu7nH/Az9tz9p740RJZab8J9P8AFF5A3lXOqT2tzplvFz/y0l81YlI56Ddx0r02/wDHP7beha3Lqsvwz8GavoKPu/sa0vrd3MY6okzTiRnx3Oef4e1fO1l+3l+1F4O1e/8AD/irw28+twkOLfxH4cEbRrgfdaIw8HIP8Q9DXe3/AMZ/2oPGun6frUHxD+EXg8TW4ddF/tvT0myeR5iTCbDn+75nGcEA5rOVkzeEJzV46/I9n1v4i+KfiP4Ku9b8aeCJfh5rsOm30EmhzXHnMsSRSMkm/A+9uP021xXhODwV/wAL0+BkOs6feyeMY9I0n+zp/suo+UZ1sIS728qzC1WNYwolDRl/XsaytX+NepR/DTXbb4tWY0Lx/Y6bqVjdx6Xo9w9nLiKRIpxNCjw7XDDLBwoOeFrw79o79rvXtI0yx8B+B73UfCsZ0mzXWbuWNre6uVksLYLDGGXdEgXdl1wXBUhtuBX0OW03Wapxdr+fkeFVvGpJs+TdZc3WtapMfLzJeTv+6GEwZGPy+3p7Vlv161NGyLGFDoABx14/SoWVCeZox9d3+Ffr0cRRjFR5jxXGTk3Yj705fc80m6AHJuEA9g3+FWdPtF1S9tbOzm+0XdzKkEMEULs8kjkKqKAOSSQPqabxlCOrkP2cnsiPHfpToYZLrzfIikn8pd8vlIX2D1bA+Ue5r020+B+teEfjZ4T8CfEHQtX0m71S/tFl0uCIC8ubeWTafIYtsLNhlB3DByDgivtjWf2ndQ+DPxjPw18IeHtJ+EXgjT9KimMGr6JFJe3XmbVEiRi7jSUljtH7xy2GL55A8fFZ3SpWWHSm2r72Vka08O38Wh+bKEEZByCOCOhr6X+CX7IekeLPhHc/Ff4meN/+Ff8AgJHZbeWCz+0XNyqv5e8AnCqZMooCszEEgAc1wH7UHw1m+FHxf1K1ns9UsNO1Qf2nZPq2nw2jyh2PnBY7dmiVVlDqFU8DbwK+hPhl8avA3xc/ZR0b4Q6h4jXwh4z8NyQ3Vnc39uj2Nyba6aaJj5jpuDLKVZBlsruAYcVljczdTDQqYaVuZq7W6XXoXSo2k+ZHi/7QvwT+G/gDwloPij4Z/Fiw+IFlqcnkyaTcNFHqVuSpZZDGp3bMqVYOqspK9c8Wf2r/ANmK1/ZivvCtvH4pk8Qya1aT3EqT2ItmtTEY1PIdgwLOwB4+7719B/tDftI+BPHHwo8OeDdd8UaFq3jSPxLpl9ftoGlG3sBAk7eYyScouI2UEM+SQc4Fafxf8UfDf43ftPWHivXtSOofDzwLoIvLlLeNblbm5a4kmCukbMxhVfLdyoYHZt7mvJoZpiabh7ZvlXNfz7LbubSpQleyPFfBP7LI8I/ArW/iR8SfAfiDXbWXT11DToNE163sZLG3Jx511DIpk+bKsNokAQ5Kgnj5d8woTgY9icke3/16/TjUvjR4d+M/gT47XPh3xBq3j2y1PQ2tooNM8NXcUWjqtpPtjkZhht77pCwx908YAr5R/Z++DPgR/AF38TfjHH4ntfBCssdg2l6fOLS6JbYZJLmNSQPMHlhBtywJLYrqwWbKHtauLfvNqy1+5IyqUXK0YrQ+dRcN3PfrTlnO8E9q99+Lvwr+HOr/AA8X4lfCFvFieFYrk2uq2mvaVM9vYvkKGS8CkEbmQFGJI8xfm7V4EyWZYD+0oFycBmRwMeudvSvocPmNDER5ou3k90csqEovVFkXIcEMfzqpcJk5HNOkgtIn2/2xZvkkEpvI6/SmD7KZNv8AacGM/wCs2sV/MD+ldaxdJbMy5JXukQHnr+VMrUh07TJz+98Taba9eJIbhv8A0GM0HS9I5J8WWB5/hs7k/wDsgrX6zTvqzRU5GWck4xxThitJ7DQUzjxQsrD+GPTpRn8WIrP32YJ23EjjsdgGf1qo14SWn5A6ckBIxSFqcHtg3ztIR7ACpkm0lRlre+lbti5VB/6LNN1fJkKBCPm/+tWxod81vKq5+WqD3Wn/APLKylj9pLguenrsWiPUYIWBFnv9i7DH61k67tblf4A4Poz1bSLkXEOMg/Wlu7WaX7pGCeRXAWHjRtPYGGyVCOu4u4/9CFdFafElp0CGzAY91swf1NwP5VzOck7qD/D/ADI9m7OzsXJNHds5GBmq8uk7SR/KtEeLJrvHl6e68ZOy1iBP53JqGXVLon/kG3TccboIl/lOaFXmnbkf4FKHmiktiQjYBzVeaAp1FaD6tMqKG8PSH1bOCfr+96VSufEMaEZ8PFcdV8xyD/5EyPwNdEasn9n8hOK6syrjAHQ5qmXFa8niWyY/P4aT2/eS4/8ARtU5tZ0+VcR6Iluw/jDSt/OQ10qb/lf4f5mPJZasomRSaAwq4mq2SRlTo8Ex7SMZgV+gEoH5iq730JJK2fl+3zYH/j1Uptr4X+BPIu5GOuKcvbrR9tVTxAufQqx/9mp39pCMbmjRUVeT5LntyfvVnKpJfYf4f5jUI3SbHpGe+eeMV9GfsCeIdJ8P/tEW0OpMsVxq2lXel6bM/RbtzGyoCehkWORAe5YD+Ku9+HP/AAT5vPGXgTStX1nxlBoOt6vYxXdnpVvo5ljgMqBokuJHlByQy7ti/LngnFfHl5PPpF9cW89tPZalZ3DRu8C7Xgmjcg7WB4ZXXhhyCM14TxtLNIVcLSTvaz2OxUZUZKb2P2T8R6DaeLvDGu+HtQmmgsNY0+4024lt8CWOOaNo2Zc8bhuyB3xg1+P3xl+E2u/A34gX/hHxAY5rm2VZbe8t8+Te2zgmKePP8LAHIPKsGU8ivq74M/t2W+pWz2fxU8aeKtC1CM4h1bRtC024gmTA/wBcpt3lWTIOWG4NnOFrxz9sn40+F/iv488P3PhfX9c8YWWmaY1tJqPiDT4LQ72lLhIkiiiO0ZOS46k49/Eyajjsvxbozpvle/bTZ32OysoVafNc+fN/pmkLV7b+zb+zn4g/aU1LWBpl3pnh/RtHEX2/U7y2aUq0u7ZHFGv33IRjyVAA5PIqp+078AdU/Zw8a6fpVxqMOvaPqtobvTtVisxbmUK2yWN4yW2ujYzgkEMpHXFfXf2lR+sfVft9v6/I4vZSUeZLQ8aJzxUZBxUjXBPbH0AppmLcc12STtsQtCFo2zwOvFdn4ZEdx8NfF+jXYu7dpprTUbMwxlvPniEqLGy45UiVuQcqSp5Ga5ASMBxn86k+23QTb58+0cbfMOP515eKwzxUFBvqn9zud2GxDw8+ddmvvVhtv4S1mYZi0e/kBGcravj88VYHg/W/LD/2RehTyCYiB/niqUrNIfnG8/7XNRGJGP8AqU/IVoqNTo1+JDmpas0l8MaspKtZMhXqHkRcfXLClGgaivWGMDr/AMfMRP5b81meUB/yzH4CnhDkEKoraMKndfcZNrsXk0y4ZcgwgYzgzoD+ROatReGtTlGUjt2BGRm9h/8Ai/51kkuTk459aaBnnav1rpjCa+0vu/4IlynQt4J1xYWl+xxyRqMsYryCQge4Vyf0pLfwlqU+DmyhJ6C51CCEn/vtxXP7f9hePandR0H5Vtapa1/w/wCCS7XOmHgrV4xuU6ZJgZ/d6xZsfyEtZzaXcRkhggxwf3i/41lrkfwrz6CpPMYAZzx71pBT6yX3f8EhpdEaA06buYh7GZP5bs07+zJsgeZAD05mX/Gs8SN36/Wl81j0z+dNxqNaSX3f8EVl2NOKwdGBaWAezSioptNJdsXFsvPUyiq0EjeYP8aJZW3EdeeaOWq18S+7/gkfa0LK6SzMqLd2rszBQqOzEk9MALznIGPU1+gv7M37M/gPwR4Ce4+IngTxB4o8XazAVvbO+8H6jLFpkRz+4hIiAEmMFplOQcBSAMnxD/gnf8LLbx98bJ/EepQrc6b4Otl1JYXGVkvXfZbZHcKQ8n1jWv0j8R+LNF8MS6aniDX9N0WbVrj7PYpql6kDXcufux7yNxyQM9MkDOSK/PM/x9ZVPqdOXm7afL9T06FNfHY+EfCetan+w98ZdQswNSk+EXiWXzIbbxPZz6fdTImP3kIePH2iDfsY8CRcZxkFfq7wj+0z8O/F0Vxe+G77UtbtraVoZmFpbxAYHzBo57hCUIPXBUgkZPNQftZ/ChPir8BfFmky24XWNGgk1zTJGX54rm3RndPUCSISRkepU/wivx9DpcBHZEkyMgsoOAawwWAp55SdWc+WpGybtv2b8zSc/Yva6PR/ibbeEbj4leKT4RvPsPhRtSnbTYLmFleGAtkR4GeFJKjk8KKxrfRNHYjzfFlrB9LC5k/D5Vx7Vy7TNjHajzH7V+hUqU6cIw527K17I8ptSlzcp2S6R4Zj+/4ykc+kOhzN+rSLSTRaLEoFtqt7djGfnsRCPyMjVx3mtnParCXDBeMGtlSl/O/w/wAjOdrWUUbhk09SDtuX56FlX+hp32rTgOLGY+7XX+CVgrcknnpU/nfKSDiujkTdm395i7pmt9tswTixPP8AenJ/oKBqNrH00u2k/wCuryn+Tisjzj3prS5HWq9lHu/vf+YRctjXfV4nGF0ywiP+wJSf/HpD/KmHU4VAA0+03AddrHP4bsVjNIccNRvLHr+FZ+xgnpf73/mX717s249ZZB8lrYLj/pzQ/nkGp4PEskJBbTtIuVAxtm06LH5qAf1rnM5PDUnQ96SoQ7fi/wDMfNLudS3i3jA0Lw+g68afu/mxqx/wmof73hvwyTjGV0oL+PysBXJBBnHepQpJFCoUr3cdfX/gidSaVrnQyeI/tDfLo2iwH1t7Lbj/AMeNOj8UXFokix6fo5WQbW87SreYn8XQkfUGsFGwRz7VIRz1qvYU5K3L+LMlVmmXX1ycg/uLFcf3LKIZ/wDHaYviG6Tpb2Bye9hCf/ZapMmQeaYycYFDoU30KjUk+poNr90y48u0U4/gs4Qf/QKYdbu2P348/wCzBGP5LVIjHGaAnvUfVaK+yDm3rcurrd8nC3BUeyIP6UDXL7r9pfcfTH+FUTGfcUhQnv0NW6FNaqIc7ezNrT/GOtaZcpc2mp3FtOn3ZEIyPwIxV6L4k+KYGkaLxHqcTScsYrgpk5/2cVyxQnvUbKwI9azeHo/yL7h88ujOru/iL4pvQfP8U65L7NqU3T/vqsq51O5v33Xd1cXb4+/cTNIfzYmsbn/9dTRk4wR19K1jSpw1UUEnK1r3LvmbuNqgfSmFV6ED8qaVBPQmkwPQ1aS7GN2Shgv3Tge1O8337/nUO0ACggY45qn5IWvQmEqdz196soYCo+cZ9DWceOtSRz+WPpUNjjvqaPl2/wDfH0pGEC4+Ye+M1VXUdgxz+dMbUmPGMVG/U00epopd20fZj+Bqb+0rfBwjf981hm7J6n86UXOeprNxTZLZtLf2/P7pj/wGtTwz8Q73wDrZ1XR4nZZFCX1hJxDeRDs3PyuoztcDI6cjiuS889M5o8/PGa83H4ChjqMsPXjzRl0Z6WBx1fL8RDE4eTjKOqsfTXxd8faB4z+BnhVtK1Nrk3Wvz30OmBAbi1jW0RJRcAcqRI42ddwZ8HAFfO9/bq2QFbP0o0e8W3jWInAUcVs/upV45rhyLJqeSYT6pSk2rt6+fT5HZnuczzjFvF1IpNpJ28upxVxGVY/Kc1B0PT8a6+506GYHgZ9azpNIQdK99wZ4Maiehzznn1zUQkGe9dA2jA006Dyef0rKUG9jb2iWhhhzj0qRZmU5rUbQyOh/SkOjN2OaycJXux+0W5US9c4GP1qQXLN1UfXNWo9FbPWpk0nb3zUcjQvaRehSDsf4Bx709GfjCrn61pLpwAoa02H3qHBl8/UovGzrhkT65NR+S2eMZrR8oDtzUZTms3TZalfUrxxy8fOBx6Upt5c/65vpgVa24I46dqcoyOfyqXT7hzWKTWz7SfNf8x/hVO5jfnLscetbDLleKpXMZOfSspQ0KhIz1t5GAxM4HsBTfsR8+2kmVr2GO4jkktpCNkihskH8KvomB7YqVE6VzVsNCtTdOWzVjppV5UZqpHdao0Na8RaprhaCS9mh0tLua8ttOQgw27yhQ5QEEjKxoDzztrNYzKDieUduCMfyqYR+ho8onofwxWeGwVHCUo0aUbRRWKxlbFVXWrycpPdmXdbty/O7Z9TWlYqGiUGaVf8AdbFVLyIqR06+lTwgqgPpXQqauczk7F4wI/HmSn6uT/Wk/s+N+S7kH3NRRzEcYzUn2jpxiqVO2iMnK4xtJjP+19aibRYdx+UCrHncdcU0ytnqavkkCa7lc6TGo+6DSDTYs/cB/CrHmEgf1pVkOaagHM+rK506IEfu1wf9mg2EP/PJP++RVrdyKQ5NDgK72K4sYQeI1/AVKtqgxhcD2FP28ipVXPX8qrlQr9yNIVC4xUoQAdBinBBg1IgGKXKhcxCYgT7VBdbIQGZwigcljgfnV4Lg4r07Qvht4j0nQ9JuvDVtPqfjzW47W9tLexs0mbS9NnjuHSdZJP3ayyeRy+AIUUgsGfjzsfioYGlztXb2Xc2oQdaVr2seNrLb3LZjkjnOM/IwY0/7HGQD5a/lX0hqfw8+IuieIV8J/FW206fR9W0a5ng8Qz2lq1vY3gtXkgmbUYYgVkWZEjk3sVZS2dy4avBNZ0LUvDeq3uk6vZS6dqtjK1vdWso5jkU4YZ6EZHDDgjkEg1y5fj441yTjaS87m9am6aTTujM+zRE5MKnd1OBTRp9ru/49YeR/zzX/AAqfymz609IjuFe2o36HLGXmRR6baK/FrDj2jUf0qSPTra3uITHCi/N2UCpVUg1IQ25Mjo1a+zjbYTm77nufw1+OOmaN4c0bQ/GkXiTULXQNet/EOjXuiXkTTQyRdLWeO4O2W33bnQBgY2kfb96u/wDDXxa0vxN4rfQ/hHaeLNC8W+KdOs/C1m+vahbpp+i28C5N2rQ7nknSJJcSEKUDNgE4r5YG444Fem/s169Y+Gfj/wCANU1W6isNNh1dBcXNwdsUaujxjeT0QlwGPTaTXlYvLKPLOvFapN26XtfbzaNaOJm2qcj6R+BOjeCbDR/DkfgnxND4wWbxFp8+qa0m6Oe6utupgNLE/wA8YCttTeSWRd247sDzz9s3TNM1P48/DQ6lqKWEMOgxb0dCFlhe/uFmzJnEe1CTz16DkjPvXw5HieG+0W18XeE4fCt8ninT5VtRqcF5M6YngKZhiQRwYuA8SksTndkDGfn39urw7aaN468LTWLtZWmjeB/JSE7pXlVtQmTBkYk55JyeT2r80x8nOUpPW77p/loetyr8P1Pl+8hvNKkjs7m3uLCS8hXNvcxkERH/AFcnJG4EBSAPfmuW1LVzpmp39lc27XXlkxfZ/M2IxGOHBB3DgHbx0HNa2seKI7YieG8L3l0d08JwUWJGCxL1zn5Sx+oxmuS1K7/tvXLq9lAjSaVmC+gJzXgxWli4JrVGmus/bbLUJ76z8+G5nM7RxZXY7NnIPfvgHjmqCvGjbck4BbKtwq9csOlV57hp8IreVAvTPb8O5ro/CXimH4fSHWJNIt7+4ZMWK3TtkS7gRMV+6yrggBgRk+oyCcbK6Wp1K70P1U/4I9KzfBnxpcBXEE2uKYmZSA4FugJBPUZyMj0r77r4b/4JTeOr34hfDXx5ql2JET+3USCOVlLIn2dDj5QBjJ4wK+5K0pOTgnNWZ0pJaIKKKK1GFFFFABRRRQAUUUUAFFFFABRRRQBgeMbCfUdJWK3uZ7WQTK2+3UFyBngZVsfXFeR/FfxB4f8AhjoDeJfGHirxNpek27BfL/tDa8hLAZSKLY8mMgkLk4zxXZfH34U2Hxm+Hs3hnUYLqe3luI5s2WoSWUsZXPzLIgJyMnggg55r5X1n9h34O/CTwjqfinxl4U8U+NrGzC5trjWLm/uYULAHyI42hLcnJ4JwDXDVV5nTB2icD+0v+0D8GPjb8Jbe08A+JH13xBp+tW8rw30d6LmGLZIshDXGcL8w4B5Pavle4tU8ptqLub+LFen/ABG8Ofs1JpNxrPwbh1fRfFf2qG2vtFvIbqOFbYhiXxNv+cMI84k7n5a85aLcyKOMuoHtlq8PGaVHbsfoWQRX1fn8z6d8W6nI+gftCQ7T5Mf9pliMFedIj+Y8+oC8Dmviv9ryLyv2hvENuBxbWOkQY9NumWoxX114nv1uPCP7SsqAgtHeurA/37UR/rtr5O/bJYH9qT4iof8AllfQwD22WsKf+y1+n8IwU5Jvs/0PzLOnbETt5HjHl/L939ajaPsaubQVP9K6v4Wv4HtPGUFz8RLLWtT8MwQyO+naCypcXk2MRRGRmXy0JOWYZPGAOc1+n1bU4OfLe3bc+Xj7zSOEeHK8AE9s1+g/wk/Zh/Z68Wfss2Hiu8GtX5cB9a8WWsrrf6FdKAJVaBNyrDESGPyPlGEhOOVs+MvCf7N/7JOqaFo/j74X3muax4niOpTiSZtSi0W2L7FiVndDIUIYMVG4lSc42ip/EV9of7Bvjvwx8Q/ADzeIfgl8Q42i1DQIp/PEbrGJIprZ5T8wKSEhZOceZGxwRj4vG4yWOjGFCMo31j2lbdevboenTp+z1kz1f4l/AnUfjX8BbBdR8WaVqvifwqn9q+EfijZ3CxQ3CxAMrXLglYywRVkYMy71STg7lr5guP8Ago0niDSNMuPF3wZ8J+K/GulqRa65eOrQpJ1MgiMTMmW+YrHIFzyNtfM3jnx5Hqmr+KrPwlFqXhPwFrGoNexeExqMkltEucoHQEIxB5GQccDJwDXG5welduDySPJ/tWvVLZq+60f4bGU8S0/cO3+MPxu8Z/HjxImt+MtW/tCaFWjtLSCMQ2tlGxyY4YxwozjJOScAkmuBeBHGGUEehFdn4C+Efjj4pzSxeD/CGteJjC+yaTTLJ5YomxnDyAbEOCD8xFd1L+xp8YIjtfwpaxz5wbZtf00T59PL+0bs+2M17aqYTDR9lzRjbpoY2qz96x4kIVAwFAA9qb9khOP3a8Hjjoa7aD4O+PLjx83gePwZrreMVyToX2CT7UF67ymOEwc7/u4Oc125/ZA+KQdoZNL0G3u1OGs7jxXpUdwD6GM3OQfaqlWwsbXmtddxKFTojhvhz8X/ABt8JP7THg/xLfaFFqkXk30FuVaG6TaygSRuCrYV3AOMjccGvov4Q/GD4afE79nCz+B/xS8Q33gAaReLdaT4ks4DPbzIJJJFinUAlSpmkGSNpGw5BXn56+IfwW8efCQ2jeMfCuo6BBeMUtrq4jD207AZKpMhaNjjnAbNceCVPTFc9XA4bHR56bV73Uo2vdfmUqs6TtI+xv2k/j18N/CvwL074I/B29bWtIDRvqmuBXEcirIJSoZlUySyShXdgAqhQq57fPfwa+Efjf49eLG0DwdYx3U8Sebd3t0/k2llH2aaXBCZPAHJJ6A1xOjx6fNrVhHq9zc2mkvcRreXFnEJZooCwEjxoSAzBckAkZIr9KfjDqeufAT4K+FfCX7Nvgi/1jRvFEPnweM9HgN8X3jHmEoCftLjB8yQKsYyqjKnb51ZrKoRw9BXnNt80tr9W3+hrFKu+aWy6H50+L9I8QfD7xXqnhvxHp76Zrelztb3dnMo3I46EHoykEMGHBBBHBrIbWmk++gNfbf/AAUS8LNH8Mfg1r/iw26fFZ7P+ytYeDbm7SOBGdmK8N5cpK7hx+8YDgDHwoV5r2cvxP1vDxqNa6p9tOq8jnq04xnYsyTxSZygFRsUPYGosAfSnBc+9ela5lZAAp/hH5U7AFIMDipFTPJqkhXsJtyf8alQD0zQF6UOfLjdyOFUsfoBRokZt3PoD9m79j/xD+0boOua3aazZ+GtI0+UWkN3f28kwu7nG4xqEIIVFKlm5xuUAE5rrZv+CbXxfjmkSG48I3MakhZl1llDD12tEGH4ivvL9nn4er8LPgT4H8MeX5V1Bpsd5e8ctdXA8+Un3BcL9EFehKDjvX5jiM+xarz9k1y30Vux60cPT5feR+ZSf8E2fi+33rjwgnudaY/yirqtC/4JfeMrzw/qMuoeMdEtvEaoTpulWMUlxBcSAZCS3DbPL3H5QVRgCRniv0MAPPNKoKHIJB7Edq5ZZ9jpLSSXyLWGproflP8As/8A7HXj344abe6tFdWfhDRLS5ksXvdYEhkluI+JY44UBZth4ZiVAPAJINeqzf8ABOT4hQTKLTx94Vu4f4nmW8hZf+A+U2fzr7r8PRadp1zrmi2Jiimtb+TUZ7ROCgvWa4WTHo7mbn1Rh2rVCGtKvEGMdRyg0l2siI4amlax8JWn/BOnxduAuviPoMY7/Z9NuZse3zFK81+OH7JHjv4K6I/iC5nsfE/hiIqLjVdJV1az3HCm4hcbkUnA3gsoJAJHFfpwIwfMCujmIqJFVgWjLDK7gOVyORnr2oMUFxDNb3VvHe2c8bQXFrMoaOeJgVeNx0KspII96VLPsbCopTlddrJfkOWFpSVrH4nvHvYgoD9RX0N8A/2JPEHxo8O23ijU9Xt/CPhi7LfZJjbG6u71VJUyRxblVY9wIDO3ODhcc15l8cvhsvwd+MPizwbFK0tjpt5mxlc5d7SVFlgJPciN1U+6mv0p/Zc8RWHir9m34dXWnurLZ6VHpVzGCMxXNtmOVCOxyA30cHvX12cZlVoYSnWwrsp9eytc4KFBObjPoeD3H/BNDwu1swtviJrqXGOGm0i3dM/7okU4/Gvln49fs7eIP2fPE9lputTWup6fqMTz6dq9iGWK6VCA6sjcxyIWXchJ+8pBINfrYF49K+JP+Cj3jLR7+48FeELW6iudb0ma61LUIozn7Ks0caRRuezsFL7eoAUnqK8DJ82x1bFxpTlzRe/+Z04ihSVNtKzPGf2Zv2Tr34/rqeq3mrHw54X02YWkl3FbCe4ubjaGMUSFgo2qylmY8blABPT3/W/+CbXg290i5t9L8e+IbW/kiZIpdQs7aaAMRgb1jCNt9cHI9+lVv+CeXxV0z+xtZ+GN4fs+sNeT65pbn7t3GYkFxF7OnlhwO6lu619c63qll4b0PUtZ1K4W103TrWS8urhzhY4kUszH8B/Ks83zLH0cZKmpuKWy8u/mOhRp8ilbUn8IF7y20FZo1gnjjt7e4jRsrHJEFjkAPcBkbB9MGvxp8d6xBrnjHxLqsHMN9rF7dRBedyyXLsgA75BGBX6ZftMfH3RPgt8MtUtLXVbS48b65Yyw6VYWM6TSQmdSGu5CpIRFV2ZSfvNtwCMkfOn/AAT5+Att4g1q5+JOt2qXGl6DN9i0S3mUMkt8FBecg9RCpUL/ALbZ/grXJZfUKNXH1lpol5sdf97KNOJT+EH/AATq1fxTpNtrHxD1q48IQ3KCSLRdPgWbUAp5BmZzshJ/uYdh32niuu8bf8ExdBu9MdvBPjfUrTVlBKQeJYYpLaVuwMsKq0ef72xgO4r7ZYF2JJLEnOT1NJtwBXl1M8x86ntFUt5Lb+vU1jQpxVrHxP8A8E+I9Q+F3jj4o/CbxdYvoXiz/RdUisrgjMwhV0l8thw67JY5FZSQy7iOldT+3n8MNU+L7/Bzwt4fihm8QajrWpQwtcPsjjhFvC8sjtg4RAu5iPTgE4r6B8RfCzSfFPxM8CeN5IvL8Q+FmuoYbiNfmubWa3lj8hz3CvIHX0y4/irwTx1+0/4P039tLwBob6pby6HomnahouoaukgNtaajfbVwXHBVPKhjdhwpd+flNXDEVcVjPrdCPvpXfa6Vvuen32KajGPK9tjldH/4Jf8AhKCyRda+IWuXV8AN7aXpsEUAOOQvmMzEe5x9K+WP2of2adR/Zu8aWVib8654c1aBrjStWMPkvJtIWWGVASFljJXODgqysOuB+vUsDwyvG6lHRirKexFeWftK/BCP4/8Awe1Xw1DGh8QWx/tHQpW423qKcRZ7LMuYz7lD/DW+Cz3E08TGWIm3B7+Xn8iZUIShZLU/HBsoCcE45wOtff8A8N/+CZmiy+FtOvfH3ivWIdduoEuJtL0OGGOOzLqGETSShy7qDhsKoByBnGa+CnhmgkKvE0VxE21opQVKup5Vh1BBBBFft14F+Iej/FzwXo/jPQZxPpurwCXYfv28w4mgcdnRwVP0BHBFfTcRYvEYaFN4eVk92vw1OTDQi21Jao+A/wBpv9gax+FHw31Lxv4L8Ralq1lpGyTUtM1iGPzkgZ1TzopIwAwVmXcpUHDZB4Ir402kcV+un7avj/SPAn7Nvi6z1C5RdS8TWraNpdmT89xIzo0rgf3I0BZj6lB1Ir4H/Y6+AMXx5+MENpqsLP4T0WIanrRXI82MNiO3B7GV8L/uiQjpRk2YVPqNSvi3eMXo+/l56lVaac1GG7Or/Zn/AGE9a+NOiWvivxRqU3hHwdcc2fkwiS/1FB1eJG+WOLqBI2c4+VWHNfS97/wTg+D1zpjWtrN4qsrrbhdQ/tSOVwf7xjMQRvpx9RX1M6g7QqJFFGoSOOJQiRoowqKo4CgAAAdAMVGktu2otpovLRtURPNbTxcxm6VMZ3GHdvAxznHSvjsTnOMxFRzjNxXRLp/mdkaUIq1j4M0v/glpdza5qEd/8TLOHRtmNPuLfS5GuXkPT7RGzhUVeMlHcnPAFfFPi/wnqXgPxbrPhvWYBbatpF5LY3cQOQssbFWwe4OMg9wQa/c1VwfY1+Xn/BRrwxHoP7TV3fxKFGvaRZao+O8u0wSH6kwZ/GvpMhzXEYnFexxErprTbdHNXpxjC6R8ukemKs6dpt3q+pWen2FtJe315Mlvb20Iy8srsFRFHcliAPrURTIOODXffs/+MNN+Hnx0+H/ifWR/xKNJ1y1u7t8Z8uISDc+P9kHd/wABr72q5U6UpRV2k9DghaTSZ9feBv8AglxbLo0Mnjzx1d2esuoMuneHrSOSO2bujTSH52HQlVAz0J615H+1h+xRJ+zz4asfFeheIp/Enhqe8WwuVvbRYLqymdWaMtsYq6NsYZG0hgBjmv1KnRQ+Y5UnjYB45om3JIhGVdSOoIIIPcHNecftH+Bv+Fj/ALPvxD8PiPzbiXR5by1Ucn7RbYuI8e5MW3/gRr8rw2e4yOJjOrUvG+q0tbqem6UHG1j8WwOPYV6v+zj+z5rX7Rvj1/D2mXcWk2Npbm91PVp4zItpACFBCAje7MwVVyMnJJABryuNfMiV16MMiv0z/wCCaXgMeHvglr3iqWPbdeJtXMUTkcm1tF2L+Blkm/75r9DznGywGDlVp/E9F6v/AIGpw0Yc87Poc7ef8EuvDJ04rp/xK1iLUwPkkvtHha2J/wBpUkDgZ9CSPQ18L/E74c638JfH+t+EPEUMcOr6VP5UpgffFIpUOkkbYGUdGVgcA4bkA8V+3qIxYAZZicBR3r8nv29PFmneL/2pPFsumSrcQabHaaPJMhysk9tCsc2PUB9yZ/2K+X4dzPF4rFOlWlzRs3r02OmvRhGHMlqZX7K/7TVz+zL4g8RXy6BF4lsNasVtprN7s222WN98Mm8K3AJcMuMkNwQRX1T8P/2V2/as0KD4s/GzXtXuNW8TQmXS9F0WVLa303T8kQhdyPgEfMqDjBBYszGvznmytvNj+42Priv3a0LS4tD8NaFpluixwWOl2drGi9AqW8agD8q24jawU41qGlSe762Vtu3nYnDtyXK9j4k+MPx88ffsn+Gtd+EfiC2/4TeDUNGlg8JeNZ5zDcLYTK0BW5TawlkgBZByCCFySpXH5+xgRBVGcKABX6of8FDvhsnjb9nmbxBFBv1TwfeJfo6rlvskzLDcr9ATDJ/2zJr8sDw3t2r0eG3Rq4eVSKtNv3vNrZ+W/TrcnFXuk9jZ8H+E9W8e+KtI8N6DZvqGs6rcpaWlqhwZJGPGSeABySTwACT0r7z8M/8ABL3QYNLiHin4halNqxUGaPQbGIW0bd1V5SWcD+9tXPpXy/8AsZeNdH+H37TPgbV9dmjtdMNxNZPdzHCWzXFvJBHIx7KHkXJ7Ak9q/XyaB7eZ45FKOh2sp7EV5nEeZ4vC1o0qEuWNr37v/gFYanCSu0flD+1l+yPP+zZLomp6frkniLwvrMklvDc3FsILi2uEUMYpQpKtuUllYYztYEDHPz8pwuO9frd+2x4IXxz+y940QR77nRVh1634yVMDjzcf9sZJq/JFF49c969vh7H1MbhX7Z3lF2/yMMTBRd11Pbv2Wf2W9R/aV1/Vg2qf8I94a0VI2v8AU1g86RpJM+XBChIBdgrEknChc85AP0/rv/BMLwtcaXLH4d+IGtW2sbf3L61ZQSWjN2D+VtdAT/EN2OuDXpn7A3gX/hDP2YtDvJY/LvPE15ca5KSOTGWEEA/74h3D/rpX0Nb2jXM8cKcySMEXPTJr4rM88xixk40KnLGLsreX5ndToQUEpI/DTxR4d1PwZ4m1bw/rVsbPV9Ku5bG8tyc+XNGxVgD3GRkHuMGspmP416X+0541034iftDfEPxFo7eZpd9rE32aUdJY0AiEg/3tm7/gVeYsTjk1+q4WpOpQhUqaSaTa82jyKkFGbSPpj9mf9iTXP2gPDT+Kr/XofCfhU3D21tcfZTdXV66HEhij3KoRW+XezcsCADg16t49/wCCYz6d4S1G+8G+NrvX/EFrC00OkahpkcAvdoyY45EkO2QgHaGBBOBkZzXt/wCwP460jxf+zN4e0ixnjGqeFmn0/UrPP7yMyTyzRS4/uSK/Df3kcdq+h4i0bhlYq6kMrDggjoa/LsfneYUsZOKnyqL2srWX+aPWjRp8u1z8IcHPKlfYjBHtXp37P3wB179ovx2/h7Rbi306G1tmvdQ1O8VmitIAwQHavLuzMFVRjJzyACa9Z/b8+BC/DL4pr4t0m1EPhjxhJJdBIlwlpqC83MPsGyJlHo7j+Gug/wCCZ3jnS/D/AMVPE/hi/uI7W88T6dFFpryHAmuIJGk8gH+86O5UdymOpFfb18ynVyt43C/Fb1t0f3Hnqio1uSR2s/8AwS6sFtCsHxSuPteODN4eXyt34XG7H618d/F74Va98EviBqfhDxCsJ1Cy2SJcWrFobmF13RzRk4O1h2IyCCDyDX7SBSzcc1+Zf/BRXxPpniP9opLPTriK4l0LRbbS7+WIgqtyJJZXjJ9UWVFb0II7V81kGa4zE4z2VaXNFp9tPuRviKNOMHJLU+b9A0TUvFOtWGj6NY3Gq6tfzLb2llZoXmnkPRVH+QByeBX2b4H/AOCZusXmlJceNfG1v4evpFDf2bo1mL9oT/dkmZ0QsO4QMP8AaNen/sBfAO38AfD2H4h6raKfFPiiAtYtIPmsdMJwu3P3XnxvJ67PLHds/U+CfwrLOOI6yrSoYOVoxer0u3/kXRwkFFSmtWfnH8Yv+Ceni7wLodzrXg/V08eWNqhluLBLQ22pRoBlmSIM6zAAEkI27A4U18lpIJFDKdyMMgiv3SjdopFdGZHU5VlOCD65r87f+Cg3wCtfBHiyy+IWgWaWui+JZmh1K2gQLHbakAXLqBwqzoGfH99JPUV2ZDxBUr1VhcW7t7P9H+hlicJFRc6a2PCPgV8AvFX7Qniq40bw0ttbw2UIuNQ1TUHKW1nGTtUsVBZmY5CooJOD0AJr6Wf/AIJeaqbJzB8UtJe/2fu45tFnjgL+jSCQlRnvsP0rS/4JjeKdKij+IXhSSRItdu2tNVt43OGuIIkkjlC+pQurEejk9jX2+AQa5c5zrHYbGSo05cqja2i189SqGHpygm1dn4ieLvC2reBPFOq+HNesn0/WdLuXtLy1c5KSKcHBH3lPBBHBDAjrSeD/AApq/jzxVpPhzQbNtR1rVrpLSztlYLvkY8ZJ4UDkkngAE19z/wDBR34HDUtMsPitpUGbmyWLTNfWNfvw522tyf8AdJELH0aL0NfMv7Ivi3S/AP7SfgPWdcuY7HTI7yS1mu5yAluZ4JIEkY9lDyLk9gSe1fWYbNJYrLpYqkvfSd1/eS/X8jkdFRrKD2Z7vY/8Ev8AXGs0/tH4maJbXu0b4bTSZ7iJWx0EhdCR77a+dv2hf2c/FP7OviHT7HXZbTUtP1OJ5dP1fTy3kXITAkQhwGSRCy5UjoykEg1+wU8D29w8cg2yIxVh6Eda+MP+Cnuvacngf4eaA0sba3JqV1qawggyR2ohEW8jqA8hwPXym9K+PynPMdiMbClUlzRk7Wsv0O2tQpxg5JWPz1Mh+tek/BD4B+M/j9rd5Y+E7GGSGwVZL7Ur6byLS0DZCB3wSWbBwiqzHaTjAJrzR1wSK/ST/gmVq2mXfwV8YaPbOg1qz18Xt7FnDtbyW8aQSY6lQ0cq57H619nnGMqYDCOtRXvXS9L9Tiw9ONSdmeQ6j/wTT+I9ppM0+n+I/Cus6iiF00u3luY5J2AzsSSSIJuPQbioJwMivkyeKS2nkhnhkt543aOSKZSrxupwysDyCCCCPUV+4yg+vPqDivzz/wCCh/wMPhbxlb/EzSYNukeJZfJ1ZI1wtvqQXPmewnRS3++knqK+ayTPq2IxHsMXK/Ns7W17fM2xGFioc0FsfL/gXwPrnxL8XaX4X8Nae2p63qUvlW9uGCDhSzOzHhUVVZmY8AA19SRf8EzPHDWqtP448Iw3e3JgUXjqD6bxFz9cVwn/AAT/APEmm+Hf2ntEj1KZLX+1dPvdJtJpThRcyoPLUk9C5QoPdwO9fqEYyjFSCCOCD2oz7N8Zg8UqNB8qsnte/wB48Nh6cqfNJXZ+Mnxh+EXij4HeMm8NeK7SG3vvJW5t7i1l823uoGJAlifAyuVYEEAggggVxEkgUA5/DFfbf/BUO/sm8RfDXTw6Nqtvp19cTJnLJBLNGItw7BmjlI+hPeof+CeH7Pdt4hvLn4q+IbNLmy0q5+yeH7a4XKSXqgGW6KnhhDlVXPHmMT/BXrUs35Mtjja697a3d3sv8zJ4dSrckdjivhp/wT0+I/jfRodW16707wHazqJIbXV0kmvnQ8hmgjH7vI7SMrf7Ipfif/wTz+I3gbRZtW8P3unePba3Qyz2mlpJBfIoGSywPnzABzhGLf7NfpbIzSOzMzOzHJZjkk+pNIrtHKrqxRlO4MpwQfUV8V/rFj1U57q3a2n+f4nd9WpWtY/C1Dv+YHj+tSoT3r7S/wCChP7PNr4fvIfir4dtEtrLU7oWviC1gTakV4+TFdADgCXDK+OPMAP8dfFw5Ar9LwGNhj8Oq8PRrs+x5Vem6UuUmt4JLqeKCGJ5p5XWKKKJC7yOxAVFUcsSSAAOTmvqjwR/wTo+IevaXFe+JNW0jwRJKAy6ddiS7vFH/TRIvkjP+yX3DuBXp/8AwTz+ANvp+gn4ua3arJqV1JJb+G45lyLeJCUlvAD/ABswaNG7BXI+8DX2O5JNfFZxn9WnWdDCu3Lu/Py9DvoYWPKnPdn5i/F79iD4h/CfQ7jX7Z7LxhoNohku7nRQ4uLRB955LdwG2DuyFwOpwOa8FhvXCgqwZSOCDkGv22gme3lWSNikinIIr83v25f2frP4T+M7DxV4bs1svCnieSQGyhXEWn36gNLEo/hjkU+Yi9sSKOFFdeSZ7PFVFh8Tu9ntfyf6GWJwyjFygfPmkQ6nr+p2mm6XY3OqaldyCG2srOFpZpnPRURQSx4PQdATXsC/sd/HOSHzB8O7tCRnyXv7NZT7eWZt2fbGa9F/4Jp2+ny/FPxrPKIzrVv4eDaeW/1iI1yi3DJ77SgJH8LEdCa+9mj56A0s2z2vhMS6FKKsrb9fxQUMLTdNSluz8XL2a80u+uLK9tJbO8tpWgnt7hCkkMikhkdTyrAggg0JrIUEsAABkknpX2H/AMFDfgmYL21+K+lQDyrx49P8Qog6T42292f+uijymP8AeRD1evm79nKDTJ/2hPhrFrKxNpT+IrJZxPjyz+9GwNnjG/YOa+gw2YxxOCeKitUndea3RzTw69ryW36nTaV+zF8ZNf0yDULH4a621pcIJImuRFbM6nowjldXwfpXnPjDQfEPw+12XRfE+hX/AIe1aNRIbPUYDE5Q5w654ZTg4YEg4PNfsXfLNLdytc7muC58wv13Z5z+NfKX/BRfR7S8+EfhHUpYlOo2fiA2ttMfvCGW2leWMf7O6KJsdAfrXy2Bz+viMTGlVirSdtLnXPC04wfL0PgkatgDIBrq/AXgjxX8T76Wz8I+GdU8STw4877BAWjg9PMkOET/AIEwrX/Zz+BFz8efiTBoPnS2GiWcRvtZ1GFcvb2qsBtTPHmyMQiZ7kt0U1+n+h6Bpfg/w5Y+HvD2mwaLoFiuy20+1GEX1Zj1d26s7ZZjyTXo5tnKwUvY0lefXsiKWGjNKbPzH8a/BP4h/DfTP7S8UeCtX0jSwfnvjGk9vH/vyRM6p/wIiuH3rNbi4Tc9uZPK89VJj343bd3TdjnbnOOa/XuKSS2YtGxQkYOOhHoR3Hsa5jxp8O9O+IPw01vwCtnbWOm6lbyJaW9rAkMVtecvBOiKAFcShSSBkgsDwa8ajxJU0VWC36dvTXX5mk8JC2jaPynbGKjIyf8ACmK8jRIZIzG+BuQ9VbuPwPFMaUjtmvuk00ee046E6gZUYJLEKABksScAAdzkirl3pV9p2ftmnX1njr9ps5Yx/wCPKK9k/YhsrLVf2htOe7iSaax0rUL6ySQZxcpGArgf3kVpHHoVz2r9AP7RvUIYXlyCOh85v8a+XzLOJYKv7KML6X3OunQ5oczZ+R0UkczBIm8xv7sY3H8hRqFpLZohuree0EnEZuYXiDn0UsBmv1wOrX6n5buZCepRypP4iqGpqmtWFxp+qxRatp1wu2az1FBcQyr6Mj5B/n6Yry3xFO+tNff/AMA1WHitmz8mEgwBxSOyQRl3dUUfxMQB+dey/tL/AAatvg548tl0gSjwxrcDXempKxdrZlbbNbFjywQlSpPJR1zkgmvbf2Lfh3oUfgC58b3Om2uoa/c6pcWFvcXkKy/YYYVj/wBUGBCu7SEl8bsBQCBnPt1czpwwixUVdPb18/Q5/ZSc+Vux8ZBMJvMcix4zvMbBcfXGKRGSZA6MrqejIcg/jX6zf23qOc/b7rHoZWI/LNfKv7aHwx0K28M6Z4303TrbTNWOpJp2oGziWGO8SSKR45HRQF8xWiI3AZYNznANebhM79vWjSnC19L3NKlFRjdM+N9RKIoZ2VFB+8xwKBNCqrukVQeBu4B+lfXv7DvgnRbyDxZ4ru7G3vta0+6ttPsnuY1kFmjxySPIisCA7FQofGQEYDGTX1TqNy+r2k1pqKRanYzKVlsr+NZ4JF9GRwQR+FPF5z9WxDoxhe27v/wCoUE6acnufk/txShSe1eh/HfwVpvw++Mvi7w/o8bQaTaXSPa27OWMCSwxzCLJ5OwyFRnnAFcI22KN5GztQFj9BX0FGtGrTjUjs1c45Rs2ipJLFE4WSWONm+6rMATUvlGv0g+DXws0T4d/CzQtKbRdOutR1HT4bzWp72yjne7mnjEjRuXBPloriMJ0wpPUk18f/tLfCC2+EPxCjj0iJ4/DOtQG+0yNmLfZyG2zW248ny2IK552SJnpXl4bNo4is6Nrdn3Np0OWN0zyDy6cqCpWXIppxXtXbZzbDdoHbmjaM0p7U4Uasd7CBBwcVIFFIvTHSnitETv1FQCnDim8c04DJ+tUS9ByjBU9ea+rP2YtYutP8W+Hp4dHTWdK8UeDxYXLvEoazuNMkktTGZWUqkMse3IYhGd1yQV4+YdD0W48Sa5pej2eVu9TvIbGFgMlWlkVA34bs/hX6q+FtG0zwppEOgaJCLTT9Nggt44EBGECZjye5wS31Zj1Jr47iCpFqFK2ur/T+vQ9LC3Scn6Hz/8AtTeLZ9c8D6B8PtAtIbrVfiFqUWl/aniTasMc6ZDMuQrKzKuGOQjSEDGC3yf8bfHP/Cxvin4q16C/m1DTJtRni0t52yIrFJGW3jjHRYwgG1VwAD0r9KvFPgew8W6n4O1K7iia78Ma3Hq1m8gOACpjnTA7spUg9njQ+tfAf7XHgDTPhz8WJoNItI7DT9Ts1vhawKFijlE0sUuxR90N5avtHAaRscYx5+RShDE8slq07P8AH8jbEXdL3ejPFGLY7fhTlPOOtVJbraMVDFcsx9P5V+gXSPOSZphsZ/pTnfO30zVOKUtVoAnHpmtIu5DVi6rgAe1TCdGBDDKnqCMg1Q3MO9QvcOucZrqSMLX0Psb9jDxvqGt3Np4Wu7k3Gm6Hq2kT6ajAloUmv1EsYYnhAwUqvQFmrF/4KL2FxqHjnwpaWNtd3V3N4cDCO1t2l+Rb+bcWCg4xnj1Nc7+w1qDf8LKvUbGDdaFnPYf2vAv/ALN+tav7ZSXzfHBPt95LdxnQ7NrWNjgW8RMm6MD/AK6rI5P+37V+QcS8tGvUcFvb8VqfW5VhnjKkKU3ufLd5p1++kWmi3eiXrQWkst18unOtxNKw48xsbio6fQAdhXCrbZf5vnUBQAnAZuhHPIGf5V7rEmxkxkAH1OK8113w/deFRZQ6hZql1qEIvIgZUZ2hYnZkKSUz12thuRxg18Lh6sfgPo8yyz6gou/Nf9DMtNFWEkLF/aOo52pEnMUJ9/77e3Qd+all8JX13qMKXkqC+uGWNIjyFydq57AA9hVzSJ5LLUU0mW9uYYrtHaWzsQMoeNpkYEELycjPQDIrrPAV9aeGdZk1R4A0WmJujjCr8vDEHngHjqa1rznTg3HVnzrfY/V3/gm94CsPh38OPFWl2Ky711VTcPLJv3SCFA2PTp+ea+va+MP+CXPj+1+IfwY1++W2mttSj1cx3iPMJkBMasm1sA/db5sj727HBFfZ9aYSNSFCMavxdTrgrRSCiiiuwsKKKKACiiigAooooAKKKKACiiigDgPjZ4Wu/GHgd9OsvFWveDZzcRv/AGn4bkjS7AGfkBdWG05547V4Ba/slWOuG8fxb8W/ip4reQhR9p19rJII8dAkChTnnJP5V9KfEWDxBcaFCnhq8s7DUDdRFp720+0qsWfn2x7ly2OB8wxSWmjDKvet57gDKEAKW9So4z7dK4qvNz+6dMOXl1Pze+P37Fng79nHwfP4y8Oanr15Nrmr2+npaatcrMkEJildiGCqXJZAckcDjnqfBYgBNEevzrwa/Qr/AIKMtn4JeHsHAPiS35HT/UT9e1fntEubiEAZ/eL396+fxulX7j9ByJ/7LZdGz0631CW7+Hn7QMcjZlksbXLFsktIwRv5182fte3Al/ap+LGDkL4huU/75IX+lfQ+i7JdB+M8W7H2r+yYMdyDfwpnPf71fMX7Ut39p/ad+LMm7O7xTqIz7Cdx/Sv1jg6/Lfyf5o/N8+X+1VEl2/I4GJ+OvT1r3D4Ifsj+OP2hvA/iLxD4Vl0sQ6VcpZfZr66MElzIU3ny32lV2grzIVBLYB4rwhXIViOWwcD1r9LP2U/2Xvh7b+KfB/xA+HXxav8AxGLC0R9e0SxnVGnmMOGWREKSxxCQk7JUYEKPmr7bOMY8HRvB2k/K606fPY+ZoUlOeuxleLvjT4O8R+CtI8G/tafDLxFoviTSkC2us29g7LekAKZYJonUqzhRvVWeNiN3HGPmH9qX9o20+Ntz4a8PeFdDbwv8OPCUBtdD0qQjzmyqq00uCQDtVQFy2ADkksTXtv7UP7Tvxn8NeGPF3w1+IXgfSdL0zxK0v9kako8zy7MTA/unRmimYIFTfhXUtk84r4hlcsW6c15uTYKLX1ma2d4pO8dd2l07HRiKrj7i+ZXIwPSvS/2bvBWjfEP4xaRo3iK0kv8ARTZ6jeXFrFO0DS/Z7GedV8xPmUFo1yRzivNnOSBXs37IxEfxiuJycfZ/C3iKf8tKuP8AGvdx0nDC1JLRpM5aPvTime5ftHvZeE/2VNR8G+HNMTw1omk+IfDzPZ2d3LJ51zfaVLe3LNI5LuP3kSAMTxEPbHw8bOHaf3KH6rX27+1+q2/wn8ZIPl3eOvD1uB/1y8MRf/FV8UkcGvOyNc2Gcnq2/wBEdGIbjJI+k5Pir4nj/YXs7X+1Zxcy+LpPDQ1BWIuzpKWi3X2Ezff8jzn3BM47dOK+Z/skIUfuY/oVFe3aqoh/Ys8Kc8XHxD1N8f7mn2q/+zV4zkcdMV34CnBKo4xt7zM60pLl9D7Q/Z3v7OH9lWz0DUdD0rxBpmqXPi3VBZaxbmaCO606wtrm3l2qyt2ljO1hxMfpXz/+1F4U0XwT8fvF+jeHtMj0bSLaW2aCxgZmjhMlpDI6ruJO3e7YBJx07V7t8FoxB+z14UPcaN8Rbnj/AK8bWLP6149+2XN/xlL8RwBjy9Qjhx6bLaJf/Za8PL2/7SqJPR8z8visdFZ/urnjJQseM5r2r4GftZfE/wCAekzaL4Wv7e+0SeQumjata/aoElY8tENytGWOMhWCk8kZ5rxcXDKf/rV6H8EPEvgDQvGU9x8S9H1XWtANhOLZdGm8ue3vflMEv30DBSDwTjJBwcYr6PHU6c6LVSHP5HBTlJS3sfZ/jX9n3wvY6nB8Rf2sviemoeIbmFRD4X05/s8ECDn7NDHEDLKFJwREqLnOXY818Q/GmbwRrfxS8QXfw10280nwfNKj2Wn3wAlg+Rd4C73KoXDFQxJAIB6V9m6z47/Zj/aPm0b4pfEvxfe6F4nttJhsta8LtNLEJ5osksixRM7qxZiBE6ggjOCDXhf7TP7RXws+JHh3Q/Cnww+Hdv4b0vQ7x7iHWSkdvPOrIVaPyU3Hax2tulkZsqOnNfL5XOtTrxjKMm9mvhjH0XU766vC6Z83mxkHJX9KPsb+hq42p7xkgenFNF4p619wrHlc0ir9mYds08RlT05qYzq1IGyau2gXdtSMLitnwho6a/4t0HSpBmPUNStLVv8AdkmVD+jGssEZ6cVoaBrTeHNe0rV4Y/Nl0+8gvUjH8bRSLIB+JXH41lVTdOXJvZhBrnTP3Z1KKJdXuw0iwW0cj7pG+7HGmcsfZVBP4V5Z+z98Zbf49eAbzxXaWC6fZprV7ptum8sZIYihikbPRmSRSQOAeleVftcfta+CR8BdRPgvxPZatrnje2+zWVvYzh57K1m5uZJ1HMTKheIK2G3McDAJpP8AgnBGU/ZvvWA2o3ii92jtxBbDj8q/HPqUoYKWJqKz5kl+v9eR7vMufkR9L6pqEGh6Lqmq3IZrfTrK4vpVXqyRRNIQPqFxXC/s9fFxPjv8HtE8ZNZQ6Ze3Ek1rfWMDs6QXET4IUtzgoY3Gf79b/wAVJDF8IviDIOq+GdUP/kpLXwz/AME8/wBorw18PYfEXgrxnrdt4f0/Umg1PTL/AFCTZapcLH5c0Tv0QugiYE8ExkdSKWHwbxGEq1YK8otfdrccpqMlF9T60l1CSz/bGtNPRisWq/DV5Zl7M9tqjGM/UCSQfRjXqqx5kC46nGK+Wfhh8XtG+M/7fOs3vhu7Go+HtE8DXGk2t8mRHdMs8TyypnnYZJWUHuFz0NfV1rH5l3CvrIo/WuTFUpUJQjNWdk/vNU1JXR8M/AjxBeRf8FE/iZbpNIbXXLvXLO4j3ErILc+ZBkf7BgwPQEgda+3MYFfA/wCzEk2s/wDBQXxreoGaCyvfE11Mw6KrSvCufq0oFffuOK782io1qaX8kfyMqOsfmz82v+Ch1mkP7R6SquHufDmmyP7kGaMH8kA/CvWf+Cat9cSeHfiVpjSs1nBeafexxk8LLJHNG5H1WKPP+6K8I/b38UprH7UHiO3t5AyaPZ2OknBziSOAPIPweVh9Qa9v/wCCYpM2jfFOUnP7/Skz/wABuTX1WLi45BFS7R/NHDB3xTaPtaxthc31tC33ZJUQ/QsBX46fFTX5/FHxR8Z6zduXuL7XL+Vz1/5eHVR9AqgD2Ar9ldGTOs2OP+fiP/0IV+IniPUgPEetknJOpXZ/8jvXFwpG9aq/JfmVjm1TR6n+yhdPD+0z8MGjJVm1yOE44yjxyIw/FWIr7y/bIna0/ZY+IRRirS21rbk5wCr3kCsPxGR+NfAv7I1wt5+1F8LY+M/25G/T0ikNfeX7br+T+yh46bsZNOXp/wBP0Nb56k8zw/8A27/6UGFbdBv1Py1aRYI2aKJSwHyxIuN57D88Cv2M+EXw8T4T/Crwp4QRAsul2Ea3Z/v3T/vLhj7mR3/ACvyp/Z60CLxz8e/h1oUqLJBe+ILPzVcZBjSQSuD9VjNfsZdSG4uJJCcs7Fj+JzRxTWadOgtt/wBF+pOBj7rkz5s/bQ/aV1b9nzw34bsvC6WZ8Ua9LNKs99AJ47W0h2hm8s8Mzu4UZ4AV++Meifs8/GKD49fCLSfF620VjqDSSWOqWUBJjt7yLG8Jk5COrJIoPID4ycV8U/8ABTm5dvjf4VgZj5cHhaEoPQvdXJY/oPyrrv8Agl34vkN58RvCUkmY5be11uBPRo3MEpH1WWH/AL5rinllP+xY4qK9+92/K9rGyqv27pvY+7Y44Hfy7uJZ7ST5J4m6PGeGH4gmvxR+Kfw4f4Y/Erxd4LmDMui6ncWCsR/rIlc+U3/Aoyh/Gv2xZOo4r8xP+Ci3h0aD+0xcajGuyPXdFsNRJHeRUa3c/XMA/OlwxXcMW6L2kvxWv+Y8XG9K/Y++/gF4iufGPwD+G+uXszXF7e6Ba/aJmOTJJGphZifUmPJ9zXeKCrAg4I5yOxryX9jzL/sq/DAsc402Zc/S7nFevlBXzGMjyYmpFbKT/M64axR+bX/BQz4Gr4I+I9v8QNItli0HxdIxu0jXC22qKMyjHQCZf3o/2vNHavbP+CZlw8vwS8ZWrOWjtvEwaNSeF8y0iLY+pQGvov4u/CzTvjV8M9e8F6m6W8epQg2144z9ju0O6Cf/AIC/DeqM4714Z/wTy8E654D+GPxA0zxFp02lapD4te0lt5lIw8FtGkhUn7y7m4YcEcivonmH1nKJYao/eg1bzV/02+45vZONbnWz/M+ef+Cluty3/wAd9B0jeTbaV4btmSPsJJ5pZHb6kCMZ/wBkelfS37AHw5j8D/s6WesSxeXqXi67k1WVyPm+zIWhtl+mFkf/ALa18mf8FH52/wCGmdTC8tF4f0xVA9fJYj/0Kv0v8H+HE8H+CfC/h+NQqaRo9lYbR0BjgRW/8eBrfMKzpZPhqMftav5f8FipRvWnI5r43fEf/hTnwf8AFvjVBG93pNkTZJKMq93IwitwR3AkdWI7hTX42W3i7XLLxeniuDV7uLxUl19vXWhKTc/ad27zS/Uknr2PTpX6R/8ABSzVZNN/Zz0uzjbC6n4mtY5B6rFBPJ/6EFP4V+Yh6jmvd4Ww1P6rOrNXcnb5I5sVNxmkmftl8GviVbfGf4UeGPG1siRSara/6bBEMLb3iHZcRgdgJFJH+yy18F/8FPbiJvjf4Ut1IM0PheEyD03XVyV/T+dc/wDsb/thW/7PUGseHPE2n3+r+D9RlF9H/ZpQ3FjdhQrMiuQrJIoUMMjBRSO4Pkf7Q/xluvj58Xdc8ZzWh062uvLtrGwZ95trSJQkSMRwWwCzEcbnasstyathM0c+X93G9n67L1V/wLq1ozpebPOjSxgMcEZz61Hup8bYb05r9DPN2P13/Yg1u58QfsoeBZruV55bM3umq8jbj5cN1II1yeyoVUeygV7vYGJbqIzqHgLbZVPRkPDD8QTXzz/wT/X/AIxJ8Me+qaof/JivoQLla/BcxSjjKqX8z/M9+GyZ+H3xL8GSfDX4geLPDEyEPoWp3diAR1WOVgh/FQp/Gv2O+DHgUfDP4NeBPChTy5tL0a3S4XoftEi+dPn38yR/yr41/aX+A0niT9vnwXbR25fS/Hk9hqM5x8o+z/JfA/RLfef+ug9a/QO7ma7uppm4aR2cgdsnNe/neP8ArWFw0E+l367fozCjT5Jzb7mVrGpNoehavqqMI5NO0+6vUcjOGigeRT+BUV+FLTzXf+k3EjzXE/72WRzlndvmZifUkk/jX7dfF6UW3wa+Is2dpTwxqpz6f6JKP61+IqLiONRnhQP0r1uEIq1aXp+pjjHpFE+m6c+rX9tYx5Mt3NHbrjk5dwg/U1+8eowiC9miBBETeUD67Rt/pX42fspeE18bftH/AA40mRPMgOtwXU6/9MrfNw+f+AxGv2PnnWS6AklRbi53ukbOA8m3BcqvU43AnHTIz1rl4tq81alT7Jv73/wAwcbxbMzxB4XtvHHhrW/C96oa01zT7jS5AemJomjB/AsD+FfhTd2Fxpd1NZXcZju7aRreZWHKyIxVgfoQa/elGaOQMnDKcg+4r8g/2zPBaeBP2n/iBZxRCK0vL4avbLt+Xy7pFn49g7uPwpcJ4i1epQfVX+7/AIcvFx/d83Y8O2BiVIyp4Oa/aH9mvXrvxV+zh8MNXvppLm8uNBhjmnlYs8jRM8O5ieSSIhzX4zKASAFA+lfsN+x+C37KPwtz/wBAubH0+1z4r1eLYr6vTb35v0MsHK/Mj1W60S28TaZf6HeqGstWtZtOnDdPLmjaJv0evwym8N6hp+p3OgtETq1tctppiHJNwsnlbf8AvsYr91kBBGDgjpXwJrHwOL/8FL7Kw+y50fUNSj8b8r8n2dY2uJR9PtMTJ9SK+c4fxywjrKX8t/nH/hzpr0/actu591aD4Xg8EeGtD8M2wAttD0620uML0xDEsZP4lSfxrkfj5rtz4V+A/wASNYsrh7S9s/Dt68FxGcNHI0ZjVh6HL8GvQZGaRi7nLsSzH3NeSftcv5f7K/xUPc6Lt/O4hH9a+aoL2teCl1a/FnU9mfjciCIBABtUYH0pcbh7UMf3hpT3xX9C2R809dT6e/4J0+J7nQv2l9P0yOUrZ+INOvNPuYi3yuVia4iOPUPCMfU+tfqOFxX5HfsPTeV+1h8MvRtTkjP/AAK2mX+tfroR0+lfkfFcFDHKS6xX5s9rC3dNXOD+OHwks/jp8LNb8F3bRwXF4gm028kHFpfR5MEuewySjf7EjV+Ptn/angLxnbSTxTaRrmhamjSxv8slrcwTDIPurIfyr9vSO3rXwR/wUU+Akltrtp8UdDti1trEkWm67HEP9Ve8Lb3Jx0EqgIx/voO70uHsxVCU8JVfuz29f+Cv0CvSc7Tjuj7u8Z6yfDWl+J9attqtpthe6jCewaKCSVP1UV+L/wAJ/A918W/iX4T8LvNJLc+ItTht7m4ZiXKyPunkJ9dnmNn2r9iPjSTa/C/4j7uGi8N6opx6izkFfnT/AME5/Dy6v+0fp19IAV0XQr6/XPZzGluv5faDW+Q1fq2DxeIjukrfjYjER5pwh5n6bMlvCEhtIVtrKBFht4UGFiiRQqIB6BQB+FfKH7TX7a+o/A74u6f4S0LQdO1q10+3huteF4XE0pmG9beBlYCJliKtuYNlnAxgc/V7Lw3pivyW/bDmd/2pfiezk711loxk/wAKxRqv4YArzuHsHSx2LcK6ulFu33L9TTE1HRp3ifq1oOuad4s8PaVr2j3ButI1W0ivrOYjBeKRQy5HYjOCOxBFcb+0B8OF+LHwR8Z+GBEJb2ewe80/I5W8twZoSPclCn0kPrXln/BPTxm3if8AZ5Ojyyb5/DGrT2KgnkW8wFxF+AZ5gP8AdxX03ZzfZLqCbGfKkV8euDnFeNXpzwGLlTW8JafJ6HRFqcE+5+Knww8b3Hw9+IHhXxdp7tFNpeoW94pHUx7wJEPqGjLqR3DGv2q1G3S2vriKP/VpIyoT/dzx+lfi98dfCY+HnxR+IPhuPKR6Rq99bw56iISM0R/74ZK/Z0SG6t7Sdjuaa1glJ9S0Stn9a+t4olGtHD4iP2ov9GvzODCRcXKD6Mparo+n+IdI1DSNXtFv9I1G2ks720fpNBIpV1+uDkHscHtX48fGv4P3/wAF/iZrngzUS1ylnIGtLt1wL2zkG6Ccf7yHB9GVx2r9lNvSvmv9uv4FP8UfhtF4q0i1M/ifwjHJNsiXMl3px+aeIerRn98o9BKBya83h/MvqOK5Jv3J6PyfRmmJo+0hdbo9J/Zr1y68Xfs8fDPVLyZ7i9uNDhhlmkbLO0TvBknucRLX5k/tU+I7rxj+0Z8RtQu5Wk8nWrjT7cM2RHb27GCJF9AFj6epPrX6U/sdRsv7MXwqRgVJ093GR/C95Oyn8QQfxr8vPja4k+NHxDcY58S6mf8Ayblr3eHIRWZ4i3S9v/Ajmx0mqUfM4AwlfpXq/wCyl4+vfhl+0J4I1S3meO0u9Rh0rUI1J2z2ly6xSIw7gF1cejIp7V5lgE1Z0i7Om6vp92rFWt7qGcMpwVKSKwI/Kv0HF0Y1qFSnJaNNHl0KjjUiz9xrmAwTyxN96Nyp+oNc18QvAGkfFTwJrvg/XgRpWsW5t5JVGWt3BDRTp/tRuFceu0jvXY6wVk1a8ZfuvMzD6E5qkFwa/n+E+RqUXZo+mcT8QvG/gvWvhx4w1rwvrUbWWu6NdNaz+WSNsiHKyIf7rDa6t6FTX7N/CjXLj4g/DvwDrl6Wa91zRtPurl+7SyRJ5jfUtuP418r/APBRH4Ef2/oNn8VdHti1/o8cdjr6RjmSyziC6I7mJj5bH+4yHohr6R/ZXRl+BfwaD/f/ALC04/hnI/TFfX5xjoZhgqGI+0m0/Wy/Pc5KFN05yj03R+S3xv8AFmpfEb4yeNdduS91fX+sXMcEbHJCLK0UESj0VFRAPav15+HXw/t/hP8ADjwv4LtgoTQtPitJSo+/cY3XD/VpWkb8a/Lf4KeGo/Fv7WvhPSJVDwz+M98iHoUiu3lYH8IzX633EjTzSSNyzsWJ9zzV8RVeSOHw0dlG/wCn6E0I355d2eAftRftU237N8nhqyttBh8S6xrAkuntp7trdILONghbcqk73fcq5GBsYnPFeteB/GmkfErwVofizQJXl0fWLYXEHnACSI5KyRSAcB0dWRsd1yOCK/PX/go9cyTftFWkLnMdv4a09Yx6Bmndv/HmNex/8E0PHDan4I8a+DJ5CzaRew6vaKT92G4UxzAe3mRI31kPrXPicrhDKKeNh8XX0bt+Gg41b1nTZ9TePfAlp8U/AfiHwZfYFtr1jJYiRhnypSMwyj3SURt+FfjHpHhHVNc8U2XhiOEw61d6gmkiIg5juGlEOCPZz+lft4hKOCpwwOQfQ18IWHwxj0n/AIKfC3WALYvqj+K4lAGNr2L3WQPQTlh+FGQY94aFeN/suS9V/wAP+BeIpc7i33PuLTfD1h4Q0bS/DukoItK0a0i060Qf88okCKfqcbj7k18//tIftdWv7P8A450Hw3F4bHiSae2TUdW/0owPb27uVjSHAIaVgjv8/wAuNg75H0U4Ofwr8uP24LySf9qbxsJD/qV0+GMeiLYwEfqT+dcOR4SGYYt062qs3/X3jxE/ZQ5kfplo+saf4l0TTNZ0m6F7pOp2sV7Z3IGPNhkUMjEdjg4I7EEdq4f9on4cj4t/A/xd4bjh87UDaHUdN4yVvLYGWMD3YB4/pIa8w/4J9+OG8TfAi90CZ99x4W1V7ePJ5FrcgzxD6CT7QPyFfTVnN9luoZsZ8tw+D3wc4rza8J5fjJQT1g9PlsbJqpC/c/F/4feP9b+F3izSPGXhu4e31XTZBcxY6TIR+8hcd0kQsjA9m9a/ZKC/ttZsrPU7Lix1C2hvbcZziKWNZEGfYMBmvyQ+M/hCP4ffF/xx4YVQkGmazcwwKB/ywLl4h9PLdK/Tv4B37ar+z98MLyTl5PDVipx/sR+X/wCyV9ZxI41qdDFRWsl+DSaOHC39+m+h0viLw3pfjHw5qvh7Xbb7ZomrWr2V7APvNE3dfRlIDKezKp7V+RfxQ+GOqfCP4g634Q1gs93pc4VLqPKi5hIDw3CHsHQqwx0OR1FfsM3HNfM/7c3wWPjr4fxeOdKtvN1/wtCftqRrlrrTCdz8d2gYmQf7DSegrzchzH6pX9lUfuz09H0f6f8ADF4mlzQvHdHov7OHxB1L4ofAnwl4j1mZrrWmjnsL+5f7081vK0Xmt6s6KjMe7FjXxr+3L4+1PxV8br/wzNcN/YnhRY7O0tVHy+fJDHLPMR3diwTJ6LGoHevpr9hyXzv2ZNPHVU13VFTHTBMTcfiTXx1+1xHJP+0z8TrWDm4m1UJFj+88EQUfmRXdldOEM0raaR5reWtvyM8Rd0lbrY+v/wBib4dp4F+A1nq8sWzVfF8x1adiPmFqpaO0T6bQ8v8A22r0P4ufEnT/AIP/AA71fxZqEBvRZhIbWxV9hu7qQ7Yot38IJDMxxkKjEc4rto9Dg8MWVlodsoW20m1g06JR2WGNYx/6BXyR/wAFENckt/DPw+0NWIiu9QvtRkXs3kxRRR5+nnyfnXhUE8yzBKb+N3fpv+Wh0zfsqbt0GfA39tTUPG3juy8M+OdM0nTodXmW1sNU0pJIVtrhziOOZZHfdGxIXeCCpIJBGcfVqb7G9icgpLDKGweoZT0/MV+P5k8xdoLJnoyHDKexB7Edc1+pPwE+J8Pxv+GWl+J7i6hGpWcYtvEpLBVtJ4l/eXEn9yORB5wY8fMw6qa9fPsthhOWtQVovR+T6fecuHre2TUt0fnF8XtFj0L4uePtNiULDZ+IdQhjUdAouHKj8iK5BoBnpXSeP/FEfjf4geK/EcQIg1jWLzUItwwfLkmZkyP90rWCoyOlfe4aLjRgp72X5HBO3PJosaDq2p+E9asNb0O7k0/WdPmFzZ3URw0ci9PqDyCOhBIPBr9UND1uDxZ4c0XX7WIQ22safbalHEvIjE0SuVHspYj8K/K2IfOpxxmv0r+A3z/AT4aMW3f8SCFc+oWSRR+gFfJ8SU4qFOpbW9jrwrck0cl+1V8SfEnwn+Gmj6x4VuLe21K416Gzdrq2SdHi+zzymMqwOAzRoCRg4zgjNekeH9bt/FnhnQ9ftIzDa6vp9vqEcROfLEsauUz32klf+A147+3JEG+C+it/zz8UW362t2K7v4AEyfAD4alsk/2Iq8+gnmA/QCvmJwj9SjVtrzNfgjqWs7LseXfty6THc/CPQNSK/vtO8QxxK3olxbShx+cEf5Vw37EPxAks9d1nwFcYa11SN9WsG/553UKATIPaSEBvrAPWvQf2676Ox+BenQuwWS78TWgQdyI7e5ZsfTK/nXgf7JUnl/tC+C8f8tTeR/8AfVjcV7mDgquVVFLo218kmcs7xrRPvIpivjv9tL4kXmpeLbPwFCEj0nRUg1G5IHz3F5NDuXJ/uxxSAAf3nc+mPsg9PevgT9riMQ/tE+KwBgNDpzj8bCCvPyWnGpi1fomy68rRMv8AZ8+Kt58KPiVps32hh4f1aeHT9YtTykkLPtWXHZ4mferDtuXoxr768Y6p/wAIR4f8SavNAtw2h6fd3zQtysjQRO4U+xZQD7E1+Wl3MYUWQcbGV8/Rga/Ub46Qfa/AHxPUD7+g6o49/wDRpG/pXdntKMa9Odvi3+Vgw7UoWPzH1fWNQ8Savfavq9099q1/O93eXUnWWVzljx0Geg6AADtWdqXGnXY/6Yv/AOgmpCxZVI7jNQ3ELXVu8CDLyjylHqW4H86+05FCFlokedGV5K5+sLKBHaAcAWluAPbyUrx39rbwSfF/wQ1G9iTffeGJ11qEgc+RxFdKP+2bLJ/2xFe3atbi01Ke3HIgIhz/ALgC/wBKrjTrXWYrjTL4A2GoQyWNzuHHlTIY3/IOT+FfldKo6VRVI9Hc9ZrSx+UfX6Uw1bv9IuvDuoXuj3ylb7TbiWxuFPUSROY2/VTVf/Jr9Ui4yipLZnkNNOwwCnAfn6UuMfT3oA/yaFqyROnSnDjpzQFxSr0rckcpNPA7/wAqaOlSAAck1VkTc9I/ZwszefHjwMNoYR37zkH0jt5n/wDZa/SGJph4svI1lVbY2w8yEwgl5EK4cPnIwsyrjBB29q/Pz9kjR31b48aKEGRa2d5cM390GLys/nMB+NfoTp8Rn1nXL1nVkM6W0CKDlAkUZlye5Mhx7CNe9fnmetPGW7Jfqevh/wCEhviW+k0nQLi5iKhvNt4NzAnaJZ44Sy4/iAk3DPGV5r4u/wCCh9sLHxv4dk8mJhNDe2weQEsgRreQbSCMf645zkH0r7U8WaTJrng/XLCFitzLZyNAwGSJkHmREDv86JXy5/wUO0KPXfDXhHxdaDfA+oZVl6CK7tQyk+xNqgB9z61w5bLlxlO/f89DWX8N/wBeZ8Jyw4Ztsgcf3gCM02JdhHNan2Fz6Z+lPh0m6vbuzs7SJry8upUgt7aJSzyyu21I0HdmJAAHXNfpzXKrs81STehXtIya1AmFFaeveBte8A6t/ZfibRr7QtSKeYttfQmMsmcbkPRxkEZUkdqqFRg/MFPYMDz+WaunKM488Hdd0ZSb5uVrUo3EwhTJHHWqP9sRJ/CD9e1P1VztOOeK52Yt/dro52kKMFLdH0/+xTfxT/E6/ZQBsfRHP4a5ZD+teg/tyRBPi9oL9fM8PqD+F3cf/Wryb9hR93xJ13PG2HRmz/3H9OH9a9c/bmZW+Lugx70Lw6CQwByy5u5SAR2ODn6GvyHimXNUqP0/Q+44fjy4yil5nz5gKAM4z3xXHp4fF7dFr26Nmt2kkFtcMTKYmBwq46Ko7jO7ntXYHJXPU9cV5prWuul7r2mxMTHbXbSxg85IPGO/Q4r4DCpXbPteJ4tQptd2c/4enX/hMLKxubYx3T3H2dmZgcSZxjAHJJwOtdY1zE0fim0jbzJfJUBFYKzKGKOQTxwWznsDmsNbVNQ1Br64iihZV+6oDMOcliepbpyOnFXr/T7H+0LOR5JHtLhCjui7pCOvlLj+8a7pRU9T4HmV7s/UL/gjgkC/BfxuYctnXxlzyG/0ePoe+PWv0Cr4O/4JHw3MPwp8dfaohbv/AG6oW3XpCot0wn4dz3Oa+8a6ofCjdaoKKKKsYUUUUAFFFFABRRRQAUUUUAFFFFAFHVm22vGNxYAA9+vArNgUvhix3DqmeKPGr3Mei77S3lup1lVhHD98jPJHB5H9K5q31vXGttkmh3zZ481YljJ99u8kVwVpcs9Tqpq8T5//AOCjuoRD4TeE7PIMsviON8dgEtpif/Qh+dfAFocXsHIx5g5P1r7V/wCCg93LJ8P/AAKk9lNZOddmYrccMwFq3OPTn9K+KIG/0+175lQfrXzuKm6lbU/R8iShhfmz1Hwbo0l3pfj653q9vNqOkWzxbSNjDVbTac9Duywx1+Wvj/8AaEm+0/tB/E+UYAPinVCMdMfapK+4vhxAU8Ca1kkf2j4+0OyQ+yanag/+PFvyr4M+L0xufi747mY7zJ4g1By3rm5kOa/X+DVam/T/ACPzDPJqWLm15L8DQ+C/w7b4u/FTwp4MS6ay/trUIrV7lF3NDFy0jgdyEViPfFfXfx0/Zo+FPgf4U+LfH/wc8T67pvij4fanFp+ozLqUjkzGSON4vM2IUlXzFYNGdpwy49PlH9nn4twfAz4w6B43uNFHiCPS/OH2A3PkFjJC8e4PtbBXfkcEcV9jQ/8ABQP4I+INE1TRfEXwd1C30jWLgXWpWVqLO4gu5gQRLKoEO98qDuPOQOa+izWONliISoxbgrbWs9dU110PDo8kYu71PjT4mfGDxn8YL3TLrxp4iuvEd3pdr9itZ7sJvSLcWIJVRuJJyXbLHAyeK4xiSetdR8VtZ8L+IPiX4l1PwTpEmgeErq8aTTNNm+/bw4GFI3Ng5ycbiBnA4Fcr3r6XDqEaUeWPKrbdr9Dgm9dXcQ5Ne1fsmRb/AIh+KHP/ACy8DeJH/wDKdKv9a8XIBbtXrH7M3jHw34K8e61L4p1WXQ9K1Pwzq2jLqEVlJd+RNcweWjGJPmYcnp6dutc+YxcsJUUFd2ZpRaVRXPqH9qTwroep+E/Een+KfGul/D+3vvHv9p6fNqttc3El9b22j2to7QwwIzECTcuW2gkcGvmCX4d/Bhcxx/HmTzuiyT+CLxbfd7sJS4HvsJ9q+gfHn7Sfwl8eanBq3iq/0bxTq8FulpHcJ8NJ5dka5ICrc6mEGSSfu8knNYsf7VXwm0OVP7J8P3sewfesPAHhyyyfrIs7D8zXyWEeNo0vZwhNP5JfimejJU2/esQ+J/gEdN/ZW8DW+tePPCmkeE4PE2q6uPFq3b3NpeQzW9skK20Ua+dLKximBi2KyeW2/bivH4/h58E5Mhfj66MOMyeB7zYT9RMTj8K+gf8Ahr/4a2ehWhhmu5JLWee6gsrX4fabb3qzTBRMxmkmls4y+xd0kdsC2PujJrAu/wBr/wCHurE/bPD2sox6tN4U8L3efzs0qqFTMUmnGW7ell+aYpeyb1sdX4G0PRbP4CQDwp4qtPHGjaJ4d8ZWN5qtjaT2ogubyO0lhjkimUMhaOOXB5U7CASQa+df2y33/tW/FX/Z12VPyVR/SvbLX9qD4VyeHtb0Ox1LVvCdrr9sLPVZbP4c6VE88QbIUta3MYyMththI3Gvmr9oDxzp/wATvjn488W6T539la1q897aG5j8uTymPy7lycHHbNdGWUsRDFyqVItKz382n6dzOu4uFkzhM5B5pwwe4qLPApa+vbZ5tj7M/Y88N/D34f8AwH8ffHPxv4YPjSfQNUi0qz054I50t9yxEyBJMoGZplBkcHYqnAya9Mn8b+DP23/gZ8VmPwrh8GX/AIO0h9V0zX4VhfbOiPJ5Ilihi5KxndGdwKtnggGvlf8AZs/as179nGPxJptvpNl4m8NeIYfLvtH1CRo037GQSo6g4O1mVgQQwx0Kg1zPgj9oPxh8Pfg34s+GuiXFra6D4mmWS/nMJa5C+WI3jjfOFV1UBuCccZGa+SrZdiK1epVXxcycZX2XXTy/E9GNWEYpeR5uhEkSt/eANKOhpN2PoO1APvX1t+55xIrYHWp4Tk4wD7VW5z/WrEJGPetk2+pE9ib5QOmfamlwBjH6U1jg4FNyPX6VrbzM0iWN1Byoxnrgda/Ur/gnTD5f7LsD95fEepNx3wIB/SvyyXAIr9XP+CfcPlfsp6CQOJNZ1R//ACMq/wBK+R4m0wcf8S/JnoYP436HrvxfJX4MfEY/9Svqv/pJLX4jwTMY4uo+Qfyr9tvjMdnwS+JJJGB4W1Tr/wBeklfiTFHhI8Y+4K4OFU+St6r9TTHWtE+vv+CZDCT4+6+3OV8K3f63FtX6UxSGGVHH3lYMPwr82f8AgmHER8efELHj/ilbr/0ptq/SYIScYya8DiG/9oS9EdWFt7GNjgfhx8DvB3wp8R+Ldf8AD9jcprPii6kutQu7y5MzAPKZTFEMAJHvYtjkkgZJwKu/Fz4q6d8EPhrrnjjUrWS/g0qNDFZRdbi4kcRwxk9lLsu49lBq94Z+IfhjxprfibRtC1u31LVvDV19i1eyjDLJaS5I5DAblyrLuXIypGc1p6/4b0jxfoGoaD4g0yDWdD1GI295YXIykyE569VYEAqwwVIBHIrw+ZuqpYi72v3t/wANsdVtND8P/EHiPUvFfiHVNc1a4N1qup3Ut9dz/wDPSaRy7ke2Scegx6V97f8ABLf5vC3xVb/p+0sf+Q7ivkT9pD4MS/AP4xa54PWaS802PZe6XeTffnspgWiLdty/MjHuyNX19/wS0jx4M+Kb9jqOmKPwhuD/AFr9JzmrCrlXPS+F8tvvR5NCHLiLN66n3Foq/wDE4scf894//QhX4QeIpy3iLWCTgm/uT/5Gev3h0UY1ey/67p/6EK/B3xPE0HiXWon4aPULpDx3Ez15PCjtVq+i/U2xvwI9f/YoJf8Aaw+FwPP/ABNyf/IEtffP7d7bP2R/Gzf9POmf+lsVfA37EIz+1n8L/wDsKt/6TzV97/t7HH7InjbPe60z/wBLY61ztv8AtXD/APbv/pQsMv3L+Z8NfsJRC5/az+HoPPlz3kwB9VspyK/WMDv+lfkv+wdcCD9rj4eZwBLNeQjPq1lOAK/WrHSuHij/AHyP+Ffmy8Iv3Z+cn/BULTmg+LXgXUOSl14baH8YrybP6SCuO/4Jz642lftR6TaZxHq+kalYNz1Ih85f/HoBXtX/AAVN8PGTw38MdfUcW95qGmSH/fSKZP8A0XJXzH+xdfnTf2rvhZKDjzNZW2PuJYpIyP8Ax+vdwMvb5FKHZSX5swqLlxKZ+ve3LV+fP/BUqwEfjn4Z3wPzT6Jd25+kd1uH/o01+hIGDj0r8/f+CpNyj+NfhfZg/vItGvZiB2D3Sgf+izXyWQ3WY0mvP8mdmI0pSZ9N/sXfN+yb8MDyf9Buf/S24r2XbnPFePfsYIU/ZN+GHvp9y353k9cp4Q/aiubr9s/xz8I9akgTRGuFsPD8uxUeG9hgQyQs2PmE580jOcOqgfexXJiaFSviq7gr8rk36X/4JpFpQVz6MIIpxkeT7zFsDA3HNKy4PShRzXlGp+XX7fsQuv2wbyBhlHsdEiI7EGKMH+dfqhrKhdXvFAwBM6gDsAcV+Vf/AAUCmFr+19qs7cLBY6LIT6BYIz/Sv1W1ciTVLqRTlXkZwR3BOf619Nmi/wBjwf8Ahf6HNS+KfqfGn/BUCNj8CPCDqPlTxUAx/wB6zmx/I1+d3gjwD4j+Jvie18PeFNGutf1u5BMdnZplto+87E4CIMjLMQB3Nfpv/wAFHdCbVv2Wrq7UE/2T4g0+8bA6K3mwE/nMv51yn/BLjw9p9r8JvHOvxQp/a95rqadLcY+cW0dvHIkYPUKXldiO5Uele7leYfUMnlVirtSsvV23OepS9pVV+x4Rp3/BMf4uXdkJrvUvCOmXBGfsc+qvI4PoWjhZc/RiK8X+Nf7M/wARPgA1tL4w0NYNMu5TDbavp863NnLJjOzzF+6+ASFcKSB0ODX7SEcnNecftMaDY+JP2bPilY6lEktonh66vlD9EngTzYZB6FXRcH3I71w4bibG+3j7Wzi3qrW+41lh4W0R+Jm71GakibLjFIBuVTjBPNLEPnr9YVrHlM/XP9gKHb+yP4OP/PS91OT/AMm3H9K+gVXgV4p+wRZq37J3w1jwR9pa9c/8Cv5hXV/Ab4pt8XvCXiHUZlgS70jxRquhyLAu0eXBPmAkepidAT3IJr8Ix8XLFVpLpJ/mz2ofCjtp9JsrvVtO1Oezgm1HTlnWzu5IwZbcTKEmCN1AdVUEd8CrbdTUiRlpFUDJPAA7muP+HvxO034lat4/tdMiKw+E/EL+Hnn37hcyJCjSOBjgCQyIBzkID3rzVFyTfRGplftDyNB+zx8U5E+8vhbUcfjCw/ka/FTdg4r9tfj7ai5+AXxPi5w/hbUuntbuf6V+JCndg+oFfo/Cb/d1vVfqebi/sn2D/wAExvCh1j44654hdN0Hh/QZirEcCa5dYVH12edXrn7VvxqPw+/bU+CgNw0eneHLaKS/QHC7NRmeKfI/64BD+ArS/wCCYHg0aR8F/FfiaSMrPr2ti0icjrDaxD9PMnk/75ri/wBqr9ir4t/Gf46+KvFugw6HPo1+tvFYyXOsRwSpHHbRxAMjDIIZGP6964a9XD183qvEySiouOvpb9WbU4yjSSjufe13bG0upYW5aNyhPrg4r87v+CpHhE2njbwD4sjQhNT0ybSp2I4MttLvT8fLuMf8Ar9CbNLpNM09NQeOTUEtIEuniOVacRKJCp7guGwe9fNP/BRzwd/wkv7M8mqxpun8Naza3+QMkQy7raT8MyxH8K8DJqv1bMKUr6N2+/T9TerHng4n5YRk71z61+x37Ia7f2UvhSP+oOzfnczn+tfjgoxIAfWv2i/ZJsEg/Zt+EMEgPlvoVu7duGd3P86+04t/3ekv736HDg1ZyPSNuFzVI6NYvr8OttZQNq8FnJp8V8UHnJbPIsjxBuu0uitj1B9Tnhv2cfipN8bfgroPjC6ihgv7ma7tLuKAYRZYbh0GB2zH5TY969Ktbdrm4jiQbnkYIo9ycCvzKcJU5OD0a0PTRERmvFv21Jnt/wBlD4lFATmytkOPQ3tuDXd/Cf4oad8X/Dus65pMDRafZa/f6LDIz7vtC2zKBMPQOGBA7DvXHftj24uf2U/iguASmlRyD/gN1Af6V1YaLhiqaktVJfmiZbM/HFs+YcetKOTSNy5x60o5r9+PnGe0fsZuY/2qfhay8f8AE8iH5o4/rX7CMMkfSvx3/Y2Vm/ap+FgXk/29CfwCvmv1O/aB8e3vws+Bnjnxdpvlrqml6aZLNpkDos7yJFGxU8NgybsHg4r8u4ppupjqcFu0l+LPYwulM7rbSPGkkTRyRpLG2NySqGVsEEZB44IBHuAa88/Z3+M1p8fPhJpPiyKOK21MMbHWLKH7ttexgbwoPIR1KyJns+Oxr0cLmviatKVGbpzVmtGdl+qOP+MzF/g18SGbJJ8L6qSf+3SWvhv/AIJexLJ8UPG0xX54vC6BT6b7yDP/AKDX3N8Y1/4sz8RR/wBSxqn/AKSS18Kf8EuLpE+LHjG1P37nwruX/gF3bk/+hV9Pl/8AyKsX/wBu/mc1T+LC/mfosV4Ir8nP249PfSv2rfiAG3Yu7i2vlLLjIltIW4/HI/Cv1m284r80/wDgphoTaZ+0BpGq7SItY8OWr5ySC8MksLfosf51XDE/Z5hbumv1/Qzxa5qLO0/4Jea+y678TNCLjy5rCx1JELdWjmkiYgfSZfyFfeu3Oa/NT/gmjftB+0PqVnxsvfDF8jZ9UlgkGP8Avg1+l+3msuI6XJmU2utn+Fv0Kwr/AHMT8oP2/rEad+1D4/2Hi7t7K8PGOZLCLd+oNfqd4elNz4W8PTHkyaRYuffNtGa/Ln/gobKkv7UPjMIwbytM06NgOzCwjJH61+pPgGH7T4W8HRSnaH0jTVY+gNtFk105unLL8G3/AC/oiaT/AH0/UuEUJI0LhlO1h0NeAfsnftS/8NCXHi/RtVt7Sx8Q6Pdy3Nolr8q3WmNKVRsH+OI7Fc9w6N1zX0AV5r5Wvh54ebpVVZo7E77Eel2kFgLK1tLeK0tLfZHDbwRiOONRjCqoAAA9BX4ufHDMXxr+Ii+nibUx/wCTclftVAuJ4z/tD+dfi3+0DGY/jx8Slx08T6n0/wCvqSvteEXy4mp/h/VHm46zirnBeaeeT+NNuJz9ncgc7Tzn2pm3I/nTLgbbWc9xG3P4V+oTd4ux5EbKSZ+9F0d8iv13Ij/mgP8AWoNtS6XsuLfSzMxWN7W2aRh2XyUJP5ZrxT9lj9pWx/aS8Ma1M1nDpPiDRrorc2ELlkktZGb7PcJuJOCAUf0dc8BgK/npUJzhKpFaRtfyvsfUt6nsN1bQ3tpc2tzDHc21zE8E8EyB0ljdSroyngqVJBB6g1N4X0+10V9D0+wtorKwsfs9tbW0C7Y4Yk2qiKOwCgAUu3BqfTjt1GzPpOhz/wACFc+uxR+W37JMA/4bg8PhlyY9a1gjI6FYLzH61+nmOK/Mj9nKddF/b50mBgPm8V6tZj6v9sjH6kV+nRXivqeIL+3pP+5H9Tiw/wAD9Wfm9/wUx0s2fxt8L6gI9qX/AIZiXfn7zRXNwh/IFax/+CcniU6V+0edMZyItb0O+syvOGeNVuE/LyG/OvWP+Cofh4y6J8NfEKqNsNxf6VKQBn51imj/APQJf1r5n/Y41Q6P+1N8MJhn99rKWjBTjiaN4T/6Mr6zBr6zw/KPaMvwba/Q5Je5iU+9v8j9ce9eCa5ocSft+eC9T58y6+Ht8T/vRSzRA/8AfDYr30pjg9RXh3jG9W3/AG3/AITW4YCS58F61FtPcb5WH/oBr84w14udusZfkeo3c9tYYr8xf+Cg2mNpX7TmrXBwF1LR9NvVwOuIBCT+cJr9PGGa/P7/AIKd+HWtvGnw78Qqh8u+0i5013HTfb3HmAfXbc17XDcvZ5hFPqmvwv8Aoc2LXNSaKv8AwTS8Sm2+JPjbQGYhNT0FLxV7GS2uF5/74nev0Bxx/Svy9/YD1I6f+1P4Yi4xf2Oo2TZ97SRx+sYr9QyMYFVxLTUcwcl9pJ/p+hOFleij8yP29bBdJ/ae1uVeBqGm6bfNxjLG2WNj+cVfb37KE73P7Lvwvkc5I0h4/wAEup1H6AV8Yf8ABRqRT+0VZqpG5PDWnq49985H6EV9i/sgS+Z+yn8NSf4bO7X8BfXFdmZ3nlGGb/rRkUdKtT5HrZHFCsY3DAK2Mgq6hlYEYIIPBBBIIPBBIrhvCnxo8O+MPiz44+HNqJbbxH4V8tpFlYFL2PYnnPFjp5TyKrKc8EMOM47hl5r4+VOdN2mrPf79UdmljmfA/gDQfhh4SXw54Zsjp2jR3VxeR2xkLhHmfcyqTztHCqOwA5PWvz4+PcC3n7d+qWjDKXHi3SVYY6hvsmf51+lMg+RvpX5tftDTjTP2/Lu4f5FTxNoc5J6Y2WZJr6LJZOVaq27twl+hhV15fVH6Uaw/narfN3aeQ/8Ajxr4f/4KQN5V38L23fKbfVV/HzLU/wAiK+4dWjMWqXqHqs8g/wDHjXxh/wAFKdOL+DPh1qQTIg1XULRpM9PMghdR+PlN+VcmTPlx9Jv+tGFZXgz4mW7RRywH405dZtozLELtV85dksazbRKueFYA/MM9jmvrD9iD9mXwx458LXfxC8aadHr9v9vk0/SdHuSfsxMQUyzzqCPM+ZwioTt+ViwPFfYkngTwk1obT/hCvC32Qjb5H9gWezHpjyq+xxufU6FV0VDmtvqcFPDe7dyPyQGoR8YI596UXseeor6u/bV/Zl8K+D/B0XxA8GaZH4eW3vIrTWNKtMi0ZZiyxXESE/uiHARkX5TvUgAg5+M1Cjo+a9jB46GNp+1h80c9Wi4u1zpYbqPcmCM571+mH7PmH/Z9+GZAIxoijrnpPNX5Ywrl1xKCM8iv1K/Zv+b9nD4Xnv8A2IOf+3iavnuI3ejBLv8AodeFjy8xV/aM+F+p/F/4ZDw/otzZWmpxara6hG+ou6QlY1lRwWVWOdsuenOMcZrrvCPhe38EeDPDvhy1la5g0fT4bBbhl2mYovzOR23OWbHbOK2Ly6trC0mury6t7G0hXdLc3cywxRjIGWdyFXkgcnqR60SJtAOQQVDKykMGUjIII4IIIII4Oa+EdSo6SpP4b3+Z3+6ndbnxN+3H40bW/iHo/g4xf6DoFkt5IH6TXF2quWx6LEkaA+u+uF/Zdl8j9o/4dD7qtqRhAz2a3mTH619WftRfB6z+JPw+vNatLNT4r8O2z3drcRr+8urRMvPbP/eATdIndWQgcMa+SP2dJQn7QnwzmRtynXrUAjuGJX/2avtsBWpzy2VOK1inf8dTz6kW6qaP0Px8v4V8G/tj2/lftCay/aXTNLk+v+iIv/stfeyjb+FfDf7adt5fx0Eo/wCW2gac31I85D/6DXjZF7uNXoy8TZwaR88asv8AxLro+kTn9DX6p/ElP7Q8DeMgPmN14Zvz/wB9afIf61+W2pQeZp12uOTE4/8AHTX6nXC/2t4Px1+2+GQPrv03/wCvXrcQauk/X9CcLdRZ+VEDbraFsdUU/oK7H4PeHj4t+LvgbRtm9L3XbKNx/wBMxMrv/wCOI1cxpkIm06zcjBMCH/x0V7h+x1oA1D4/6PdbC0ekWN9qRJ6BhAYU/wDH51r6LF11DDTl5M46UGqiR9l+NfiPpXhjxT4TstUMiXHjDV5dPtJQQEik2htz5/hLyRJx0Mme2K6EoQSrAqckEEdK+R/25tRuH8YeB9Ps5WiuNO0mbUY3Q8xzy3WEf6j7Mh/Cvq7Q/EkXjTw5oniWFdketWEGo7R/C0iBnX8H3j8K/OqtD2dCnWX2r/meondtPofCH7Yfhr/hGfj9rN3GgW38QW1vrUe0YG+RfLm/HzopCf8AerxjeWzX2V+3X4Ua98KeD/E6Lk6fezaTO3pHOvmx/hvhk/77r47+yketfdZVWjVwkb7rT7v+BY82tFqenUhz0pwGFJP1zUnk4pTAHRkZcqwwR9a9dNdDJp2uzvdE+Bfi/U4dCvr3SL3StD1lHe11I2xucgQvKmYYz5n7wJhcgFsjAPAPJ6joX2DRV1iDUrDU9M+1mwe4tDKvlT7C6o6Sxow3orlTjB2OM5Uivrz9nz4pQ/HXwde/DvxndMNasreJ9PvLX9zLNbwhdsqkcefCyo2QOQQ2OGzxuifBD4kXupa74e0rW9M8BajpmqFtT1nSbNrFtQsvKUw3CQ26AyNveQYUqVMjITjIr5KrmmKw9WSq293p3XRpnbClTlG34nzfommHXPtLrf6fYWdsqtPfahOY4ItzbUUlVY7mPAAU9GJwFJF3WvDN74cg0ya5n0+5h1GGSe3m067S6jZUkMbfOmVzuU8AnjrjpX1l8f8A4N3fhfwnrutx6td+NvDGj+HklfS/Fs890Y9UieEG8C7gGE0XnBgrZiZ2xwa4j9mP4U6x8c/Gen+N/F+lW174O06AWsUM8Sw21y8UZSC3ghAw8URO5geMgKSxJFXRzirU5q87KEenVvpb1CeHgopRd2+pq/sI6ckPiDxh4iuIpntbS2t7DzooHl2BzJNJjaCc/uYQfTevqK+yPC0NxBpMq3sXk6g17dyXUZIJSVrh3KHHdQyqf92vm34g/Ezwp8B/AupL4QtrWCw1i+ludM0y0Z4kvTLGFeQbRg2+UI9AgUp/rEr0X9kDxheeN/gTp19qTyS6mt9eefNJHsE5ad/3ijH3MhgCM8qRkkGvl8ZXeKryr2sn+iOuEOSCj2PcNOkEF3BKcYjkVz9AQa8C+IHw4u/H/wCzxqXgtNOlm1fSIZBZXKFPKURy+faDBbfjYI4idu1VLEnGa9o1+6ax8PajKhKym3MUTAE4kkIijPH+06mvnP8Aa7+NGtfA+206DQRFIviGW4iWS4ds2htAoilTaRu3CfJRjtJSMnIBByoxqzqRjS+K+hSsk2z5R8ZfAzxb4F+H+heM9Ws7ZNH1h1jVLa4Mk9mzJujFwu3bGXGQMM3IwcHArs/2Kby2T4+2On3Wl2uoLqmn3MCSXUSyNaSRhbhZY8j5WzBt3DBG8c19AeGLfWP2gP2ELm0h2/23LprW8W1SftUtncDZuJ/jk+yrkjgGQnoKd+yf+zTc/C0eF/FutfYz4l1eK4S9trl5BJYwNF5kUNvgiMyb0QSsd5+You3DZ+orZtfB1qGK/iXcbL8/l/kc8MParGcdkeWft9eM59W+KfhrwNFZJb2Oh2kury3fmM0k8k7GIrg8KoEC9OpYntXy9f3Cq5GRxX0L+3DYzy/GTxT4ktzJ/wASA2ugapYTxbXt4pQ01peRno8Mxd1J6rIuDkOpr5bubsyc7sgHrXt5JKCwUFT87+tzmxMG6l2GoXiuSOfwNZ6bJMjc4+lVr6XDHHeqQuHHQn25r33NJkxg+h9M/sQutr8RfEp5fFlpJB+niDTDXqf7cGmWum/HWGWDf5t7pZubje2QH+0PENo7AiIfrXin7GV+8Xj7xIxOSNMsHy3trmmH+le1fttCW4+PH2uSB4ITYz2cfmKAW8m9mJPBOeJRzxwR3r8k4qt7Sfnb9D7Xh5NYyl8zwpFyyjqM1429o8vinWLkozATyqDkqM7sZPtgV7QvGGP+FecappiWEt6pzcSyTySBE4UA5P1PFfnVCpy3XVn2fFKapU35mz4J0zU51e7sVs7uSA/vLVnDPIvspGOOO/PpT/ExsY2t9W02w+yXNjIZbzT5wRGSMkMV/hweoHBFN8KWEd9p9vqGh3Eltq6KJYkL5imXkOnscgjHOCPxpdTu18TG/vnMkN2yH7dagsNwAC4YemSv0zXorR6n509EfpJ/wSBMj/BjxjNNI01xPrYmldj1ZoVP6jB4/vV9718Qf8Eq4/L+F/jVf+o2p/8AICV9v12UZc0FI6Iu6CiiitigooooAKKKKACiiigAooooAKKKKAKWpo8lsFjOCWHPtVS9MNpp11JNKkKJC7PNIwVUUKcsSeAB6mtG7cJCWJwBXM63pseuQPDeDfZbcm1cZSTnq4/iH+yeK8vFT5G7K7aOuiuayeiPiz9vfUrbUfBXw9ks51ubdtSu3ililEsTKIFHDZPPzD8K+O7AbtTswTt/fJz+Ir7P/wCChtqLbwp8Onjjjji/tO9QIiBQu6FT0Hspr4x0rjVrE9vOTJ/4EK+Wban/AF2P0/K0vql/X82fRXge1B8GeA4uM3fj7SZmI/i/4nAOffhRX5x+OJ/tfjnxLOcky6rduc+871+lngIH+xPhXEwAZvGGkuR24vZJD/I1+YWqTm41nUJicmS7mf8AOQmv3PhNe7K3ZH4tmLbrTb35mQhDx7UqHGcda9M/Zn07wxrXx48GaP4v8Pf8JRoOr3y6XLp/2uS2w8/7uOXehB+RmDEZGQMV+gvhn9kf4L+L/Fd7bWXwssrSz0LxvLoGoBtWu3M1tDZkvIu6XOGllhIUcjaeSM19Rjs1p4GooTg3pe6sefCi6kea5+X1zo2pafp+n393pt5aafqCu9ldz27pDdKjbXMTkYfa3B2k4PBqvtJr9HvD/wCzt4J1T4L/AAd0290eS9kg8TabfXVpcX9zJC9pqN5cxNH5Rk2qGSOAFlUE7Bk8k11K/sffCaG51G3h8C6ZcnUbvWpdPknuJ8RQizje3UN5mAscrNyc4ArzFxHRiveg93/wCnhuzPy6CknHWkA6198R/s9fD+z/AG6vBXgafwfpj+HpfA66jf6RlzbzXotZi0h+bP30U8HHGa9Rtv2T/hffarqKL8OdA0zWGj8N3d9pD3rzQabK91IbqGNi5/1sCY2fxcYA3VvV4ho01G8Hqk+nV2EsK+5+c3gD4R+JviTHeXOmWsdrotirm91/VJDbaZaMsZkCS3JBRHYABVPLFlHeuNXLqDggEZxX6maz8GfAen/CTx54T07w4ul6fqml+KPEIezvbiM28lrdLHCixh9hjGyIFWBBCDr1HAfs5fAv4f8Aib9lXwfceIfBXh3WNW8Radr91ca2xP8AaEHkJK9uYnUggoUAI/h+X1rmjxAuWVWUdLpJfJ63+Rbw10tT4M8OeBvEnjKPU5PD+g6lriaVatfX7adavMLWBeskm0HaoweT6H0rDUb0DKQykZyK/WH/AIVv4b+H/gnxpqXhXwF4T+3wWelSy2t/ePpVvKp0wSzZljPL5diqnqWPIzmuP+MfwA+HOi/Ajxr4j0/wToVnf2nw9tHEkFkiPb3oMbicf3ZWScZYcnaM0ocRRnOzho2ku/zJeF0umfmdjnjk1s6V4I8Ra94e1rxBpmg6jqGh6KEOpalbWzSW9mH+6ZXAwufev0C8H/B/wLefsW+HNTvPAvhq91abwh/akmpJZIdWN3/aCpHNuHzGEKSHY5GAAeCRXpHxZ8HeH/hx4F+KX/CK+C/Attbf29d2txZ6q32FDanT7dWFsiDbLNuYlY24O5qqrn6UuSnDVO2r7Mawtn7zPyZwD3Ge3NNDqCRuXjrz0r9MP2yfgz4I8G/BL4w61o3hDQ9Mul/seC3ms9PiiazuIroxzmMqBsMkbxbtuAc89a7HRPh78PU+F/wltdV8MeBoru803wrNpW+yt01S81GS4i8/K43SxNF94sGB/eZ6VX9vxdNVVTertv5Ji+rO7Vz8vfh/4ZTx74+8N+GP7Si01tZ1CDT1vHjaYQmVwoby0+ZuSOB1z1HWl8eeFo/BPjjxB4eh1a016PSL+ayGp2GTBc7GK+Ynscep+p61+qXjr4b+ENJ8BeNVtfDnheYvovi2/iuLLSrf9yy3MbRKGCZV4d5Tg/KVIFfEX/BQvRNM8PftTa7Y6RptnpNmumaa/wBnsbdII97WyMzbUAGSTycVrgM2ljsTyJWVnp6CqUeSFz5sOSaTNPIzRjA96+oOK4gOMc1Ip/yKjGO3Oaep/CjYTLKOHAByDSFNp9f6VEhwfarKqHFdMWZWtqMQfMBX61/sGw+T+yV4JJXHnXWpzY+t5IM/+O1+S4AjyzEKi5JY9hX7H/so+HLnwl+zH8NNMvLd7W7Glfa5YZFKuhnmknG4HodsimvkOKppYWEevN+jPQwa95nQfHRjH8Bfigw6jwrqf/pM4r8VUjwkY6/KP5V+4fj/AMLzeOPhz4w8NW2PtWtaJe6dBk4BllgdYx+LFR+Nfh/5UsLeRcRPBcw/upYZQVeN14ZWB6EEEEetcvCc1yVY9dP1Kx0XaLPsP/gmFGW+N/it+yeFZs/jd2wr9JLNc3cIPTev86/Pv/gl14euH8VfEfxAYz9jt9MtdLWbsZpZ/NK/UJDk/UetfoJbMFuI2PAVlOfxr57iCalmE7dLL8DswsbUYpn59/ssa9Jp/wDwUE+I1iZGEeu3fiK1kQHhmiuWnT8jE35mvv4LivzT+FV83hb/AIKSbLgMpk8darYODwcXBuUXP18xa/TErg4qc6go1aUl1hEdBtxafRs/Pz/gqboCReJ/hlryrtkutNvdNkcd/JmSRP0uGrf/AOCWN5G3h/4qWGR5qXel3WO+0pcJn8xWv/wVG0t5/hn8O9RCEpaa5dWzv/dMtsGUfj5LflXlv/BMPxXHpXxm8UeHZWVf7e0FnhycbpbWVZMfXy3lP4GvZjB1sgf939Jf5HPdLErzR+j8En2aeKUdY3D/AJHNfit+0f4Tk8E/H74jaJIhjW2167kiz/FFLIZoj+KSKa/arbg18u/ta/sUn9oLxLZeLfDes2Xh/wATrbx2V8mpROba+jTiKTdGCySIp2H5SGUL0K8+PkWOhgcS5VXaMla/Y6MRTdWFo7nx3/wT98Oza7+1Z4TnjjLw6Rb3uqTnsqJbPGp/77lQfjX2r/wUGuhZ/sleJkPH2nVNLgBz3+0b/wCUZ/Ktv9lP9lTT/wBmrR9Vnn1OPX/FmsokV7qUEbRwQwK25YIFb5tpbDMzYLELwAK8q/4Kh+KU0/4UeCvCySDz9X1qTUZIs8+TbQlAT7b7gf8AfJrvr4mOZZvSdH4U0vud2zKEPY0HzHxJ+zR4pTwV+0P8NdalIENt4hsxKScARySCJz/3zIa/aW6t/IuJIiMNG5Qj3Br8E8SR/NExjlHzI4/hYcgj6HBr9x/hf49g+LHww8KeNICpGt6bDczBTnZcAbZ0+qyrIPwru4qoNTp1ujuv1X6mWCneLieNft+eCW8ZfsueIbiGMvc+Hby111NoyfLRjDN+Uc7Mf92vz8/Y+s3u/wBqf4VRIpLL4gt5eP7qBnY/kpNfsNf6XY61p19pmp24vNMv7aWzu7ZuksEiFJE/FWPPavk/9mH9hS8+A/xnvvF+r6/Y61pulwz2/h5LYOLiTzVKedcAqAjJGzLtUtlmznA583K8yp4bBV8PUerV15tq1vyN61JznGa6H1l94k981+ZX/BSXxImsftH22kxvuXQdAsrRgP4ZZTJcsPymSv06Elraxy3N7OltY26NPczyEKsUKKWkcnsAoJ/CvxE+MHxGk+K/xS8XeNpkZP7a1Ka9iiYcpCTiFPqI1Rarhmg54t1ntFfi/wCmTi5fu+Xufq3+x9AYf2U/hUrfxaQz/wDfVzMf61+bX7V1/eaN+1r8Tr+xuZLLULTxTNcW1zEcPDKjIyOp9QQCPpX6n/Azwpe+BvgZ8O/DuoxG31HTfD9pDcwkYMcpTe6n3DOQfcGvzH/bv8MXXhj9qvx008RSHWJodZtXI4limhTJH0kWRD7qRXVkUo1M0rX2kpfPVBibqjdeR+l3wI+L9p8evhLofjSARxXt0pttVtY+ltfx4E6Y7KxIkX/ZkWu8Ar8xf+Cefx0X4b/Fd/B+qXIj8OeMmjtA8jYS21Fci2k56B8mFj/tof4a/T9o2jcqwKsDgg9Qa8DNsC8BipUl8L1Xp/wNjWhUVWCkflF/wUWBl/ap8VR9CdK0tAfrZp/jX6bfDLxUnjz4W+CvEqPvGr6HZXTHP/LQwqJB9Q6uPwr8yP8Agocy/wDDWfipR/BYaWD7f6HH/jX1j/wTd+JsfjH4E3vhGaUNqng++ZUjJ+ZrG5ZpYmHssvnr7ZX1r38xw7nlGGrL7O/o/wDg2MaU/wB7OB7x8avh8/xY+DnjXwbEoa61jS5YbTd/z9JiWD85Y0H41+T/AMAv2lvGv7OWqXknh+SFtMvpoW1TRNRtxJFOYyQRz80UgBddykEd84FfsqhKMCCVYHIIPSvlH4q/8E+vD3xF+Nlv43sdci0PRL++S/1/Qfshczyhw8ptnBwgmx8ysMKWYjIOB52T4/D0IVMPjFeElf5o1qU5SalF6o+sbtEjuZAgOzOVDdQDyAfzFfBf/BSz47eIPD93p3wr0e7jstG1bR49R1opGPPuN1w4jh3/AMMeIQxAxuyMnHFfe87Ne3bMqYeZztRRxkngD86/Hj9t3x5D8RP2nvG97aTCfT9OnTRLV1PylLVBExHqDIJT+NVw5ho4nHJzV1FN/wCX4ixE+Wm7M8GC4HNPVeRSmnJgcnoOa/Y33Z4l7n7P/sP2Qsv2Zvg6nGJLHzjx/fvJW/rXgP8AwTk8Xeb4t+OPhWWQFv7Z/tyBM9c3E0ExH5wV9N/sr2J0X4C/B21kUxPDoGnSOrDBBcCQ5H/A6+Av2Kdek8F/tzaro1wzQ/2xc63ocqE8GUSSSxg/8DgA+pr8dpQWJjje/wAX3Sue7J8vKfpXq/iC28HaNqviK8IFno1lcanNnpthjaQj8duK+TP+CYl3c6t8IviDqt4TJdah4rFzM5/ika1R3P8A309ej/t2eLf+EQ/ZW8abJNlxrRtdDhweT50oaTH/AGyik/OuK/4Jl6c9r+zrrV06FVvvFNyyMRw6x21vHkfjuH4VyUaKWWVaz6yivu1ByfOo+R778Z493wT+JA9fC2q/+kklfhxEQsSsfuhQxP4V+6vxR06fV/hX45sLSJpru78O6lBDEvV3a0lAUe5PFfi18IvAE/xX+InhDwjbBi+uX9vaMyj7kJIMzn2WMOx9NtfS8L1Y0aOInJ7Wf4M5sSr8sUfrp+y14Mb4f/s2/DrRZI/Kuf7ITULlcYPnXTNctn3HmgfhXqATgVzfxf8AG8Xwu+F3jLxbaWiXCeH9JnurS0fIjYxqFgRsYO3JTOOwNfmwn/BRX45JICdc0J8H/VHw9bbcenAz+tfO4TLcVm0qlalbfW776m85xpJcx+pewiuU+LPgsfEb4S+OPCxXc+r6Jd20Qx/y28svCfwkRK4L9kT496p+0T8KbzXtd0+zsNb0zVJNMuW05GS3uMRRyJIqEnYcSYZQSMrkYzivb7Sb7LdRTYz5bh8euDmvKq0qmErOnPSUX+RpGSlZn4DQ7nhSQggld2D24r9tf2dLZ9P/AGffhZCwIki8J2Tfibbd/WvyT/aF8Ay/Cv4yePvDUsJgisNTuXtsjAa1kYywOP8AZMbrg/X0r9j/AIV6U+n/AA88B6VIoSaDw9p1oy/3W+xxqf1NfdcTV418Nh5r7Wv4L/M48NFxdRdv+CfJP/BLbxcdS+FPjbw1I+ZNK1WDUolJ6R3MJRv/AB+2H/fVfU/xQ8aD4a/C3xn4tLBW0XRrq7iJ/wCewjKwj8ZGQV+fH/BM7xA3h34/at4anYx/21oV3aGM8ZntpFmAI9QqTD86+lP+CjHi7/hHf2aJdKRsT+I9ZtLAD1ii3XMn6xRg/wC9XhY/B82axpLabi/vtf8AU6Iz/dcz6foM/wCCbcTRfssqsh3P/wAJLqALHuRFbAn8wa9E/a5TP7K3xWGOf7DP/o+GuO/4J62Bsf2U9DlZSv23V9TulyOq+cIwR7fujz7V6B+0/pk+s/s1fFOztozLcP4duZFRRkny9srYHrtQ1x4lpZnK2yn/AO3Gi+Beh+LDD5myaFXBqV/mYtnIbkEGgLx65r9xaPnWz2v9iWIyftX/AAvABONXyR9IZD/Sv0Q/bgjZ/wBkn4ikfw29oxHqBfW+a+D/APgn74bvNc/ar8I3VujNBosd3ql3KB8scS28kak+mZJY1Hua/Rf9p3wtd+NP2b/iVothC1xfT6JLNBDGu5pHhZJ9qjuSIiAPWvzHiCpGOa0nfblv/wCBM9fDRvRfmfn3+wZ8dU+EfxjXRNWuvJ8LeLfL027aRsJb3Qb/AEW4PYAMxjY/3ZSf4a/VGaJoZGjdCsiHDKex71+CJdZRnIaNxnr1FfsB+xz8dR8ePgrY3V/ced4s8P8Al6VrW8/PKwX9xdH/AK6xryf76SVXFOX8ko42C0ekvXo/0+4WFqXjyPdHffGIf8Wb+If/AGLGqf8ApJLX5vf8E6PEi6D+034ftJGKprelX2lgermDzkH/AH1AB+NfpL8XgD8HviCCcf8AFM6pyf8Ar0lr8ZPhl43ufhv448LeLbMFrnQr621FYx1cRurMn/AlDL/wKsMiofWcFiqS3aX32YV5ctSEj9xCPmr4w/4Kg+Cn1L4f+BvGEMZY6RqM2k3LAfdiuUEkZPt5kDD6yCvtCG+s9WtbbUdOmW50y+hjvLSdTkSQyKHjYfVWFcv8U/hzpnxf+HHiHwZq8jQWWsW3ki5RdzW0ysHhnUdykio2M8gEd6+WwGK+pYqFd/Zevps/wOycOeLifnX/AME3bd5P2mkkXO2Hw7qTuR0wVjX+bLX6fJG0jqijLN8oHqTXzN+xz+yVqf7O134l1zxPqeman4g1OFdNtU0lneGC1VxI7lnVTvkZY/lA+UJySTx738QPHtp8KvAPiTxpfYNvoNhLfBGOPMlUYhj+rymNR/vV6WdYmnjse5UHzKyS8/6uZUKTpU1Fn5K/tgeIovFn7R3xV1CBxJANVns4nXoy28a24P8A5CNfsD4JjxovhVMYI0ywXHv9njFfhlDZaj4r1OOyiWS+1rV7gQqqDc81zO+OB3LO/wCtfu7YxppN5YQsytHZeTCWXoRGFUke3y17XEtNYajhqCesU1+SOfCvnnOXmfif8H/ihqfwQ+KejeMdNQz3Ok3j+fabsC6t2JSeA+zoWHsdp7V+zOj63pninRNM1zRLoX2i6rax31jcj/lpDIoZSfQ84I7EEdq/Fb4m+FbvwR8SvF3h2+iaG70rWLu1dCMcLK21voylWB7hga+2P+CbfxwF/p2o/CbVbjM9t5uq+H2dvvRk7rq2H0P75R6GX0ru4hwMcRhIY6lvFK/mn1+X6k4ao1UlSl3dj7dh/wBcn+8P51+L37RAx+0D8Tx2/wCEo1P/ANKpK/aJBiRfYj+dfi/+0b8v7QnxR/7GnU//AEpevN4Sd8VU/wAP6oMcvcXqecgduoqO7H+hXHUDyn/kanHTpmpI7KbUZUs7eNprm6ZYIo15Z3c7VUe5JAr9UnpFtnjRu5JI/dTSkaXSNNTHztpsC49zbKP61+OX7Nnxju/gD8T/AA/4qjWSaxgH2PVrOM83VjJgTJjuwwJF/wBuNa/aG2hSw1S0gfCpbGKB89AFCqf5Gvwu8V6DdeE/F+v6HeoYbzS9RubKZGBBV45WU/yzX5bwxTp4n6xQqLSSX6/5nt4uTp8s10Z+38FzaahaW19p9zHfadeQpc2t3EcpPC6ho3X2KkGp7X5buA+kin9a+OP+Cc/xy/4Sbwjd/C3Vp86poUb32iNI3M1iWzNAM9TC7bwP7kh7JX2NHxKh9GH86+TxuEngcRLDz6P710Z2xkqkeaPU/IY+KV8BftlXGvyHZDpPxCmuZiTjEa6k2/8A8cLV+vV9b/Zb2eHqEkZQR3wSK/F79oW0VPjz8T7bkKfEupqT6ZuZP8a/WD4B/Edfi78D/BXisyB7y609La/wfu3kH7mcH3LJv+jj1r6nP6P+z4bEf3Un9ya/U48PK7nHzPO/27fBL+NP2YvEskMfmXWg3FtrsYAJOyJjHNj6RTO30Wvzp/Zu8xP2ifhgYVLy/wDCT6cFC9T/AKQmf0zX7H3dnaanZ3NlqFst5p13DJa3Vs/SaGRSkiH6qxH418VfAP8AYT8Q/Cr9o618RarfWF74L8NzyXukXiTq9xqEm1ltleHrG0e7c5bjKAKTnNTlOaUsPgcRQqytdNrzurW/IKlBzqRkuh9rz486THTccV8afHH4gQ6F/wAFE/g9HLKqW+mWdjp07H+H7c9yDk5/u3EZ/Gvsy3hM8yRAhS7BdzdF9z7d6/G74/8AxNf4lfHvxj4y0ucrFPqpfS5gfuw2+2K1cf8AAYkb8a4chwn1yrUitlF/jojSvU5Em+6P2MnjMUhRhhlOCPcV8u/8FFPBTeJP2frbXIU3T+GNYhu3OORb3C/Z5D9A5gNfRHgjxxa/FHwJ4c8ZWJBttf0+K/IU58uRhiaP6pKJEP8Au1L4m8N6b408M6z4d1mIzaPrFnLYXaJ97y5FwWX/AGlJDA+qivHwtaWDxMaj3i/y3RrKKlGz6n5XfsURO37Vnw5CKzFb2dn284QWk+4n2xX6t9Bn0FfIn7KP7GPiX4KfF/UPFfiu90y7tdKtri00V7GfzHvXmBj+0MnWILEX+Vvm3SYHAzX1213aadFNfahKtvp1pE91dTOcCOGNS8jH6KpP4V6+fYuli8WpUXdJJfm/1MKFN04crPy0/by1pdX/AGpfFkaMGXTYLDTTgdGjtYy4/BnYfhX3P+x0M/sn/Dc4/wCXW8/9Lrivy38e+MJ/iH498ReKboFbjW9RuNRZW/gEshdV/BSB+Ffqh+yRZvZ/sqfDKJ0Mbvpk0+G6kSXU7qfxUg/jXtZ1S+r5bh6T3Vv/AElmOHfNUqM+F/jP8R9W+EP7cfjTxhouHv8ASfFE84gY4S5iICywN/syRsyH/ez2r9L9C8RaX408N6T4k0KY3Oiaxax31lKepjcZ2t6OpyjDsykV+W/7Z+lSaT+1L8Q0kDBbq9iv4y4xuSa3ikBHtyR+Fe+/8E6fjTu/tH4TarcD96ZdW8Ps5/5aAbrq1H+8o85R6rL3apzPAqtl9HF094xV/S36f5jp1f3kqcvVH2qwyCPavy7/AG5bl9L/AGq/Gd7Ef3luumXSf7y2Nuw/Va/UY9wBX5hft2w/8ZSeLc9Hs9MbH/bjCP6V5mQK+Ka7xf6FV9I37H6d32oQ6xKup2zB7fUI472Jl6MkqCRSPwYV89/tzeEX8Vfs065cwp5k/h++tNaCgc+WrNDL+STlj7Ia6L9kXxwvxA/Zu8G3LSCS+0WFvD96M8rJbYERP+9A0B/OvUdQ0yx13TL3StVtheaVqFvLZ3luf+WsMiFHX67WOD64PavGjzYPE+cH+TN3Znxl+w1+0X4U8PeDbX4Y+IruXSdYm1yV9JungLWtz9p8sCJ5B/qnEikAsNp3jkYr7LmQxuVYEMCQQeoNfmJL+zR4w8C/tFeHvAJsbnUGm1m2fTtWjhbyLuyWZXN1uHChY1JkBOUKsD2z+o2qyi91K6mjHyzSu6jHOCxIH616Wb0qMa0atB3U9TOndx97ofI/7e/xg8P6X8O7z4aQzNeeK9Unsbu5t0jbZY2qP56s74wXcqm1Bk7SSccZ/PwQc5wc+9e0ftd+II/EX7S/xCnjIeG11BdNQrggi2hjtz/49G1ePmVeoGK+0yrCxw+FjbeWr+aOCtO8rdiGKAhxkEDNfq1+zfHt/Zv+FoxgjQ1GP+281flfDPllGB1r9Uv2bIyn7N3wvBPJ0QN+BuJiP0NeTxCrUoev6G2HvaXyOS/bQhMv7NXiZOqtqGlhxjqPtS/pnH5VmfsU6/NrXwI/s6eSSU+H9Xm06FnbcVt3SOeNMnspklA9Bgdq6P8Aa/tzL+zX4xKqSYJtOuDjsFvYQT/4/XCfsEhpfhj42kwRGdfgVc9yLTnH/fS14EYKWWz8pL8kbcz9ol5H0rpzImoWzSKGi8xQ6kZDKThgfYgkV+bnws0dfBv7TfhTTzITFpPjWKxH93bHfeUP0Ar9JLKAy3dvGoyzyKo+pOK/Mjxd4kTTvjJ4j8Q27BktfFd1qUTDoVjv2kB/EL+tb5TFzdWC6xIqPlSfmj9KZYSkrrjoxGPxr4k/b7tJtN+JfhDU0KrDfeHvJyw4LwXU2ef92VPzr7p1YRtqNzJCcwySGSMjoUb5lI/Aivnz9sr4Z3Xjz4ZWOsabZNqGp+GLiS5e2ij3ySWUqqs+1Ry2xo4pCBztDntXFl1T2WJhNu2tvv0HUV4tHwK2spLayhjGcIxOGHpX6reEEeXwd4VWRTvk8O2KuDwQTYRg/wA6/MjwN8M2+K/ifTPDWiW8M+oajKIzNbAYtoj/AKyeQr0REJYk8cAdSK/UjWr210LS9WvocxWOmabcyxbuNsUFs+zP/AUFeznk03CHXX9CKFlG/mflJozBtJsv7wgQf+OivrP9hTRc6h481wj/AFdrZ6XGxHeSR5nH5QR/nXyfpVqYdNs0Y4ZYYwf++RX3n+xpoP8AZPwN+3MMSa1rN3eZx1jiCW6H84pfzr0M0l7PC26uyMKKvJtHU/EL4C+C/ipr0Gs+IoNVOowWq2Sy6dqTWytErM6hl2sCQXbkY6811/hjw5p/g7wxpXh/So5o9L0uD7NbLcSmWTZuZvmc4ydzN2HXGKjvvGnhXSb+awv/ABb4csNQhbZLaXmsW0M0Tf3XRnBU9ODg1rW00F/Zx3dpd2t/ZyHCXNlcJPEx7jehK59s18a5zlFQbdlsdiVjhfj14VPjH4I+NdNRDJcpp51G2VRk+dbMJxj3Kxuv0Y1+dO3zFDKwKEZBx1r9XLMQi4j+0L5lsTtmU/xRnhx+Kkj8a/LrxR4Zl8EeKdd8NXH+u0bULjT29xHIVU/ioU/jX0OTT1nT+f8An+hz10tGYuw85I/KgID9akbAzTcjP+NfUqLONtM6L4deLP8AhAPH/h7xL5Et0ml3iXElvBJ5byx4KyID05RmGDwTweM19faJ4qS7/s7X9I1dtSs7jNza3yr8zfMUkV42+62dySRMR9futXw9nvX0t+zpdi6+F11bBizWOuzgx43FVmt4GXGOQCYZfxBrysyoQcVVn6P0OOvz8nPBtSjqrHtvjXW7XxjoN3oV2gu9HvFAvIrbzIEnQsGaORmy+042HaVOCw3HOR59+0b+0DJ4d0rTvhp4dtF0a9u7aC11Sa3wg0y0lIQW8Kj7krxkkk/6tHGPmbK9l4Yumh1bTFKSeUb6B5v3ZIKrICAeOnU/l6V8GeJobnS9W12O9me6vrW9uluJ5GLvLKkzh3ZjksxZSSTySa8bAYKhXk4p3S19Wa4fEVptyq6baWtY+n/jD+zj/wAJz8aruJdW1CSSa11BLRbDT0MpNsYns7FIy2xAttOFUjAIg5UHLV6L+xT4vtNe/wCE00bS9Pks9D8PNHpmmyvNJIbiGOQ5dskoG3SM+EA4mGcnmof2nPCuu+ONGs4/Cl3PZ65qur2cmnTW8rQPcRXFuIpvmXBKCMIzKDyF/wBmu0/ZXh0Ky8PalpPhJEbwhoc0mmWF+qc6rMoiF1fFu4knV1T0SHjrXzKvKN30/A+jkt7HpPjHVmtHtLWMAiK3m1SfPQJGyRRZ/wC2swb/ALZV8N/8FJb2e28b+BNJJYxW2kzz/NkEyNMsbH0+7bpX3LqkP2i81m5J3HyJrVUIzgW7WVwR+OJTXkn7ZH7M9x8eNBtNR0O4hi8S6O8klot0+yG6ikCiWB36JyiOjn5QxkDEBgw9HL6sKOKhUqPRf5WMmrxaR8q/sNfFvxBpvivVPh79svv+Ec1jT729UwOM6bPDCZnnXIztdIjGyggZdG5K8/Q02q3Gr6bY2lw7NZ2wJgtZG3rFuOe/JIzjJ9Pevkj9mqPVPAX7Q1hpV/pGoR6jeLfeGrmwjhH2q3luIHgLFGZR+7Yh2ywG1GIPSv0JtP2fDe2cdxpHi631C3kUNHcHTmMUinoVZJDke9a55TUcUpw2kk/XzIXNOCt0PjX9rvWNL8HxvZWqLdeIPG+g6QLllDLFpumWm0LEoJw0s11bM5bnbHGoHMhx8qLdYj25OK+sP28Ph5daH468DTPd21+snhz+zi9o26NZbW6lDD2O2aIkdck5r5hn8OTKuQua+zyKgo4GMqfW7fre36HNXqrn5ZdDEml35606y2MZ0dQzOm1G/unIP8gR+NSz6dNBwyED3FJZRqZgGGPrXt8rT1JTVtD3H9jkY8f+JVBx/wASON/++NV09/6V9I/t62KWvxa0mRUKCS0u2OSSC32hdx68Zz6CvnD9kzFj8QPGDtwI/C9xJz7Xdo39K+o/+CghWT4ieG0DfvAuonbjjb5lsR+p/Svy3ipe/P0R9XkE2sZRt5ny8vQ/rx1rgfHtwllbSOzLChlClieme/1/x9q75F+U/lzXHeL9Y0rT5Lu01O1ubhbgAxmJUKLt5O/cQfTGK/MKSbqxPv8AihL2FP1/Q5PT7xYLyPU9MmChyfNROFc/3iP4W9fXNdJr+qyLrtlNMWsnuliW7tixVmXht2AMMGARvcisbQrfTLfS/sFrFPJNdzyTLEVy0ShQQxIyDwGyPQA1j34NnMZVARkY54GB7/XNey2pPlPzi1mfrp/wSiu1v/hN4xuFUqH1peD/ANcEr7kr4V/4JGSWn/Ci/EcECulxDrGLlXA+8YkZSCDyCpX0+lfdVddFJQSRolZBRRRWwwooooAKKKKACiiigAooooAKKKKAKepXEdtbGSXIRTkkIWx74AJrKF1b3tjK9pPHcrg8wsG2/X0/GrniTXLXw1ot1qd7KsVtbIZGZmC5wOgz3PQfWsnXrSz1DSmupbIPO0e9TjEytjpuU5BHsa8rFv4rb2Oygr29T4x/4KISY0H4cwZ+Vb69YYJ4Ihj6/wDfR/OvjbSR/wATrTwBn9+g/wDHq+uv2/8ATpdK0f4axTXtzcsbjUDtuJBIVIjhyd2Nx69ya+RdGbGt6eT089On1r5ZLU/Ucs/3JNef5s+mPAx26b8IMnlvEmnyH8Funz/47X5aB/NJbJ5Zjn8TX6l+A2jFh8IPOLBE1WKRiP8AY0++b+lfmt8Qvhzr3wl8XXnhfxLZ/Y9Vs9rYU7o5o2AZJY36OjAghh/Sv3fhSpGMZQvrZfqfiWMu6s2/5mXfhX40i+HPxP8AB/iqe0e/g0PVrbUZLSJwjzLFIrFFYjAJA4Jr638P/wDBQvw/o+v6jqLeBtVn+0+Ob7xWgF/CrLFPZNbCL7p+dWYNnoQMV8OjleaUdvavrMVl9DGS5qybdrb2PPhVlBWR93aV/wAFHdF077Dp7fD69m0DTYNH+wwjUIEuY7izm8x2eTyzuRwE2r/CQx/irLf/AIKFWdx4VTSZvAt7JMlvrlos/wDasYXyr7zBDkeX1iVwp9dvGOlfFQOOacLiIHlwCemeM1w/2FgVvF/ewdao9j6stv22Le1/ae0D4tjwTI8Gl+G08PnRTqShpCsLReaJfL4HzZ27eneuX+Af7Uq/A3wxrWmN4WHiB9U8SaZ4gaVr/wAjy/skok8o5jbduxjdxjPQ14AjqxwDyenGKDLGhIaRVI4IJ6e1dTyvBuHK1pZLftqvzIderc+udc/4KA3Or+APE+hw+AbW01rU4NV0yy1ptTeT7Fp9/cGaWJodgEki52h8qDtUkcEHE+HH7bD/AA1+BmmeArXwHaX+raTY6nYaf4huNTdRCt6W81jAEwxAYD7/ADtHSvmUAFS+TtB27scZ9M9M+1C7SU/6afcIBO//AHfX8Kj+ycAocnLpe+73RXtqv9I+3I/23PA/xI8KeOdO8e+BNMjtJbW2vNN0m9nuLyK+u7e1FvHFvjjHksAm4O2QNx9K4Txr+3drHjXwJ448LT+DrO1tfE+j2Gk+cNRd3tDbxhGkUbAG3hU+U4xjqc18xyQGJN7q8aE7dzoQCT2ye/tRJbPDMsMsckcr42xPGyuc9MKRk/gKink+AhLm+aV3pb5jdaq1ZH0ppH7cmo6H8FtI8B2ngPSft2n6Mvh8eIJL6UyPZ+essieUF2qXKAE5ODyPStvxr+37b/ELSNd0/wAQfB3w/qxv9Rl1W1mu9SmdrC5eJIxLH+7+8uwEHjrivlFbSZroWywzNdnpbrExk9fuYz09qWGzmkllijgmeWMHzIhExdMddy4yMcdfWtHlWXNubj57v/MXtqqPoj4wftwa98YvA3xC8LX/AIV03TrPxdqltqZmgu5Xks2iS3VkXcMOHa2Dc4wXbrXM6/8AtV63rnxB+EHi1tB02G9+G+nWWn2cCvIY7wW7bleTJyu7uFPFeNpp9xcLI8MEs6RLvkaKNnEa+rEA7RweT6VVYYx3+orphlmDpq0I9+r6qz69iPbVG7n1RB/wUK8WR32ntJ4M8N3OmxPrCXmmXDTvFfQahcCeSJyWyNjKNrDqMgg5rwv4y/FrWvjl8StY8a6/HbQajqJjX7NZoVhgijjWOONASThVUck5Jye9cWOD70mMn0qsPl2Gw0+ejCztuTKrKS5WB4HvTTyf8Kftz9KFQnnGa9FaGKI+g704HHtS7OetIQalhceDjoc1Kj7DkcCoV6U4HHFVF2JsfS/7AngfQfH37SGlW/iCzt9StdP0681W3srlQ8UtzCq+XuQ8PtLl8HjKDNfqvLM80rO7F3bksepr8Nvh98Qdc+F3jTSPFXhu9+wa3pc3nW0+0MvQqyOp4ZGUsrKeoYivvrwt/wAFQ/Bt5pMR8T+Btc0/VgMTDRLmCe1Y/wB5BKyOo/2TnHTca+Gz/AYvEV1WpRco2tp0PTwtSEY2bsz7PRiGyK/M7/gpR4d0rw/+0Hp97p1rFa3euaDBqWpLAoUSXPnTR+aQP4nWNCT3IJ6k17P4h/4Ki+B7Owkbw94D8RapfY/drq11b2kAb1cxmRiPYY+or4Q+LXxY8Q/Gnx9qni7xNcRzanfFV8uBCkNvEg2xwxLk7UQcDkkkkkkk1lkOXYuhifbVI8sUnv1+X4lYmrB03FO7P1h/ZD8I6V4N/Zl+H6aVCi/2tpses3s68tcXU4zIzH2wEA7BAK9eB5r8uv2Yf29tT+BfhWDwd4i0E+LPCts7vYm2uRb3tgHYs0aMysskZYlgrAFSThscV7re/wDBUzwMluzWHw68S3Nzj5Y7vUbaGPPuyhz+QrysZk+PeIm+Ryu739TenWpqK1sch+33pll8Iv2ivhr8T9MQw32oGLVNRijGPNnsLiIGX/eeIqp9Sme5r9B5ri2vdt1ZyLNZXKi4t5V6PE4Dow9ipBr8YP2g/wBoPxD+0Z44j8Q67b22nwWtv9j0/S7MsYbSDcWK7m5dmYks5xk4wAABX0n+y1/wUB0z4feBNO8FfEaw1O9stIjFvpmuaUqTyrbj7kE8TMu4IPlV1OduAR8uT6+PyfFSwVCVuacE00tdL6ettjCniKftJK+jPu3x18PtB+K3g7VvCniazjvdG1CBhIH4aB1UmOeNv4HQ/MGHuOhIr8Yfg78Sb74RfEvwr41sUN1c6JeJctCCB9piwVlj/wCBxs6+24V9lftC/wDBRjRPEHgbVfDPwy0zV4b7VYHs7nX9XiS3+zwOpWQQRK7MZGUld7EBQSQCcV8CgBAqqAAAAAB0r0+H8vr06FWOJVoz0s/xdv62MMXWjePI9Vqfu/4f8Q6T4z8O6X4i8P3iahoWq263ljdJ0eNh0PoynKsp5DAg8irhXn+lfkL+zt+1r40/Z1aez0k2+teGbmXzrjw9qZbyC5xukhdTuhkIHJXIOPmU19UWv/BU3wo9kr3Hwz11L3bzFDrFu0Rb2dow2P8AgNfMYvh7G0KjjSjzx6Nfqjshiqcldux9qRxghizpGigu8kjBURQMszE8BQMkk9AK/IX9sr44W/x1+N2oappc5n8L6TCNJ0Vu0sCMS84H/TWRncf7Oz0rp/2h/wBunxn8ctGuPDlhZweDPCVxxdafYTNNc3q5+5PcELlOmY1VVOOd1fM7csc9PavqchySphJ/WcTpLou3m/M4sTiYzXJAYe3rX3p/wTT+PNtZvf8Awj1q5EJvZ31Lw7LK2FM5UfaLQehcKJEHdg46sK+DhnFSW00tpPHcW88lvcQussc0LlJI3UgqysDkMCAQQcgivp8wwMMww8qMnr0fZnFQq+ylzH7zEYPTFABOa/Pj4T/8FO9S0fRoNP8AiR4Yk8VXECbF13R7lLa7mAGAZ4nHls3q6lc9SM1d+JX/AAVImudKltvh34LfRtQkUhdX8RXKXLW5/vR28Y2Mw6guxH+ya/KnkGYKp7L2fz0t957n1ila/Md//wAFFP2g7bwJ4Af4Y6RdA+JvEkSHVfLb5rLTc5KNjo85AGOvlhj/ABCvjb9i3RNL8SftUfDix1eGK4sjqL3AhnA2SSxQSywqQeD+8ROO+MV5Breu6j4l1m91fVr641TVb6Zri6vbuQySzyNyWZj1P9MDpSaLrmo+GNb0/WNJvZdO1XT7iO7tLuA4eGVGDI6+4IH8q/Q8HlP1TAzw8H78k7vza/JHlzxCqVVLoj95nkaZzI7FmY5JPcnvXxl/wVI0rTZfhN4F1WeJBrVvrstnbS/xm3e3aSVM91DpG2OxPvXD6B/wVV1SLR44/EPw3stV1hUw99puqvZwyv8A3jC0Um0k9QrY9AOlfM/7RX7S3iv9pTxNZ6hr6Wum6ZpyPHpui2G7yLQORvYsx3PI21cueygAADFfJ5XkmOo42FSpHljF3vdfhbudtXEUnSaTvc8qEhUgo7IwIYOhIZSOQQexBwQfUV+yn7KfxxX9oH4L6Tr11KsniXT8aXrqDr9qRRibHpMm2TP94uP4a/GfnjAr1/8AZo/aU8Qfs0eMb3V9Js7fWNN1G3FtqGj3krRxXIUlonDqCVdGJwcHhnHfI+sz3LHj6F6a9+O3n3RwYWqqUrS2Oi/b31JNR/a2+IXltn7NJZ2Z/wB6KzgVvyOa5P8AZm+Ot5+z18XNL8UxxyXelMrWOsWER5urKQjeqjpvUhZE/wBpAO5rhvGXirU/H3i7XPE2sSrNqus3s2oXToMJ5kjliFHUKM4A7ACsJjg134fBR+pRwlZX91J/cS6tqvPA/enRNb0vxVoOna7oeoQ6tompQi4sr+2OY54z3HoR0KnlSCCMireK/Gz4B/tW/ED9niSW38N6hBd6DcSebc6Dq0RmspX7uqghonI6sjDPGc4r6C1f/gqr4pl0x49J+Hnh2w1Jlwt3cXtxcxof7whO3PrgsR9a/O8TwzjadTlpLmj0d0vvuerHE02rvQ+sf2q/2hLL9nL4XXWpRzxnxhqsclr4fsSRvaYjDXJHaOEHdnoW2r34/Gp3dyzO7SOxLPI5yWJ6knuSa6b4jfEjxL8WfFl54l8WavPres3OFa4mAUIg+7HGgAWNFzwqgAfjXNY4NffZJlSyui+fWct/8kebXrqo9NhmPTn3r1j9lX4S6Z8cfj14W8G61LNFo148894LdtsksUMDzNErfwl9m3PYEnrXlO2uh+HfjvW/hd450Xxb4cuhZa3pFwLm3ldd6EgEMjLxuRlLKwzyCa9jFQqToTjRdpNOz8zGnKKmnLY/ddIooIooYIY7a3ijSKGGEYSJFUKqr7AAAfSvzi/bW0XTf2ff2vPAvxK0Utavqs0HiXULZTwLiG62XDqOwlUZI/vF/XFdRbf8FXE/stftPwoV9V2/M1vr5S1LeoUwFwPbcfrXx78dvjb4k/aD8ez+KvEzQJMYVtLSxtFK29lbKSVhjBJJGWZixOWLEn0H53k2TY6linKvHlg009Vrfpp956lWvT5dHdn2d/wVf8dQ22j+AvCFlOkqzyXXiKTYcgwhPJtm+h3TkfSvsb4X/D/S/hV8MvCnhLRlUafpemwqJF/5byOoklmJ7l5HZifevw81zxBqniWS2k1fUrvVZLa0isIXvZ2laO3jG2OJSxOEUHAUcCvrX4H/APBSPxN8N/B2m+GfFPhm28aWemQpbWd8t81neLAgwkcjbHWTaAAGwGwBkmt8dkOKhgaVDD+84ttra7ez17LQiGJhKblLQ/TWN2hlSRDtdCGU46EV4t8DP2e/BXwp8cfEnxHoWlRRanf69cWkEjDP9n2pigma2hH8CmSV845KhF6DFfNHiH/gqrezafInh34ZWdhqDAiO61fV2u4oz/e8pIo930LAV5J8D/29fHPwi1LxG+sW1t450/X9Rk1e8gv5Wt50u5ABJJDKgIQMFQFCpX5FwBXh0chzRUpuMeW/S61/H8zd4ik3a5+p+o6XY65pd9pmqWUOpaZfQPa3dncpujnhdSrow9CCf6V+K/7Rvgaw+FHxv8f+FNFlZ9L0XU5oLMyPvZIsB0RmPUoGCk99vPNfV/iL/gqvfy6XKvhv4a2ml6oykRXmqas15HC3ZxEsUe8j0LY9civhjWNYv/E+uahq2r3cmoalqVxJd3l1OcvNLIxZ2b6kmvpuHMsxuCqVJ4hcsWtrrV99OxzYqrTlFJan7gfCz4daD8Jvh1oPhfw3aR2umW1pFM0iD57qd41aS4kb+J3POewwBgAV1GMV+aXwc/4KQeKPh54M0vwz4i8MWfjK30uFbS11D7c9ndiBBhEkOx1k2gABsA4AznrXdS/8FVYwh8j4UxmTsZvETbfxxbg18viMhzN1ZNw5rve6189zojXpW3Po74+fAPwZ8bfF3w0/4SfT1luLbUrgSTQfu5ryzitJZzaO45MfmLEfUAuBjca9mlldpvNHyPncNgwF9MemK/JPxr+278SfGPxa8NePI7uy0efw20n9laNZxM1hEki7ZlkVm3SmVflZmIOANu3Fe4H/AIKpXp08AfC3TxqRXBlOtym23Y6+X5W7Gf4d/wCNbVshzNU6cLcy7XXu3fm/yEsTSu9TB+O+naH+zV/wUB8FeKdJ/wBB0vUriz1+/ts4S3+1TzW95t9EZd8mO24gcYq//wAFSvE4u/iL4H8AxXSxtpVpLfXTA5EU11MscZb6RQhvo/vXyX8Wfil4g+NfjzUPFvim4iu9TvtsZSGPy4IIUGEhjTJ2oo6DJOSSSSSawPEGtaj4o1GW+1e+udUvZkWOS5vJmmldVQIgLsSSAqhRzwAK+0w2TVObD160vepxafr0+67OGWJjrFLRv/hz9ztD8H6b8PPD2leFNGhFvpOh2sen2sa/3IxjcfVmOWJ7liauoQGyyJIvIZJF3KwIwVYdwRkEehr83/hf/wAFKvFvg3wpYaN4r8LWXjaSyiS3h1T7a9ldvGoAXziEdZGAAG/Ck4ycnmtfxT/wVJ8S3mmTxeF/AWk+HdQZSItQvr6TUGhPZkj2RqSOo3bh6g18LPh7M/atcl9d7q3rvf8AA9D6zRtfmPl/9o7wPpXw2+PfxA8L6GQdH0vWZ4LSMHIijOHEWf8AY3bP+AV50o+Wrmp6jd61ql5qGo3Ut7f3cz3NzdTtukmldizux7szEk/WqucDGMmv17D050qMKc3eSSTfnY8GclKTaP0s/wCCYGhaba/BjxjrMMSNrF54g+x3U/BkEEVtE8Ufsu6WRsdzz2r7Bid4pVkRijodysOxFfjp+zb+1B4n/Zq13ULjSLa21nRdUVBqOi3zMsc5TOyRHXmORQxG4Agg4KnjH0h4m/4Kn3k2jTx+GPhxBpWsMu2O91bVftkMDH+MQrEm8jsGYDpnPSvzLNskx1bGzq0480ZO6d1+N+x7FLEUlTSbtY+Zf2uvDeleEv2m/iVpOiW8VppsGrs0dtAu1IWeNJJEUdAA7uMDp0FaP7IPx2/4UF8Z9M1a/mZfC+pr/ZeuoOQLZ2G2fHrC4WTPXAcDrXkGsaxfeItZ1DVdUu5dQ1S/ne6uruc5eaV2LO7e5JJ/lVFgOQfmB7EV+hLBKrgo4TEO/upP7t/1PN9rarzxP25+P9zHo/wI+J9zLIvlx+FtSxKhyrb7Z1Qg9wS64PuK/EqImNEHHyjH6V9Han+2p4i1v9lr/hUN7piT3Rii01vEbXR8x9NjdXWBo9vLjYke/dygxjPNfOXOeOvpXi8P5dWy+NWNdbvTzS6/M2xVWNS3Ifph/wAE7PjzB41+H3/Cs9WugPEXhqN5NLEjfNeaaSW2Lnq0DMQR/wA82U/wmvrhhgA881+FPh3xFqfhXXNP1nR7640zVdPmW4tb+0cpLBIOjKf0I6EEg5BxX3N4C/4KgvBpUUHjzwO2rajGgV9T8PXaWonP954JFKqx77HA9FHSvnM74drqu6+DjzRlq11T6/I68Pi4NKNR2Z94BSWAALEngDvXwF/wUc/aAt9WvLf4TaDdrNb6bcreeIpomyrXSj9zaZHXysl3/wBsqOqGsr4v/wDBSfxB4q0m40r4faA3glJ0Mcms3d0LrUVU9RDtURwnH8fzsOxU818XsxZyWYszElmYklieSSTySepPXJrfIuHq1KssTi1bl2XW/d+n5kYnFxs4U3dn1P8A8E3dD03Wf2kTd30Uc1zpOhXmoaesmDsuQ0UfmAf3lSWQg9jz2r9PR16V+Ifwz+JGv/CLxzpPi7w1dLaaxpshaNpU3xSoylXikTjcjKSpGR1yCCAa+17X/gqbZjSw118K5X1ULg/ZteCWpf1w0JdV9ssfenxDlONxWKVehHmTSW60+8nCYilCnyydmcz/AMFQPD2mWHjzwHrtvDHDrGraXcw3zIuGnS3lRYXfHUgSMmeuEA/hFfIXgzxhqvw/8W6N4m0K4+y6zpF3He2sv8O9DnDeqsMqw7qxHeuj+OHxu8SfH3x5P4n8RtBFKIltbOwtARb2VupJWKPOSeWZix5ZmJPYDgui5H519flmCnh8BDDYjV2aa8n0+7Q4K1Tmq+0pn7i/DPx5pXxd8FeHPGGg/LputwrMkBOWt5d22WBv9qNwyn6A9DX44/Hq+j1X45fEe8hJMU/ibU3Xjt9qkH9K9T/Ze/bJ1v8AZt0LxBoyaMniXS71jfWFvLceT9hv9oUS52ndGwC704JKKQRk5+eJZ5rmSSa4kM1xK7SSykcu7HczfiSa8TJcoq5djK0pL3Novur3/A6sTiIVYLl3IFODz09a+nf+Cdfg/S/Fn7SNvc6pDHdNoOk3OsWUEoypukeKON8d/L81nHuqntXzKy5Ndp8HfitrnwT+Iuk+MvD7RNqFgzq9tc5MN1C6lZYZAOdrKcZHIIUjkCvpMwo1MRg6tKi7Sadv8vmcdCcaVWMpbH7WP8xOeSeue9fnV/wU18DaVofxJ8IeJ7GBLfUfEenTjUvLGBPLbyRokx/2ykgUnv5YPXNes2n/AAU4+HkmmJNd+CPFUGolfmtLee1lh3egmLKce5TPtXxb+0P8fNY/aI+IDeI9UtYtLs7eAWWm6VA5kSztwxbaXIBd2ZizPgZJwAAAK/PcgyzHYfHKrUg4RV736+Xnrr8j08VXpOk4xldnIfD/AMeax8LvHeieK9BkEWsaPdJdQbvuSY4aJ/VHQsjD0c1+0fgLxppHxO8J+HvFegOZNH1y3S6t1Y5aIk7Xhf8A243DIfda/Dx8vgnn619N/slftny/s5aFrmharotz4j0aWQ6jpUEEyxtaX23BDbv+WMmELY5BTIB3GvoOI8qljqca+HjecdLd1/wP8zlweJUL056I8a+PV4L748fEq4H/AC08T6mRj2upB/SvpL/gnL8d4PCnifUfhnrV0sGmeJJludIllbCQ6kFCmLJ6eegUD/bjQfxV8c6hfXGqX9ze3cnnXd1M9xPIP45HYszfiST+NQBijKykqwIYFSQQR0II6EEDntXp4jL1icEsJU3stezS0ZjCt7Os5rZs/dpwUZgQQwOCCMEGosckV8D/AAS/4KQ3miaNbaN8TtFvPEpt0EcXiLSpUW9kUDA+0RyEJK2P+WgZSccgnmu08a/8FMvCVlpUg8G+DNZ1TV2GI38QSRW1pE3qywu7yY/ugpn1r8tqZFmEKnslSb81t9/+Z7SxFFrm5j0L9tv46R/Bz4Q3Ok6fdCPxf4rgksdPjjbEltat8tzdnuBtJjQ93ckfcNflWqqoAUAKAAB6DtXR/EH4heIfil4u1DxP4o1F9U1q+YGWdgFVFHCRxoOEjUcKo4A98k870xxxX6hk+V/2Zh+Ru83q/wDJeh42Jr+2l7uyPuz/AIJxfHWFEv8A4Sazc7HuJpNS8OPIeGlYZubQe7Y81B3IkHUgV9xkV+G1rcT2NxBc2s8ttcwSLNDPC5SSKRTuV0YcqwIBBHIIr7g+GP8AwUplsNFSy+Ivhi68RahAm1db0SeKCa6x0M8L4Tee7oQD125r5TPMirTrPE4SPMpbrrfuv63OzDYqLjyTeqPuRu/pXyp/wUC+OMPgb4eD4d6ZcD/hJPFEStqCxt81npgbJDejTsoUD/nmrn+IVyfjX/gplatos0fgnwHc2usOCsd74ivI5oLf0cQxD943oGYL656V8QeJPEGq+L/EGo65ruoXGrazqExuLu+um3SzSHuT6YwABwAAAABXPk/D9eVZVsVHljHo92/8i8RiYRi4wd2zX+E3geP4mfFTwj4Tmne2g1zVrbT5p04aOOSQByv+1t3Y98V+zMNjY6RZWum6ZapYaVYwpaWdpH92CCNQkaD6KB/OvxP8NeIL/wAIeJNJ17SpRBqmlXkN/ayMMhZYnDrkdxlQCPTNfpn4R/b2+D/i3R4r7WdTvPBurOoa50q80+e4jST+IRTQo4dM5xna2MZGa6eJMLias4SpxcortrZ/8EnByiqbXU83/wCCkHwv0278GaF8RoI/J1uxvItDvHXpdWsiyvCW/wBqN0YA91kx/CK+EPDniPU/CWvabrmj3b2Or6Zcx3lncr1jmjbcje4yMEdwSO9fTf7af7V+i/GrT9J8IeDIrt/DFhd/2jdanewGB7+4CMkaxxH5ljRXc5bDMzdAAM/KPb2r2slpVoYFU8Qt76Pt2/M5MTJKqpQZ+znw0+JWm/GL4daD410pFgt9VgJuLRTn7HdIdtxAf9x849VZD3r87v27JBL+1D4pHeKx0tD9fsUR/qK1P2Iv2ktN+Dmuav4Z8XX0ll4N1zE4vBE8q6ffIMLKUQFtkiDY+0E5WM44NeWfH34j2vxa+NnjTxbpyzLpeo32LITrtf7NFGkMRK/wkpGrY7ZxXjZdl1TBZlNWfIlo+lna3z/yOqvUjUpJxe56/wDsFfGeD4f/ABKu/B2sXK2+g+L/AC4YZpGxHb6kmRbuSeAJFZoifUxk8Cv0PmieJ3R1ZJEJDKwwQe4NfibMN4II4PvX3b+zj+3hpt7pFn4a+KtzcW+qWyCG28VrC06XUYGFW7RAXEgAx5qhgwGWAOSc88yqpOf1vDxvf4kvz/zDD1VKPJJ7H2IJ5Y4jEsrrE33kVyFP1Fc34+8fWHwq8Ea54y1Ir9l0W2NykbH/AF8+dsEI93lKL9MnoK5nVv2mPg/o+myX9x8S9AnhUE+XYSSXVw3ssKIXJ9iB9RXwX+1V+1NdfH7VLbStJtp9I8DaXKZrOzuCBcXs5BX7TcAEgMFJCRgkIGbkkk189gMtr4yqo8rUer/rqdFSagrs8Mu7y4v7y4u72f7Re3Mrz3Ex/wCWkrsWdvxYk1ASPrURJPJpQTX6mko2S2PIb5nc2/CHhjUvHPinSPDmjRpJq2r3kVhaLI21PNkYKpY9lGck+gNfrv4X8NWngjwnoPhqxlM9nomnQabFORgzeUgUyY7bmDNj/ar8l/hd41b4bfEjwr4sS2N6dE1S31A2wODMsbgsgPYldwB9SK/SOT9rr4KvEs8XjjEcih1hbR74zRg87XVYSAw6HBI46mvi+II16k4RhFuPkr6/LyO/DWUWd5438I6f4/8ABmu+GNVaVNO1ezezme3IEkYJDK6EgjcrqrDIx8uKx/hb8MdG+D3ge18MaG1zPbJNJdXF5eFTPdTyY3SPtAA+VEVVAwAg68muWT9rX4PzH/kbbhEPRn0O9Cn8fK/pVp/2n/hAIjL/AMJ7bcDPljTb7zD9F8jk/jXy/ssVGHs+SVnrazOnmR3HiPxbbfD7wxrXiu8O210Ozkvz/tyIP3SD3eUxoB6sK/KmFJJIf9JPmSyZMxP8bty5/Ek17v8AtOftTW/xShi8N+HYbiy8IWsy3Esl2oS51Odc7GdAT5cSZJWPJJY7mwQoHzhL4pWNsBeK+wybBzw1N1KqtKXTyOGvLnaUT9Mf2cfHafET4J+HbqSbzdT0iIaHqO45cSwKBE5/66Q+U2fXd6GvRkdoHV0dkdTlWU4IPrmvzW/Z+/aLufg14xe/+zPqGhaii2+raYjhWmjBJSWIngSxksVJ4ILKcBsj9C/BfxC8I/EqwS88KeJNO1eJ13GBp1gu4v8AZkt5CHUj6EehNfN5ng54WtKSXuvZ/odVN88fM1re3gsfONpa2tn5+PONrbxwmXByN5VQW55+bNeaftMeKU8J/AnxS/mmK71mNdDtMfeZ5z+9x7CBJifw9a7vxb4u8O+A7FrzxN4g03RLYDI8+5Rpn9o4UJkkb2VT+FfCXx/+OE3xp8UW8lrby6f4Z0oSRaXZzkea2/HmXE2CR5j7VG0ZCKoXJO4mMuws8VWWnurdirTUI+ZwPhrwxq/jPX7HQvD9g+o6zfuYra2QgDIBJZieFRQCzMeFAJr9Lfh74Xtvh74V8J+HIpRdW2h2lvbSTqpxO6ndM4B5w0jSMM9mFfFP7IHiXS/DHxwtDq11BYxalpl3pkFzcsEjSeTy2jVmPC7/ACymTgZcA9a++G0HUgSPsF0ScYxCx/LivTzuvL20aL2SuZUKdoXR+ZPxI8J6z4N8ea9pniG0e31Nrya7LSci5jlld0nRv40cHIYd8g8givef2GNE1W21Pxnq0dvJD4altIrNpD8sU1+squoVf4mSEvuYdBIoPUCsb9tnxDpuqfEfw/ptndQ3d9oulSW+oGBw4glknaRYWYcblXLFf4fMwec17F+xrrlj4h+DEOhWEiSa1o2oXbXtjH/rvLmk8yOfb1ZCDs3DODHg44roxNeUstjNx3sv+D+BFOP71ns46e3Svjj9sj4R6npni+6+Iljbm40HVRbx6lJGRus7wIIgXXrslVEIfpvLA4yM/aQ0e+OALK5z/wBcW/wrxL9sLxRp3hb4Mav4f1C4SHXfEDW0FnpxI88xpcxzSTMnVY1EWNxAyzKBnnHhYCtOniIOGt9PkdVSK5Xc+CGJyKZn8Kc5ySTxzTMc81+ko8jSw8EnjjPSvrP4H+FU0P4W+HxDFvvtdP8Aa9wSAC5kJS3TnssQH4yyHvXyTkg+lfVf7K2ran418ITeHLcedqHhy8j+yzSnakdnPvkUMx7Ryxy4HJxIAAQOPluJIVZ4P909E1f0/wCHOnDWu0dP4X8d6B4t1bWbXw/qT6hNopjNxdQ27C2bcdoMM3R8MCOQpYDcoZea+cP2hfC0Hhj4m3ktsgFhrkC6tHFn/VvIzrcJ9POjlI9mHpX1/wDCTwroV5qHjb4SWM2n2+taNrj6xa/2UMFoLsJKqEFQW8oP5LDnYPLxjIFfDXxO8Z6p468b6rqerpHbXEcrWMNlbtmGzhhZkSGMnkgYJLHlmZmPLV5GRYeVPHOVLSHLqnu77f5m1dRULHUaV8TfHnxH1DRPBya6tomqta6AZrOygt7iS3cpCFlnRBI6hAMqWw23kHJr9Ifh14O0TwL4O03QvDcKR6TaQrHD5cglZhknLsPvMSzMT/eZumcV+SmnX9xp17bXlnczWd5bSpPBc28hjkikVgyurDlWBAII9K+l/wBk34i/EDxX8To/D914pvtW0F7e4vL+21WY3DsMBFCTNmSMmWWMnawGAeOa9XOMuap+0oWjBatbXf6+RWHrXdp6s+1L69stKl1UX1wsE0Gq/aTA5+eW2mgjWTC9SojabLYwpj5IrnfiJ8fPCPwX0LRpPEOpJNqEsMWNNsgJ7uQbVywhBBC/7TlV9CxIB7afQhLFcW9vdNa291A1nOzR+bILdshkjkZtyZDNwSygnIUGvzf/AGwPBtz4N+OGq3kkSx2+vxpfRlRx5kYFvOmfZ4tw5J2yoT1r5rLcNHHYhUpysvzt0OurP2UOZK5syfF7w1rH7XVh8QJZZdL8OLcRRLeTwbWTbp5tVnkjUsVTzNrEAkhBk8givpK+8IXumr5TWFxAp+0825PlzrHErRsm3h1bDAHvkV+dE87LC+GCnacN6H1r9Z/id8SLD4a2HgO51OWWV9S1OLTYC/yR+bOhUK+0cJwcnBIwDya9jPMJGg6MKV3pb7v+HOOh+8T5u/5nx7+1rYjT/Bnwst5bf7Ld+frkvkONjiFpLQI+zghSyOAcclTjpXzn8pHP5V9e/wDBRjwlbW134P8AFscrG5mzpUqkcSRsrzxsPTayzfhKo7V8VTaokSn5smvq+HqkVgIW8/zOPF0n7WxsPaRTjDIrZ9RWNqPhRHzLAwjdecGsy48TyxkhSKpT+KbqZDHvIVvQ19K6sGtTCNGotmezfAQfY/E3iSQjbLc+Bb6Vl7riaFh+iZr6V/4KAwTR/HDRsPM1nc6NczBHUCJJku/LfYdvJKLESCTj5ema+VP2dLw3fjLxW8jlgPBWrIAT0CwqQPoMV9Xf8FAtSZ/jN4e0wMWW00S8mcHGA096MH1ztgFfkXFsVzS9EfbcP3WMoteZ80KuAe5xXnvjZIr3WJREMfZ28uSSVew5Yge3+Br0TsTnAHJrgPHSpFqV3boUM00gLIpwdjAHGe2ev4dq/LKF/aKx+h8Uvlw9N+f6EmgZvvA2pagzuGsUigihYcH7VMzMRn+Ii2H1XNcnrcZ0+1e0l2+bIBJdEnux+Vc9sD+Zr1WFYLvQ2sEKmRLyG4aIHlYEh2IcdxuYjPXmvINYY6nmQjc17d+WR+JGPyxXpRk5VXF7I/M1Lmldn7M/8E2NHXR/hj4kiESxMupJCQnpHCqDnvgADPsK+wK+KP8Aglf41HjD4P8AimKSIpfaVrX2GeTjE+2FNknsSuMj1BPevtevSoJqmlLc6bJaIKKKK3AKKKKACiiigAooooAKKKKACiiigDgvjXdGz8BXUwJCpIpYjrt5z+ma44eNL7QJ7OG/E0+mvCpUIcSI3G/HqOnDY68dK6P9oTxl4c8D/DS8vfFdxJZaHPIlnPdpbyTLB5mQHcIrMqA9WwduQTWDcWGkeNNO0TWND1G11nRZGCre2c4lhuY+oIZDjcMEdeMmvOxFNVJWfY6aUnFXR8uf8FD9fsNah+GjafdCdWOozMmCrKCIAMqeRXyVoy+ZrmngnGZ05/Gvpv8A4KAaZa6br3w7+zxmES2F8zQbsrHiWEDb+v5V80eHsjxDpx/uzKa+brU/Z1XE/T8onfL4v1/Nn0r8MIhf6F8GpCcR3N+tush6IxsNQTcfQLg5PYAmvNv2m9A8QXX7L/je/wDGmqReIprHWtKfQkGgjTRo+95En+znzJGe2mXHzFvmcbsZOa7X4OX/ANt+HfwgEZUvDqerQtk8botP1Q/+zCvN30/4f/E3T/iN4R8C6DL4U+EtjIviDxX4s0KF7iTW5rVGaGz0yCQ7IwGaR8bjwjNhVwK/SMqfJyVekbN+l/623PyPFRtWqR82fCecADn6U/AOK+zI/wBln4JX+k+FLqDVPiXC3iq8sbC2cJY3Lac95bG5t5J4kQGSPywWcxsNoBzXy98Q/hxrXws8aap4Z1y3eO7sJ3jSfyysV3ECfLnhJ+9G64dSM8MK/TsPmmHxUnCndSXR6HiVKUoLmKngS2gvfHXhm3u52tbWbVbOOadY/MKIZkBO3jdj0r9dfjv4ge70P432UstreL4c8Mxa5ZWUunxn+zr1RczRyq5Hz/NbxOB/DtI6Ma/HqzuJtOvra7tyI7i2lSeNyAdrqwZTg8HkDg17j8Q/22fi/wDFDwvrHh/WNZ06307WYvI1A6XpMFrNdRc5jeVRu2nuARwcdCa8fNcFWxlWnKlsu/qjShUjGLUj64/aX+LFt/whvwNsviHZ3/iLwX41086j4o03QbONb25ljtbeeJrcrtMQWaXcyoy5UEdK7/4HWWi2vw9+FHhbTNNtLbwf4j8PazfXWn3tpFI1zHmJomuCQS8irMdxz1BHYV+fNv8AtffFS017wFrUet2g1DwPay2WiTDTIAIoZIVhdZABiQmNFGW5GM1c0r9tj4v6N4XvNAtPEtqlncm62Tvplu9zarcOzzJBKV3RqWdsAZ254xgV5VTJ8W6ShBJK999N30t0Vjf20L3ufXd38U7fwZ+y5Y2fjHQNM0my17w3Donhf4cW2y8l1Gcjal/NlF8kSFo2IJO0YO7ewFavxD+KHjaH9mDxp4ovdLt9A+IXhS8066Ph6TTFt08MSpJD5ZtvM8wTho2DZyARKy4G3B+O779uf4zX/ha58OyeINLGl3NgdNkRNDtFk8jZ5eBIEyCAOCOQQCKxfHf7Xnxa+JHg9fDPiLxWLvSi8Mk4jsLeGW7aJg0ZnkVA0mGVW54JAJzUxyjE8yckviu9X/X6g60Ej7g+Inxd+IvhfXPgJ8P77TLX4m/EjVpf+Ek1ex1AR2dtEyxusSgxptiWFmkcvtJ/0cHvXY+HfiHpnif436L4Wu9Wh8Y+NPBuhatqGp+IxbDy7aeV4U+zW8jDJ8sOVyOQFXPzFsfnJq37VnxP1r4qWHxHuvEqN4wsrJtNgvlsrZVW3bfujMQTYc+Y+SRnnrWxfftvfGvVdT0XULnx5J9p0h5WszBZWsSKJF2SKyrGBIjADKsCMgHqAaqeS4iSSiknZ316u/ltbQSr0z9BG8Qakvgd/Hazk+Mv+FTi7bxAIl+2ecQZAfMA/v8Abp2x2rc1HwtqcHxZ8a+LtCjaPXdU8P6R4ca/hZFeFXkllnvJckeYVTygOpJQDoK/Ng/tifF0+Nn8WDx7cx60bMaadkNuLY2wcuIhb+X5WNxJztzknmuT1L47eN9V+J1r8RbzxRcXHjK1kR7fVXEZaLYpVFRNvlhACRsC45PHNTHIsVreaWnn93p/VhPEwP0m+EPwJtvhldfE3StI0k6Z4a8W+KRYz28FyGW20KCAMUOX3k3BlkTjJUSEnGK/Mn4weEW8EfFPxhoDWUenLp2rXNvHaQyCRIohIxiUMCcgIU7k+vNWtH+OnjLQfifd/EXTfEsln4zu5JZZ9YiSLzJGkGHyhXZgjttxxXJ6lqkmr391e3VyLi8u5pLmeViMySOxZ2OOOSSenevo8twOIwlaVSrPmUkvvX+Xc5a1SM0oxRnhNxwBmlHJHapPkU5Eij8aQbR0dfwNfS81jjd0M2/lS4zTi0S9ZFA/3hR5sJ6TR/8AfQo5kKzGEdKbjB9al3RdpUOe+4UxpYFJHnxg+hYUm0NXY0DFL2qP7TB0+0R/99imm7gOf38Q56bxSUvMajLsS5z9KXcaiFzbnn7RFn/fFKZ7ftcRf99irjJPS4cr7Eu8nr+dLkkE1D9ogT/l4iJ/3hThd2x4+0RD6uKcpRTsJxfYd096epwai+0W6/8ALxER7OKRbqAH/Xoc+hrRTXcbjJ9C4rf5xUqscVWW5iKjEi/gacJkyDv+WtFUgt2jFwb6FoEsfUeppMZINJEVfGG3Z9ic1OkDSHKxStnssbH+lT7WHNa5PLJLYZ0PuaAeeP0q9Fod7Ngx2N5JnpstZDk/gtTp4b1Rs7NI1F29FsZj/wCy1p7ekvtL7w5JNWUTL5DHH0NHfng1up4M8QS42+H9YI9Rpk5/9kpW8D+IwD/xTmtk+2l3B/8AZKPb0X9tfeT7Of8AK/uOfIxTSoZuvFdGvgLxO/3fC+vN/u6Rcn/2Snf8K48WEkL4R8RE+g0a5/8AjdL6zRT+JfeilTqfyv7jmWGOKYemMZNdZ/wq7xpI3y+CvEx9/wCxLr/43Sp8KvGzNhfBPijPoNDuv/jdNYqh1mvvRXsqi+y/uOTOR/SgLwK69PhP43Zsf8IV4lU/7ejXKAfUlBipP+FPeO5D8vgbxNKR2i0a5fH5Iaz+u4a/L7RX9UL2dT+V/ccVxk0hGfrXcJ8F/iCxwPh/4tJ6/wDIBu//AI3Uq/A34jSD5fhz4xYf7Ph67P8A7TrT63h9+dfehqE/5X9xwOOOlOXgj3rv2+A3xLA/5Jt4y/8ACevOP/IdM/4UX8ScnHw48Ys3t4fu8j/yHS+uUP5196HyT/lZwrZAzmoGb3rvn+BHxMI4+HHjE5PA/wCEfvM/l5dIPgF8UnAI+GXjRh/2Lt5/8bqFi8P/AM/I/eilSn/K/uOB70V36/s//FMHB+GPjRfc+HrsD/0XQPgH8T1x/wAW18ZjHb/hHrz/AON1f1yh/wA/F96K9nP+VnADJo56d67/AP4UJ8Ttpz8NPGQx/wBS9d//ABumP8C/iSOG+HHjBfdvD92P/adH12h/z8X3oPZz/lf3HCg45pQcZ45rsm+DHxCjUsfAHiwL0J/sC74/8h1H/wAKj8dqPm8CeKk5/i0K6/8AjdV9dw//AD8X3oTpT/lf3HKrgKy+tJtJwAM/rXaQ/Brx/MpMfgLxW4HULoV2T/6Lq5D8C/iQ6gx/DrxdICcfJoF4cfX93VvGYe1/aL70Z+zqb8r+48/aJsjigqQehH4V6OfgT8SSSD8OPGWV6hfD92T+Xl0h+BXxIMgH/CufGMSnjD6BdjPHvHU/XcOtfaR+9D5Ki+y/uPPMZxzTHFehTfAr4jWyky/D/wAUpjqP7Fucj8Nmaqt8EfiIQxHw/wDFm1ep/sG74/8AIdDx2Ge1SP3oUYT6xf3HDYz/APrpwHTvXeR/An4jyAFPh34vfI6jw/d4/wDRdSD4EfEsH/knHjA/Tw/dn/2nVPG4f/n4vvQ1TqP7LODXIpMfLz+Vd+PgP8S+P+LbeMR6Z8PXf/xukHwH+JZJ/wCLbeMiP+xeu/8A43UfXMOtfaL70L2U27crOCGFxzUgPGRgV3v/AAoX4lBTj4ceL8jt/YF3n/0X+tTJ+zv8VnUMvww8ZMD3/sG6/wDiKhY/DS/5eL70E6VTblPPRg88/WnEBucYrvpPgB8UbY/vfhl4yj9M+H7r/wCIrOuPhR44tOLjwP4og/66aHdD/wBp1ssZh+lRfeifZTT+FnJsA5XrwMc+tAjx34roP+EB8TDlvDGvL9dIuf8A4ig+BfEa5z4a1z/wVXH/AMRVLEUtlNfeS6VS3wv7jnGT5sDNMKEY/pXSHwT4gzj/AIR3WQPX+y5x/wCyU3/hDddB50HV19jp04P/AKBU/WqV/iX3jUKi15X9xzu3j9aVuOx+tdB/wh+s4/5Amq9M/wDIOn/+IoPgnXmGR4e1oj1Gl3H/AMRVRxVGW8l94ezm9eVnOHpnnnvTcYNdEfBWvdP+Ef1kf9wy4H/slQSeEtYjzu0TVVA6k6fMB/6DT+sUXvJfeh+zn1i/uMdVO3ntQBz+taZ0DUEBDadfKev/AB6S8f8AjtRtpN4vWwvAPe2kH9KHWp7cyJ5JrWxTGcZzxQG4q5/Zd3lv9DueOf8AUP8A4UrabcIMtb3Cj3gf/CrjWp/zIlRkvslYNg54GaYQSO2KsC1kHHly594m/wAKX7M/I8qUe3ltz+lX7aC1uhKMk72/AgX8vxp5OVA/pUwtGYkLDMT/ALMTH+lSf2dPgn7Nc7R1YwOAPxxUKvTvug5Jb2ZV28nnpSgDvU62xL4CsD6FSM1LJp0sPzOjAZ67aXt6d17yuRyS00K6kAGoyQfpQ0sCdZ0Bz3aoXuYCP9dGD/vAVbnGy1F7OS6D84pQcnNVzcwKf+PiP6bxSJe24yfPiwP9sUlVWupag9S5klaaeBx/OoBe2zKf9JhP/bRf8aBd255+0Rf9/BQ6isTySeliZfbj29aeDxVf7Vb4z9qi/wC/goF1ACcXMX/fwUlUi+oOD7Ehxn6UwoMcd/1pftEJH+uiPvvFKJYsZ86P8GFZ8yuPlaBOD7+tPJyADUYmhB/10fH+0KcZIiM+cn/fQq+clpt3Eo5pN8Yx+9UD13DFLlTn94n4EUJodtB6nA5FSoMj8etQqy44dfwIqdMFANwxn1q01YiwBeKaVB96lRCw4OSaR1I7dqiU0K/ciIAqSMkLxUJBzUkYZT0NZKWtjRxdriTISepNQFPWrxjJxwcj0GaY1uW6D8qzum2GyIFC9RkGpQdpPPUZpVgYMOOfpSiJs+hpTtYSvfQYR15BqIko25eGHNWfLYjpUZiPp+VKNmW9yB53bOXb8TVd89f51ZaI88Go3jIHfrTdkWpERHcdO1AGR1oKlR05qJmYdjXI5K5pFaF2FR3OK1ra6igQF5P1rnVlbAHamu7Edzn1pJoLdzobnxAoHysfwrOm1uWTgOcfWso5IHFJg46VNkWTSzPMTlyarshJ5NKSRTSxrKb1saLYkj/dnIbFa1rqEDKguUjmC9N6BsfnWGST2pMn1okk0B21pd2ceGt0iiJHVECn9Ktpepn7wrgkuHQcZpTezEdTUJKK0J5WeiLPHcqykqwIwQeQRWhHq+qWtsLeHVtRhtQNot4b2VIgPTYGC49sV5ZFqdxC2VdgRW3YeL5IuJ18wD86xtCfxK4OMlrFnWIBGoCAIo7KMCpIZ5La4juLeR4LiP7k0TFHT1ww5Fc8fF8DA/IQfSqh8WOScLxWnutWtoQoyPQj418TEHPinxAQeo/ti65/8iVizSNLPJNK7yzyHLyysXdz7seT+JrnrbxZl8SrxWn/AGrbzruVwB71lGFODvGKXyKfP1ZZJ3e9IQcVj33iOC2GEO5qwLrxTcyk7W2j2oc1sONN7nbZA7/hXofwu+PfiT4QaPr+m6EmnNDrBR5JLuEvJDIiMgZCGGRtY/Kcj8yD89Pr12//AC0P51E2r3TDmQ/nXLVhDEQ9nUV0zWMJRd0emXOv3cmrXGqyanc/2pPJJNNfLOyTyPJnzGLqQfmycgcY4xjisW41G1gX5pVXHp/hXDSXszdZGqBpGfkkmtrqPwofs77s7eDXLRn2iQ89yMV3Xwx+M+q/CPX5tZ8PtZG+ltXtD9vhaRAjMj5G10IYNGpBz68c14cHIHWlFw46E1NTlrwdKorxY40uWXNE+8fDP7d+s6/pyadq+qWHhDU0mRl1BFmbT76L+OCWRFkurNjwVnhLgYIKqDmuF/ac+Lmj+PfCGhW02s6Nq/iaHWJLwDQ9Su9UjtrRrVImWa7uY0LSO0cGETIAiJJBOK+ShcPnqfzpfOc5yT+deTTyihSrxxFJtW1t/Wp1OpKUORnYWGo2I1GzOqQzXelieP7ZBbSeXLJBvHmqjH7rFNwB9SK+tP2pv2s/Dvxc0Lw34E+Htne6taHULWWS6u7JopzJHIv2eK3DHcXZmwzEdgAfmY18Oeew7mpLfUJ7S4hnt5ZLeeJ1kjmiYq6OpyrKRyCCAQR6V6GIwtPFVI1Z7x2XS5lBumuVH6jf8FE9LsLv4GW+qzQAX+m6rarA7S7XhZmeJ49ucMSu7jk4UNwAa/Nee481D3z3pPFHxF8UeOp45vE3iPV/EMsbFo21S+ludjHglQ7EKTjkgc1mRXmDyePenlWEngaHsakk3e+m3QmvapLmigmgYjIzVZh5alm4AHpWrFcwnlyFHfdVkpa7Uu7S8t/PhZZVG5W5Uhhx36V7DatpuYxlqrn2L8Ff2YNU+D3ws+I3izxTd2EXie68Oalpx8PW17HPcaXbvpk11m8RcmKVzFEVQ8hVbPXA1v24L9b39pWa3EaL9l0S3/eDq5lHm8/Tcfzr0vx1p3g+/wDin8dYNH8J6jZ+JLzw3qskuv8A9mzLaSTXOmySrM90b1o5klTzfLRYFK5OCNrFvLf2y4Hk/aFt7woywXvhqwljcgYYqjIwB74KDNfi+dV6mIpSqVHq7H3WRQisbFep4qFPPy5Pt/n3rzjxCYbjxLcQxwtFN5gjJ8wv5hUnLdOByBj2r04qTkL124x6muTCwt41t7BrKONhfvPJfGXazQv5abCCcEBhkbefmPFfD0Jcs9T6nix2oU/X9CfUI9Ps9Jl1E+Iks9esLGG3ttIayd01CN2cSss4OEePKPsZfmUEg5GKo+E/BUDXPw3tJzGb3UElvzbg7WkLSSGNSf4mCGEkdgw9DWl8UPD1ja2+iyaf9oM7WKpqskrZX7YZJSPLHZRF5K46ZVvWrmk+NrDQbf4RanqOya90vXJbnUnjYSSQ2m2KFi2DnJCu4XrhR611xrRqSfL6fmfnFOXM7Loff/8AwSRtoYPhp8RpIgP3viVnYjufKUH6cg195V8Of8EqtGuPD3gD4laZdD95beJ5FDA5V18tSrqe6sCGB9CK+469un8CO0KKKK1AKKKKACiiigAooooAKKKKACiiigDH8UxQ3GjTRTxRzwSfK8cqhlYHsQetfK/ij9nG78E+JJ/EPwc8RSfD3U78mS50pB5ulXcg7yQNlcnnJxn0YV9VeJiBpTZ/vCuOillF0FiUYKfNvPQHPTHXmsKkUy0z86/2rfGvjfxVrXhWw+IHhSDwzr+j2NxH51jKXtNRjlkQiaEHlRmPBG5uTwa8b0dSNXtsckOK+nf+Chzf8XB8C91Gi3PGOB/pQr5p8OJv16xTB+aQDpXzGJVqzVz9RyhpZcn6/mz2r4H6NrNx8PtBm0me00680LxLqF4h1qwe7tLuKe2eB4iiSRtgid+Q3B+tdZpnhHxF4a0yPTtEi8B6VYRMzJY2Oj6pFArN94iMaiFBPOeOa5X4Laj4e8Ga4I/iB4jvdE8L392YoZo9Qmtbbz/LypuHj+5nBUMcA8ZNfWU/wk8Jxwfaoo9TaB4VaKZdbuXjmU9JFfed2fVTivZw+JqOko22PzrG0b4iU09HrsfOdn4b8XXGn6baC58F2dhpZ/4lltb+EbiH7DhSn7oi9V1yrMvLHgkDAOKoa/8ACDUPFsaprkng3VhFH5UEl/4QkumhXOSqGW9YoM9lIB9K+ibn4Y6Fb3kcsUN5OiuGNteajO0UgA5Xdktg89+uD2rf8J+Avhzrk93ptz4TuLDWoojLDbz6rdSpchRk+XIXGTnGQQDjnpmh4qrGSa0fq/8AI5VRVm7/AIf8E+Ph+zLpS/dsPA3/AIQin+d4acf2a7E7U+xeCNo5OPAlurN+cx/SvvyH4AfD1oI2PhuP5lDYa6nYjI9d9Kv7PPw+V9w0FlHdFvrgJ+XmY/8A1V2fW8VNJ83/AJM/8iPZQ6v8P+CfAyfsyaamP+Jf4SI7D/hCbfP6ykGpIP2cbBWw9n4Q2E8lfANiT+GSa++B+z18O+/hmB/9+eZv5vTX/Z3+HDDnwra5/wCukv8A8VUvEYr+b/yZ/wCQ/ZU+rf3L/M+FYv2c9FTcTb+G13dl8B6ZgfmppJP2dNKdyyxeHtp/55+BtKX/ANp190T/ALOPw3nh8v8A4RiGIf3oLiaNh/wJXBqNf2cfAEcaomhQPtGAbgGZvxZjuP1JpPE4q3/2z/yBUaf834f8E+G0/Z60xcF4vDwYdl8C6SP08mpv+FBaL1MeiD/rn4K0ZR/6TmvsrVv2W/A2pfd0wWR/vWF3d2p/8hzAfpXC+If2INHv8HTvGHjTSTx/x7+IPNA/4DPC/wD6FWX1rFr/APaf+RssNSltU/D/AIJ85L8DdHjwB/ZcZB/g8K6MD9B/olMPwb06ADbqEESg9F8MaGR+tlXp2ufsI+NGuTDpHxl8UW8Hllla6toXIOeATFKmevXy+1eceJf2Jf2itGinuNF+Kb628akrBK8kUrjHQbo9h/E1hLE4nd/m/wDIr6rT2U7/ANepTb4aWMfyC+hlLEAj/hGPD/yj1ObHoKqj4OaZMd0l1pyvnoPDWhjd/wCSVcfH4e/af8D6e+oalpVjqWnxEh4vFWj2T/XHmBHP1VjWrpf7SvxF8Ow7vEv7OnhW/hGN09v4fu7JmHqDtcfiKh47EL7a+81jgVLRX+46ZfgnpEqkm4tyx/6l3RAv6WVWH+DOnuCgvrYKPuqNB0TKn1yLIVQi/bh+FErrb+L/AIBzaJcAYc6XdorD8CIWx+NdHafHr9k7xQwWf/hOPCsjDrHfaiqRn1Bhndf0rSOMrP7S++X+ViHgYrdv7l/mZsfwUsFTH9qoAcED+w9F/wDkOrC/B+xhHOsygj/qE6MAT9PsNdRp/hj9mrxg2NF/aD8UaRK+Plm8TGPnpgi6iP5VtW37Fmk+Jd0nhX9onWLxXHUy2l5x25hMZ/Wtlia8tFJfeZPDRju39x52PhRaRrg6qrbR1bRNHzj6/Y6ib4d2kbgf24kPf5NL0dD+B+x8V2esf8E8fiaBu0z44TXHzZC3UN7CD/3xdsP0rGi/Yz/aU8IIzaL498Ma2vTydXb7RvH/AG8WcuP++qrnxS+1+f8AkT7Kl0b/AA/zMdfAOn793/CT3CHH8Nvpa/XpaitK18CwxOfJ8Vako4P7pdPT+Vsat/8ACu/2tdAkBfwL8OfEoRfvfYNOJc/lAf0FeceOfE/xz8IR3S+KPgPpJNkZNdeTTrORVihwFkG61vmLRBsMUwQuQdoFZTr4qGqa+bsDoU7XTbfkj0tPB6jbnxTrUjf9dbMfyt6R/BN5IwMHjXxDbD+IRtYkH/vq2Jr5luv2odQlu3n1j4dxadDKw2W0FreW8cQxgBQ1pJu5PVmJ5rV0v4kaBrnw88X+MZ9Jk0y006fTbBEj1BlKO9w7NJlzCBldqEEKNorljjMZJ6RT9JJnJT5Jtpp/h/mfQ0mgtZ2/z+Jtev5QQCTdWsZAJ5OFt8fhV2DQbN/u+KdeI64F9CP5QivkTT/jJ4fuJoYoPF3iaQjIcJeWrBT2IK3UjFR3AAJ7betd/qXjHRtQ0x5bLx5r2oaopR4nbQb23RSAMozxeYJRjI+fJOQSc1zzx2Z03rRb9NSFVovRxkvuPomPwrbNgr4j8SeuRqKj+UdSxeEIxIFXxV4n4+by/wC1SCFz7IDivlu/hTUdO+3RfE17Eu5W80q51K/s5wM/JcWbzxIBjJJhd8NgrnlSOQ0TX/EukWl9p194ktvEuhXbtKJrPXoZdQ0u5jwEu4FaXftYECS2yVlTcBh1Ujop47Fz0lBr1uZ+0pJtWf4H3BJ4OgdcnxF4rBxjK63OP5VV/wCEGt5Nyt4m8YugAG3+37sAD3wa+FtJHjGLVdT026OrTRyYRdRtLia6jt0Z1xPHINxZFLKxxhimQcFTXKeIdf8AFmh6pNBe6trdusErRF5bm5CIN5QkbiCQkg6nqpHrWMszxN3zUrfeczxVFO3LL7kfoWvw906NW8vW/EIB451m6yeueQwJ/OmweBNLhmGPEniuNuyxeJNRQD24k9M18a+CfiXY3uueGLLX9QmgtriKXRNUY3LDNs+Uiu8huJ4Gc7n+8RaRkk7mz7R8MNSv9f8Ah9qXhi+mT/hKdN1i+8JX0hXDwXlzEZtPmz1wL60EAOekjDo3M0sfVqySil+JSxdGT5Ume0nwJpkh+TxF4yyey+JdUcE+v+tplz4A0tVZ21rxY/TLT+ItUOPzm46180Q+NJdevr2OJ5IrZ9Mt7+zURiN4bS4eSRFVv42ilmWMknP7rac1q+BfEjax4T0O/aV7zMNxFmbgSZMgBK57MYhjrg14GM4mr4VyXsk7Nrf+7zHJ/aVBT5HCX4d7Hva+A7AOzfa/FRhUDldd1Ujr3PnVch8G6UTt+0eIGPXB1rVCT/5HryS30OTxJoMVpdarbaNqMF05tb66g8q3njdEKLPJGARHJl287aRGSOMLkc34H8Tvpni688H+LbeOKSbfbiTU4m3wSKcPkoQVdCCCUPGQ6gjbnowGfVsdzOlFWUravruvS/QdXM6VJQlKnK0ut1+J9Dr4O0dm2D+22Y/w/wBs6qT/AOjqbH4G0iKMyNZ+ILiIAjcdR1UoPXkTYr5j+M2jX2la1PBd2+ILB4LDUrjSCI4/PljMivgn5GlCtKhPy7xsBxxXFLoutfGHw7o82katNbeLvD88Oi6tKl00EcmnsWay1LG4ZMZBicDJIEQPJNeysdiLNysrevQ0/tPC87i4yuvQ+ybPwtpEsMfnadq80pHzfZ7/AFdkPpjEx4qC58IeFC5M2n3sTZ3ETXuo/wAmlr578Vav4j+LfxO0ey0OfU7ax1S5lmePQFdJGsYWCSTCJGxl3Wd8Dqce1fXOgS2cZ+0+GJUuIWhSLy0VoXjtwCAzwurOjKMAvsIO05YE141PPq89bLl119NP67EwzOhVk1Gm7Lz/AOAcFL8PvBbESS2EgA5Bkvb3A/Fpcjp60N4I8FMCyW8o/wBuLU70D9Ja6uLR9NtNR+3ytftbPdAQW7xLd22GXbEJFKkryqkqpXDAnADV2tvplteatNJcAPCC0mLZFUggcqhbkjO45JOfpXoYbMcTiJe6lbvqd9GtTrS5VF/ev8jxO48DeCZGUss74/hbVL35vriXJqxB8P8AwJIuTo3mgdSbu9bPTr+89q9wn13Q9OtdQleBI9Et1LzTyJv2NuJXy8jLHkLt79u1cd4l0fVopbfUNSsobe0ustYiEq6PGQD5mQM5YbScgYyBivcjOt0l+H/BOqcacU2k3b+uxwjfD7wF1Ph+JT6ia7/+OVG3w9+H+cHw/bjHX5rrIPv89dOkY6lVOep21r6LBA13JcXEPnWljEbqWKNAWkAZVVOeiszKGbsM+oNXKWItfmX3P/M5FXo7cr+9f5HAR+AvhwGO/S7YbRkiS4ucDH1k/wA4q0ngX4bRD5dDsZCBkkPcn/2euts9Sk1C8SxEVo1yAmHW0iTysH5QH2ghcjozHgH3rd1vwnH/AG39j06G2uIpJVL2626s9k7Y3M6AZMa7idw9McHGY9rWjvJL+vU0pyjUg6kYNpabrf7jzR/DXwzg5bRtMIxnbvuQf1aq15pPw+eJfsPhaxWYyJzILqRCv8a4EnDEdPSvsjwp4b0vwlpJsLC3juJFcvNLKqhpnOA0jEDjgAY7AAdq6aNrZQZI/LIc5ygBBI9K7/3rVnI39ly/FGx8Hr4Y+HkjN/xTNtbAgHBW4JHcdWz/APrpreGvhzGCW0m0gG7kySXCYPpkv7Z/CvuXVJYCEcorTFxAobCk7jjrjIH09Kq6rbX1zopG23ivGIYggyRqAeccZJxn05PXFJQqct3P8DsVCk1FvS7tv/wD4oXw58PmVSNJtpWGFDLNOSD2/jpkeg+AgdkOmRKxGNqXNyrfpKP8g19aeJvDkv8AY1xe2uoW0N6sBFtFcJGsDPuBLyMFJZcbev3cZBFecazrVyuq6tFPrFvDCnmRpqbqkaRTRhlVpZAGyo3ZC8nJB28NnzsRUqUre9o/L/gnn4mdKhUcIxbXqeOxeFvCChmGmXIQnBK311j/ANG8Uv8Awingu5kIk0bzOPlH264cjj/rqc16efDNtpWgQahq5gvpXuG2ppcZEsVuR+7X94iyO4kZBtwC+8EAE4pNP8I+G/Gt7p17JFNDFYW9tNc2VuUSzljCGZnlWVVaLG2MsA4DbkJ4bNcca2Nlu4r7zrhRhdKatJ9L6277HmieA/BhG4eGQyjH7xftTA8cZIemt4d8IQpIY/DqQhB8zLJOB1xyTJ68Vc1LQbrSdWiv9X0q1Pi/XdQuoNE0RdUmdo4VtpLiQ7Q22LMReFguYv3qHoBnodb+GXjS9CPphkZrUQ/2I2oTSWtxpwk8qY3IVv3bIm8xzKwJG3cqgjYdJ1cSny3X3f8ABFVpKk1em9dd+n3HFn4f6E8SuPC0rxuAVdUlYYPod2KpXfg7wrp8Es9xoAskjy0ks3mJ5YHHzEvx6c15z8XP2WvjHHfjxDp+g2S6vrOrpDrNvY30E66k7OptryQHasWTjzYhiMP+8Q4ZgvrHwF8F3WneAn0jxVpR8K6/bXTNfaYyA3dqn2jyBM1zKZJGjdYyyTIwQ4ZQjdTz1XjYaU7NlU4OrJRjTevn/wAAyR4K8JgsJdHQsf70jg+v96lg8G+DJfmt9DiulJ3BlkkZB2PO/B5r1TxdP4Z8P+L9UhbSDILe2Wzu7oxBra1hRYx5W4Lum+eMEhuh3Yy3B4jxVe3/AIL8Tqunx6hPpMkL3kNvchZ7eedt2+CCUIRDtUvLvk2jcsa5OWrxZZviadV0nsr69NPn/Wx5uJxNLDTlCUNvP/gGAdI8LIpSPw7afZ+Q+XkyDu9Q/GDxiiPw/wCCbhHH/CO2zHAc481iF7H7/T3r37wVKxgkubq0EuZBH5crhfklj4yWyF3O23kAjKnOOvSa01paaFPeGD7FcxKLN5ZGRp4Y2wgGwZVhwcjnHzEDJJpUc3xLg6tR6JN2Su7eW33eW52wlTqU+dQt8/8AgHy4PBXgn5lHhO1fIJKbHPHc43UxPDvw3S4a1m8LaSlwFyYZI5A6r05Xf05HbvX03pHwW07xDpspnNwIEIQWUU5hjnXIZWZogpXGWGxTg87sk5HT6BrulR6q2ivYWf8AaqctCLtZGk+VMYErb+hIO4ZzETjoa9fBYrG1qcKtZqKnta7+XTW36roKEqM/ijb5/wDAPkB/Cvw+tnV4/CsMUp4Rkt7jHbkEHHpU8Gm+HFkAhsrlMEYCT30ZHtkOP8mvtgeLLmKcWEmnSaRctMsNrHOokSZcFiymMkL8qsMNjBC/3hXVo+9Qf5ivfinL7TLlTikpcu58C/ZtHaNgIdTf0/4mF/tHP/XWpLey0kDLJqbHJPGp6gP0EtffIIA9O9APzdPxrTkf8xmoxXQ+B3ttDzIok1SMjg/8TjUeM/8AbenJHoe3asmpuwwDjVdQcj/yNX3vijA9BRyPuO0ex8FG30ILtX+142XBxHqeoDH1Hm1Xjk0iBlWaXV5Bk8Nq2oqcfhMK+/NgDbsDJ745pSoPYGnyPuLlh2PguzvNBkEvmwagR5n7sw65qZ+T0b9/1qfzNA+Yj+1FBI4/tvUQFPTH+ur6/wDiF8OrHx7pIhkCW9/Bl7W82AmNvQj+JT3H4jBANfL+t6FNpOoT2Go2MUF/atteN0BxnoynHKnGQf6giuOr9Yp6wkregSdJLWL+/wD4Bzjroe1/OvNZhRcnI1vURsx1yfN9PWo1i8NzODHrespGfmG3X9QYnPv53NacT2yuyG1t2C/eR4lYfkRj/wDVXU6FPYaiPss1paC7xlG+zRqJwPouA47+vXrmopTrTlyyml8v+Cc7q0I/Zf3/APAOImt/DkKGU69rMOPmJ/t3UeB7/vahabwqw48ZauWAxx4m1Bf/AGpxXpb6Qlhc2t7YiOyvrSUTwzxxLmNwCPTlSCQR0INe9/D/AMcWfjewkVoY7fVLbAurXqBno6HujYOD7EHkV3Rp1I/FK/yHCdKr8Kt/XofGR/4R/cxHjTWgPU+Kb7BPr/rKlSDw/IefH+vQqTzs8V3o/wDanFfcHiGRtK0m5vrayiupbdfNaHaAZEHLAHscZx71meJ1S/8AC7ajprW6TIomgna3SYDI6YPY5HQj61lUbhFuLu0r2N1CNtUfHdt4f8NXClofiBr24ckf8Jjcnbg8Ejzs46dqI9H0WRn2/EvWyVzuI8ZXXA9eZv519IfEi8sPEHwig8Tx2kMqae0N/PFHEDmHhbhRkd4Xk9+lc9r+vRzfDXw7rUkVtPe+G/EMFlfSGNcSAObbf06Ok0cn0YVyyxiWsNU48y8/6Ri+RbrY8Y/4Rbw3doslx8SNauUI+YL4sldevQlnP8+9X4fC/gAspXxjf2+Bj5fF8mPzMh/SvYviRPp/h/xvp+siztPsMljbO0bW8ZGROzFuRwfL8wZHavYj4X0Ykt/ZNiWPJP2ZMn9K6qNdVKs6f8tvxVwUVJHxlqel+FbO3BtPGtxJHg5A8XkyKM44Usc4475qonhHw/rEZ8vxZqlz3Pl67uAJz2Ffa48L6Mo40mxAPX/Rk/wr5v8A23fhdbXngXRvEml6fHBLpN+tveLaQhTJa3OImJ2jJ2yGFx6YNb1XJQlKGrS27mdXlpQc2rpHnafCbRHXI8R6qD0z/a6Eg9OpFOb4YaTAFKeJ9TfYMLv1WFyO3GU96/P/AFnxbPpniO4sNUvlt7aaRobmd5CogtWO13hUdJACu0gcFRjBLGvYPAl5B8UvhfrtnBLYz+IoLRLZdT0q0S2n+1IitGQcb1MjRbWz18x+mRXx2Jz6rhowqOneMmo3vte1nscqxmHauk9PQ+lB4GgW8NvF4g1BUMDTEvcWxHDKOd0fPB/Sl0/4cWN8yvcanexMxbKebZBuCec+SR7/AIivmb4W+ONFHgpINTjbUdPv5GtLzUYLOOHULSbzA0VxEwZtxTzgpjLbZEjYEA4Iy/FPhnxnrniHSX8PwSXWnWvmQalPa3hitCGdpIpn53BCruN5HSNFPPBxp8STlNwtZptWcrar1XXoR/aOGs+WLb+V/wAz63n+E2lxR8eIbtEA5Dw6W/05Nqay5fhLpxKj+3bh3YAkfZ9K/LDWp/ya8M+CGlTTeDrX4g+JUVPDOkeI7TT7qRw0slyZm/foFJPmLDGVXaFJLNn+E5zdM8S2c2iadaR2lrNAix28sVkQiO8e757m9xuRQJBujhOTwGkXIA9OWfVKOH9vWXJe9le913+Zj/aWG5VNppP0vbvv16fM98Pwb0IBt2oz+Z1DGx0Zu3T/AI8qkj+DmklN8eqq6js+maGcfnZZrhPhpo+l+K/GcUviC8v9Rsbi2W8h0rwDprFpSxYR2x8oGOMqq75CW3DzY1L5DmvSbf4BeI9c8J6zrkGi3thplhcXsp04XcR1a6WOTakCyGPMTIqyA7ZMOenbPbh81xVeCmo730T1079jshiKNVXgn+H+ZTPwYs2GBcx4PQnRNDbP0xZCpIPgVZohEl9FnoN+g6Ef52JrK8D/ABG8J3llBFbaH4TsYmbbJH4k8RbtS6dXE1uMnrwDj0r1Sz8PabrkK+R4e8OGNwSHSOK6XA/3Av8AOvoMLWliKEK8ZSfMtkm/yZyzxkIS5eXT1OBf4B6Y8p82a0fAJCr4c0QEenP2Kqz/AAB8M7yWSzkfqC/hrRCcfX7F9K39e8GXOnqYh8NvDGvWmcmSyujZzH/gLrx+Dmm2VlpAZl1D4Py2aoOZLe2trsY9wh3fjivR9nVTtKpJf9uy/NaGH9o0ltFv5o59f2f/AA1J/wAsbGQDkmTw1or/APtnTB+zr4aI+fTdFkx94/8ACJaPx/5LCvSbLwl4H1GNSvhjT4HbH7u603yWHt8yir6fDXwiX2nwxpcbDpi0Uc++O1dFPDVpq9Ovf0b/AMxSzGmnrBnkbfs5+FnIRdJ0Rm9P+EP0nI79oPesbWv2YfD8du1w2haKYkGSD4Usk3ew2Kv+e9e7J8O/C2fl8N6aVXhsWy8e9Ob4X+FZCQPDmnO3UssAPH+Na/U8Uv8Al9+L/wAyVmVJu3Iz5pt/2YNEureN7bQdHDypkRnQgHBPUYV+o/pSD9lbSCwLaHoQDHDCbQ2YDjqAsy89e/4V9N/8Kq8NDEq+HLDB42+XyP1qufhV4XxlfD9n7YRhj9azWCxd7qvr6sv+0KLf8N/cj5lu/wBluxyht7Hw9ahCTm30GRN2ccEm4OQOemKrr+zHpshKT6L4ZuN3JlfSLreMdvlvAP0r6mb4S+FpFzH4dt93dAz9PX71Qt8I/DJkONCRMrn5LiZdp9Dh6X1XGJ3VfX1Yf2hQ25H9y/zPlg/sp6O77hoHhzGAMLZ36Dt2F5/Wnp+yVopbnw54cKn+Epqij8xf5r6jHwm8NPKdmlTD5c4jvLgMfcnzKvw/BnQJfI/0a5i3cjbfXIP44k4q3Sx8d67/APApFRxeHl8MH9y/zPkl/wBkrQwRv8O6BH3wlzqw/Q3dNb9kLQDuA0PRV9xc6rn/ANKjX2JB8HtCSQJGdUjQnDCPWLtAfylp8nwe0F5P9drvytwq69dk/X/WU+bMI7V3/wCBMv2tB6cv4I+Ln/ZE0JGAfRdHnHTH9oanHj8RKaQ/skeG2XL+F9EjA/iOu6rnHHYE4/OvsuH4QaM7uq32vxBTkAa7dZz7fPUkXwc0eXC/2x4jgSNvm263cFgfQAmp9pmK/wCXz/8AAmWquHWlrfI+IJP2SvDckYYeHtHj3fMPK8SalwPxib2qk/7H2hSEkaTYLjJOfFN8OB7fYzX3dc/AjRpVkEfiDxVuzlEOrMe3uprOf4EaWZFUeJfE6KMhla/QnPsTHUqtmL2qv72UquH6fkfBd9+yZolpqcNm2mqryxtNGsPimc7kXqQX0445455oP7HOkyjcLbUIUH8KeJonP1BbTxX3HN+zzpayHb4o8SpIRkE3EJyO4J8qnRfACJZMw+L/ABECMHLNavz2zuhP40RrZnF/xH943Uwz6fgfCEv7GWnynbENeVs4wmq2cv8A7bqf0qrL+xpYxGUNd+IgAdqNHJp0gzjvukTj6Cvvib4FuyCL/hOdcRcYw1vZsePUiEEj8agH7P11JsY/EHVItx2rnTbRjj/vnk1o8Zmq2qP7/wDgE82G/pHwKf2NbaUkRaj4kLYGM2+mMPz+2DirK/sMSsrN/aPiLA5O2y0pzj1/5CIzX3bcfs6angOvj+7frhJdFtS2fTAxiqE/wB15CFX4gCMgdDocJJ+gDjIqlj803c7/AHf5A5Yf+kfDE37FdvboTNq/iqIgZ40HT5Py26nzVX/hiwThjba94jOOD5vhi2z+momvvOL4FeI41Ynxrp0y9V+0eHVJYexEwxTJvgv4wRQLfxX4eKZyN2gOo+mRPzWqzDNe/wCRP+zWvdfifBv/AAxdPE+1tc1nI5w/hVv/AGS7ap2/Y7mhBJ1K+dR1L+Gbsf8AoLtX283wa8dl9q+IPC8zcn95pFwu72GJqik+DPxAKkrrHgtgeS32O8THsf3hqv7SzRb/APtpLeGfX8z4Ovv2VbhA+yeY7V3Z/sPUFOPfETYrKm/ZSvnDCLxFaQyjG6O40XVxt+pFoRX30/wT+I7vzqHg459rxaVPgv8AEmEECfwjIQCTG012v67aj+0s0WrX4IaWH2UvxZ+f0n7JviKBd/8Ab+jSx/eGNO1kEjIGf+PCoZ/2YdWtl+fxJ4bVuMeb/aUW4eo32QHvX6EL8KfirCVeL/hFYw3IVb+5GD3GSlVdQ+DXxQ1q1+zXtr4bkt1YMrDVJwdwOQQdmaf9rZkvs/ginGhu5L72fnfcfs5a4m/y/EnhR9uM4vrhf/QrcVT/AOFB64reX/wlHg6I8Z8zWtmPrujGPxr9IT8MPiyRtOhaJK4b7y68y5GMZwYulZk3wl+Lj3H/ACCLBRtxsTXlAH0JXkfhWbzfMOsfw/4JahQ7r7z86Zf2f9bYkjxV4FlOSP8AkabZM/TeVqk/wD8To+2O98KXAyAGh8W6YQc/WcV+mtn8O/i/YWohi8NWG7BBlXXI9/PbOBjpVK78FfFXeXm8Bick8ldYtXJHodzD0o/tjG9Y/gX7OnvdW9T82P8AhnzxoeUg0GUHkeX4q0pv/bmnr+zn8QJMeXo1nLnp5Ou6c/8AK4Nfo0PDPjyONhP8Kbq4UKc5bTpT16YMoyOKdD4b1aKRZp/glrTjgEJpenPx7KZuaP7bxSesPwYlGn3/ABPzon/Zj+KMMe8+DrmVfWG7tpf/AEGU1UP7OHxTJAT4fa/KfWG08z/0Emv0ph+wT3V3Yy/BDW5p7UhbiNPCeny7Cy7gCfMI6HPBNYWqeKPhx4eubFNb+E19pk2oyNBapceB7MPcyAbikSZ3O4GDhQSBz0q3ntWKvJL7mVGnGTsl+KPztu/2efilYpvuPhv4rjQ8ZOjzn+SmqY+B/wASGJ2/DzxY3+7oV0f/AGnX6DeG/jp8D7fRLX+1rDQ21B8ma4j8K2So/YKEUkrx696vj41fs8zYc2+jQsqh8x6GIWC+uY8f4+1ZriSL1biafVpptKLPzhvPhD480/8A4+/A3ie1wP8Altotyn846zpfBPiKEZk8PatEPV9PmX+a1+pDfET4LGUwzRppFwVDCGaz1K1m2kfeCZB57E9e1aVn49+EVvI/l6uiplvnXU9ZgwueMlX47deM1t/rNBKz5b+ovqs3tFn5MTaLfW4/e2VzH/vQOP5iq5tpV6xSD/gBr9erfxX8IdRZETxHKpO7c3/CSayEU9gSXHNXIbv4YSn/AEXxfexMGxuh8WauB3wcmTBFXHiakt7feL6rUb+F/cfjxsdeqlfqKia4iBwZVU+7AV+yF9qPga502dbP4hX73flv5TDxjqDp5m07Q2GPGcZxWVD4c8B3dnay6l8Rr+a78pfPSLxg5iSTHzbXkB4ye/OOtNcT009Ev/Aivqsuqf3HwH+ytD8MdK1HV/FPjvx14a0rUbOyuYNA0bWdNub+P+0GjxDd3CJE0bRRk5CEsSwBIG3n6Gf43aPcfDP4Qaz4j1DwBHpfiXUoLXWrm/8ADdrJ9tt4UmGqCdIrffGUf7MsRjCHEynPUj6Q0fwd4ELrFH42fe5/j8S2Epx0z88ZNaOq/BfwZrqwxTeOLi5jg3+Vby6jotwkZcgsFV7VsFtoJ9cDNeZVzGOMq+1m/wAVouxdvZq1n9x8x/C/406fY+PNQ+D/AIe+IMfxF+HWswXzeGXae483RVSzuwlu4uEVuY38sKpKkqrDbkg6H7ZFii+IPhXq0UqiLV/D5kaBXZh5nlQuZcEnbuVkHAAzH6mvojT/ANnzwvpkpl0/X3tbvYypc2VvoCzxBlKko62W5TgnlT3r5/8A2zGl03xR8KPDM0cP/Eo0q8t7e5ieNjdW6pFHEzbSSrKsIDA4+ZiVGDx5GaV6dam+Te2vm++h6+UXWMhbufPbDDEjpngCvTPg7+zxoHxX0rxJ44v/ABLqNhfeDdQDtplpZrIJQ1t5lviXJK75gVbcuAFPIJyPN3QlSen1rs/D97p3hTw94mNhd3GmW3ivQoNM8Satb3xYRRfa1d1SNkKxTGINb5ZtgZwwYFwp+LpVYU53n/mfdcVKCwtNy7/oXdR+Bttrs3wCtvEt7qOn3/jnXJYJreykQY0wIghuEjKkqWZ8hm6o4O2vIPGfw21H4YeMpNG1dbW+I85oLuzkE9rexruVZonH3huXBHZkZT0r6j1n4heGtZ+JHhXW/iu9r4X03wv4XvmsdIW1kEhnW4t4lgRjxcStABgIEQZ44+avOviJ8VPDfiDxTfeMLjRLNrxtH0yHSfDvmtKqQzb54vOOAqxxxpAHEeNzkqOGZqy55TanGNl37n5y6VOHNJPW6/4J9z/8E9dKOj/DXV4ZFKztPBI4b72DCNuR24/Qivq2vjL/AIJl6rf6/wCAPHOq6ndPe319rSTSzvgbj9nRcADhQAoAUDAAA7V9m19Rg3ehFltqWqCiiiuwQUUUUAFFFFABRRRQAUUUUAFFFFAGH4wYLork8fOtczYjM7Mf7oGK6bxiC2iOFxkuuM9+9ctaSGO9Yh9oBA9e1Yy3KR8Rf8FExt+IPgRR/Do9zngj/l5H/wBevnHwau/xXpYIBDXC4r6O/wCCiJLfEbwQWOWOiXDZ6dbqvnb4fp5vjfQ09blf618tiv8AeGfqOVa5avn+bPtb9nrwdoviLS/FtjrWj2Ws2LPCphvIFlVMo+eoyuc/eHtWha/s5av8L0uE+D3ju48N209wZI/CPiRDf6I7bSzxAfft9wBIZMYx0atX9m6zSew8VuyJKwu4UG4Zx+7Oev1r0/WrOa3t5G0+yW7aPY6wK5RgVOVKeuDngEcEjnOK9Whf2Sa1R+d4tuFV/L8jynw38bdJk8RyeFPHmnf8K68auwWHSNYmBs9QI4LWF59yYHPCEh+QMc16HZWQ1PxTpmmXRNuxmSe2nQGOdWVDvUnghx9OVJ681H4q8JeFfi/4QXTtf0+11zQdSc2zW11HkLLtJ4JGYpUIOCMEEY5zWN8DPgrrHgHxNPay+OdR17w5pLJLo+nanCks9sGV1aL7QcyFAuMDOOeAKupBS1Wpzxne1j3nS3LWNuh35iURs0gwWK/Ln8cVe61SspBIWKj5ck/TPP8AWrwrSg04JpjloxO1BFLRW1iQAxS49qKXP400IQikPUUtITyKAIgv+lFv9gD9TUq0xeZpPYL/AFqTGaENgRkFT8wPBB6Gs59EswWaFZLNmJJa1kaLJ9SAcH8RWkaaRmokk90OLcdmc/f+FI71pHnhsNVZ1CMNTskdmUEkKXAHAyeoNcL4h/Z3+GHibcdd+FHh6dz1uLOwhJ+uUCP+letY5orP2a/rX87mqrSX9W/I+ZdX/YI/Z/8AEbskPhyXSJ2PMdlqdxCwPtG7kfpXCaz/AMEqPh5K7SaH4s8S6LL1UsbeYKe3SNW/8e/GvtOaKO4TZLGkqf3XUMP1qqNJhiBFu0tn6eQ+FH/ATlf0p+zT3in+BSrS6S+/U+H3/wCCe/xO8J4bwZ8edStSuNsdytzAMfWOdh/47Th8J/20/BDH+y/iHo/imJR8oublXYn6TQA/+PV9uPHqkA/dTW14P7s6mJj/AMCXI/8AHaamrTxf8fem3MGOrxYnT/x35v8Ax2o9lTjsmv676le2nLez/rtp+R8RTfGP9s7wTj+1vhhYeI41OC1nDFKW9/3M5P8A47XJ+Mv25/GtpNaXnxD+Amu6allFcW9xJFHcQRSW88ZSWJzLDjafkb73VFr9DrXW7G+fy4LuKSX/AJ5bsOPqp5/Spr+zi1OxubK5Utb3ETQyLnGVYEEfkal0VUjbmuvPUSqKL96Nn5afofj5ov7R3wytprV/7e8V6FPDLuc6noq3IKgYEfmW8+5cZJ3BQc46YrvPC3ifwXrnhfW9UXxtpV34XbU9Fim1HWkmtYXaJ5nNswnUnO1F4PBGRuzXqH7Q/wAOYZPElprN9ZW13PeWxsNSku7aOWMXNiShYhlO0zRPFJ0yQB2rxK98F+Erz4O+ItNk06I6R9vsry4ht42VY7pLWaVyq/u/mRX2lScFlOGwRj4l1MuoVHRVDle75X0attffp5HhVadKjWq05J6RevdaHsmt+HvA3x1jh1BNZ8C2+vW5jZWSzsr+2v8ACfcmCrv2eYzfdYEqecbasQ/sm/C1tOtrzVvCPhue4g8mZnXT0TMewtIgjtjmRiwEe08gYIbnn4utf2efDmqanm80rUIoYnYSHSSGnZkj3Mib/l3+i5JIIIBrpfCHwAYeL9L03w98WPE3hW01U2ps7uV2JWOaN2BdFkVfkdDG3QKQeeRn0YvAt80KkoW31/P/ADPCp1cLJpqbv53/AEPom4/Zm+GWmfD7wzq48K3VldagbZL1bTWNQt2tPNEO6URJLvAj38jBA3nPQA8VN8Ifhh4ju9ctLLxd458N3Vo0ENrYXOvy3Ty+ZtRblYpYXd4BJIgdgp2jJG7BAo+GfhL+0Vp+m3Oo6f8AHHw/LBYJGt8uqS75rKZiqmKbbDIykbhk7jwQemDV/VJf2q9JisbnW9A8C+ObeAobaWS6t3dS24x+U0rqVLmMhQoyWwAMkV2U2uZKnjN+jv8A5/0/Sx38jvZVPzOL8OfAceOF8WweGfHrnUdPupI9PXxBo+myRzqjMmyaUxArveORRIPlB8sMBv44fxt4e8V/Djw7JrNlqml61aWl2LS5KaU1mYCVUbv3E6HaZdycgD5oSP8AWcakP7STQTvYa98BdEV7K8eWVNJZrSa3udylywUIyuWjUsCeSgyMitG3/ai+EUyXjap4B8W+HmvrJtMvHsdQeWOa1YAeQwmeRdoIXbxlSqlSMCvTgsVz+5XUl+JcY1rWbT+48ph+KWtX9rO1zY6dfoEkMif2hqCMRgbsb5pAMqxbp0z6V3ug/EXxbqGtRyW9hAb/AMSbY5Zo9etla5e1eOaLzXnsm+dWEUiMzZzznrVewh/Zh1e7jax8b+NvDM5Zcx3xguEGM8Nvt07Ej73Q10mlfCL4YasbBPDPx4sfPs5PMtxqWmRs+cnaCIp+eCqnjkDpRUp5hHWnyy/r5GdSOIj8KT/r5GXpnxn1zxV4WttNh0TVZdJsbqQxxQw6dO0U97I0pChJLdvmkjdgAMBhwBkVuX3xja88SXE0/ga80u882O4ls9O8JT20KyFY5BIUt7uVQXWIMSF+Ybjjmum0X9muTT08QyaH478N6lb6pDIIbRBcWv2WdJo7i1dSQ25VkjKnoQrtwa6eX4aeNLXUfDMVrp9jfWem201tNcWOowiQo0kwjwCqs22KUfeYkHIGBXk4yliZwblhIzur2t1Xdp9nock/aac9Ja9v+H7HB237RHhnTdDsdOnSzt7iASf6VdR6jbNcBmYBZRJYOp2glB83IGK5zxH498J+NtGewk8R6fE1pJu0u6XWbMXNnt4hjYzPA8gjUCMMQCUCqf8AVpt9FufBHiqHRtYifwze2erp5ksOqWt8jSXateQzRxhPMwrxA3OG4yHII4FdXqnwT1D4s+JfEsv2+Ca2igitY9T1zRHknuJViyJtuwnflow2DtbbIvcGvPwKSxMmsA4OXxNOS2Sa0aS8vX1GrVY8vs3b1dvxPMpLvQPH2n6zaaiZZr2+tYHtNb0xre4lgu7eJECyrBcyb7eUpkqBmN1R1zgiuWtPDGv20cMkOnz6Ve3MRsdUv1sbzybmIShoptv2b5GAZi4DYYxoRyTXqfiv9hSLxLqVtHFrHhawsYB+7E3hl1maNgqkyeWBuc7Sw+b5TnB5NVrz9i3RNHsrWGzu9Gu7qygaAT6XY6jp8txmUsrzFZNrSKHCgjGVQHBNfS4nD054eSlSk79E1ffzdiamGhyOXs3fytf8zrvgv4g8F+BNV17xFrPiPRNMe0tItJ0/Sri68iVrWNEZyu8qcyP8o7goGr0/S9P0jxppypdeKNOuNTuYkurePSNdgF7pMoYkLbXcbltwVjuONjuWBBTC1ylv+zJ4csXXZ4n8ZWFuLeG3jt9M8TX64dAyyzsJGkXMjbSEHyqo6kmsu5/ZPtrgqT8QPFd+HXEi39jp+oFGHB/4+LYlgeO/HNeThsipU0owlONtr2087rr6mtLBQp6RbXr3PoHwr8OPHOraNLaazqFl4h1CEpcHVY7aO1uZ4dgVY5fLfY06g48xVRWCn5Qc1NqdmdIsTBdxPaGJcTCZCPJUDPOe/T8/evmW5/ZRutMnnl0fxqG+zL5ZV/BNisobk43W0tucfT1rG0jwF49kuLq203xgZEhnEMrNZ67ZkOADjEeokcHHIBHoTX09LCxpKy6+R7MeSEbI+jJNYGqXcE80Ua2Nl+8tNPlxtMnRZZF/ibnO3oBx60tlcXeo3EltcXLTw30g837TcbQshPEqs3COCfoQSpGDx896zYfHfw5qMCWMkuv20jiNJ7bxRdRAAjrJHeQzbRnPVj096v2Gu/tB6fc7f7EkuJFHmJ5ev6HO2M4OBLZRkjqPvd+tbuimjC0m99D7Ck0LwVZ+HdQ+0MsV4oYSXawuZopCCrIjHhOqlVbsf4gd1U9QfwRpDeINHutLvbO53Lbq1pC8j7GQbJsOxG5Wcg4JG4KSvSvkW9/aC+L3gK8j1HVvCGs28x/0dp10jT9RLllbCsYL2MHIDEAjHHTita6/by8VSaNdW/ibwte3dtbGIzz3Xhm9tVUShjEsjQ3M6/OquOAMhSe1cjpVY6XTOr3GnZW7H0T4f8Hx+G7uz1S11Jr+3ug4t0uV+x3VzKo2shRwQUYb1GCSSR15I57Tdb1DR/EOmXEklvfRawraQ1vtRZ7WYI8i7mKs2HTK73CD5EBHevE4v20Lfwxq9rrf9kjw49nGlxbjUItXgtzauuAJN+nkFGBBWQtnnrXVR/tr/BzWbeaH+z9M0oXcrz3Uen69YLHNI6OpMv2gwO/Ej4BI6nGO3JicNiK6ai7en9femYTpSlTUIO1rv5n0n8O9Y8Ta3LcW1/bRWccEjtZSTXDeZdWhwVkaJRuT5+MscnA4GSK9TS3NgzvG7OZnDCJj8uTgEg4yPw+uK+YPB37YHgCHQ4bDR7/VptsLRxSzyWF/gY+VN1tcs2OODyTxkmu20H9o3wdOIbu5k1pZ5Av2iX/hGtQKhVztUbI3XI9QfU1thoVKP7uUW/NvT5f8FI9TBKbp8lR3PYDLevqcsUpAhKK0CbBt3ZORnOTwARwDnPXFV2s9Tg1o339q+XppiET6bJaghpBn96so+YdhggjA7da8l1P4/fD24klS88TafbTmRJ45ryC4tBlSQwLSIpT5SAMerHnpXX2n7RPw5NtuTxl4dlwwVYrTWLZ2AIHUGQe/Su2VSNON6j/r5f10PSrU1GMZLX8P6v6HV6jDHeWt3BqCWb20n7qZZYXCSBxtIPUcgnkEjnmuItvhMvg+/fXlvTd3D3zNI1vCkSw2kgIMWz7j/OVYtgHPI4yDT1v4q6Tq3iS70DQdXe78TtYTXSRaakl1b7I2CnLjYhflflRtwznBFaGneKNd+wJb+ItJ1ex1eFId3kx+ZDeBWO9laMscnHzLjO1lODzjzMZjadKCquLstb2tZ7et9dFbV6b6EVKNO8Kzs7HDNp/9rNfWOr2rxaY/neVeG0cqBCwBMiyLtWQTIMADJEiMucZDJPhHq99quoyadaRWOjtp8raTpt7etIdQuWWNJGmDScqYlKhdoABUk44rq/GnxU0nwXaafqmueMbbwjbiUp5k4EVvIQvCMJiCQSAPlXd6cGrereIbNviFo2rXM5F5aw3lrZ2UlyA8jsA28LkKAAHHzfMRsrysJTo1+apF3Tdt1bfXa7TWqtpqtS44Zzm5wtd9f0E/4Qy20PGix+DZta0OyikCzXfkTEJKdv2eFHyyxBJZUO0/KowAQau+MNG1N9OsLTT9Xm8O6Np/km5giRZI3t1Kh7clj8qldoBAJwHGCxFUfEFxo/iXW7vSNe1exu7NYI1uLA3T/aEBOYmWNV+Ri5HzDGSo64xXP+MPGmiwaSjya9H4WkFyw026gMRE5KDdtVztZACGbhhjHIPFerKa9jKok10S06O33P1+5neqLcfazV36f1v6aXN34b2t7qF051C4sr+8trkb0smZ0tgwdlMe8btypKseNqgIe/FP0/4Q+EG0fW9C0zTrnS4NUgmjvrkPvvWMjth9z7mB3KzqcYBAOM5rM8az6Jrvh3WjO+n3mvWkcUEcH2yISSNsykbyswDKwYtzgttHXFedS+PNa8LyaRpr/YtFsLrSrXUXTcEkkhMuydoUDAnGAdo3ZDdOcjgxGaSwcoQnTutdVr991p95zVa8qTTlo9ErXa/4J2svwR0LwtbTX2rLYzeG30R9L1W91C8uPtrKquqygh2jleQyBmJCnf8AMOTxDDceFfFXw3ulXXBrN/pmjpC9/pBJmDoBlmtTvVSAV3kZ3b3Hauv8I/GvRbzWpNLj17T761gTdHewyRBZIwoYttU9gT07IcjripqXxS8F6LK1/wCHfGfhm3thGgnjjkjfy4wztuQBlDFi/IJGADjnitpfVq1PnpxTV2mrK++ttVs/Xy0PNqUIOTlKN0+2wvw+8O6Lpd3qVjdWFndavFIDFdCQqLhFj2xg5ACfIBnGckAnpS+IF1Fdbjsb+xsjbalbXcjmyJ3FhGf4xHjeo3KCSeOTzgF1r498OeKvscWi33hjWdX/AHYlNrqCSXMMi4+4uSS2xT3BOO9Rap8T/h3rNv8AZdU8ZaOLxLjHkQX+xsjLIrRoQd204ZeOVAPQVMcHTnS5IPlSs100vezvv2fr3udFPCxS92DjH8fX0Ox03SZYdEs7bTRqMJjj8o3W9AJvkA8xhnJHTGNuc5FaVno1urbpoIbq8jBhuby4hUzzJtBOCOcc4xXE2vxk8H+GpP8ASvFthbQyrhILu8jSBQuSXX5Qy7gCQCfwFa958SdI8QaTBe2OoQx20uZbO4kABlCnAcbsDGcHk4Iwea9jD0qMVG6s0uny+Q6eEcpcsIq3da/5nb3KKVQxzLHFCdsnznCHHHToRkde1OsLjKR+TayLE5Ys5G3B9dp5we2K8jn+MXhTRrpI7TxdpGo3jgq0FrqUDuWyoJKFwSN5YYAPbpimXfjBf9Nk0nxELS/aaW6LSyl43ZV5UqxwE2rnAHG3PqaxxWPpUJKMZXl/LdJvyV9G/K+3YyqYa2kZJ+Wz/E9vIPGKC2CBjJryXw58Y5bK7gs/Ek1i8MiuFvbPOSUYoWaME5VyPlZSR+uKkP7Q1hp/nnU7aW5DuXjbTtrLHECF/eBmDKxIY4wcjpV0sfSqxUuWSv3i0166fd3OCL5j2jPFArzWT48+GLTXYrK6uobayuNht9SNxGYZQ6qynGdwB3YzjAIwa6uXx14cEZI8Q6UM8KWvYwCe38Vd0KkKjai9hJpnQUVgr4s0K2TdJr2n/OclnvI8Djtz0pyeN/DrLuXX9LK+ovIz/wCzVoO6NyuK+Jnw3tvHmnBo2W11i2U/ZrojgjvG/qh/MHkeh2n8beHY13Pr+mKvq15GB/6FUf8AwnvhjLf8VHpORwf9Oi4/8eoE7M+O/EOiXlpfTxPAbPV7MmN4ZeCCOdpI6g9QehBBFU9J1ePUIRLGWikRsPHnDxSDt7EV9DfFKHwX48Rbix8WaJb6/bxFYS1/DsnXOfLfnPXoR93J4IJFfPlxDGQbtWgw2QXSeNwSOoJVj0rzqlFxleJ59SnyvQ9C0DWl1qF4pGUX8a7nA4Eq/wB9R7cbh269DV9pX8G3dnqNtMyalbmZDBkoITvQBXGCSrKGyOhyCMEA1wljFYW0Zux4t0CC+tkSf7MmoI0kZJKsjlSdjD5Bgg7vMx613j61Z6hZK0mt6RaXYtPLjeO4hhivItm4YLybwGGVCsBtYdhXZCq3HlnudlPDfV06k9HZW6nv3hjxVZ+K9LF1akowyssMow0bDqD6j3HBryrU/Es3wu+JFxpGoxLN4b18Ca0AyFTCBZoxk4z0bA4wMDlqw9Ba/gsJFtZLiKCRY3kMLIqjIRt3zOqnKYI+bPIIrR8bR6b8T/Cb+H7W8kt9SWUSaJfysoe2vVUskZcEgbsdPRhjI244MZ7RpKNlJap+fZ+TWnzKlUTp80H8jR8F67o9x4l1/wCHptWso5rV5DDJKrCaObczugBIwDJjgkbXi+leKaW2pnwj8S/AV4T/AGrceHZri1XeTvv9NxESPUtF/Zz/AJ1wV/431Yado/i5A9h4v8Eym11CHbhzab9rZX0if5Cv90wCuk+IPxDXw58YfBHxEtJwPDepzQ6lNGRuWISEWOpRE45Ch45cHjMQPevDpTUbN7Rd15RlpJf9uy0fqeXLGRqayVv8np+B6d8SNWTxn8L/AA7rlrIGh1TR0liYdFLqAgz9Llfyr6N8Nan/AG14b0rUB/y92kU/P+0gb+tfLHiVbf4dfAHXNBeNy3hHWDpduB8pW3Mqy2v/AJB8gfXFd94a+PWh+DPh/olgztquspFFbx2MBwIsssaCaQ/LHlmXg/Nhh8ta0KscHib1nZOGv/brsdVOcYSlGT6J/wBfM95fasbFiFUDJJ4x715brHjKw+KXhjVvDel6bN4jkuVm069nsJlS0tXHy7jcnKhgCrgIHYZXKiofDCr8UdLvb/xLKdZNtNs/4R+yO2yXKq6BlYgzEgjmU7euFWvln4lfETxHqvxkuvBngy8ljsPFjJDDpvhq8ENqL+2RRLFJeeUeGtRGXEGFQpgsxBz9B9ai6H1indry3ve1vvIxNbkirrR/e7nyx8WPFNx8LfHtzp1n4X0HQTbNcWd7cz2kep39xMhMLmS6nQnIzvAiWJePu80vwqnGh61pen+GdLi/tnX7oWpFrFsW4uo3EtoyhSFBOZQxGAVC55Gazvjh4at18C6Frj2l7YT2eo3ui6/YX5VpLHU7WX99FuUAFHiljkRjzwxJNe0fsSaNdxeL/D+va5q3hrQdUgsnuNG0bWHaGW4tJZdv20AKQh8sskSkqzghuF5b4HMsBWruMai5VfVX2W68nyv8Uux8/GjVqVYwm7dH6P8AA6PxZofwR/ZZ8Mz+Bdb8M2XxJ+JeosNT1dftLQQ6ezldsUcw+aParfIi/OwBZiNwrzqz0u91WwbVvB2qXfhY6TPHLFJfuTItvKGRopBj96UdQVBAJ3HJ6mvrv4peLPCXwwudb1W9u18QeK9KU3UwHk/bIpJztjjXIEds8pwqJgyMBkqwBavLPGMtj4u+HGoaxFHbalrOpXIgutPWd1YSQxtItmzmJMs/msqyhceYEwDtIPNmOCeMjyqya2TSfS2ve/n+R3VKMJzd7JJbLfTzPm/xr4h134m3EenPrOj6vbRSM8Olprq2FokrAK8jIFX94wABZpB1xxmk8V3/AI/0TWbGbxM1raXkViXT7WwuJkt0/eAxSq0nlQlMMNu0MNxDHGRcurnwD45t57KZ7Sxk1SCKXSdf+2TJHbXOMNZ3lvI22ESBgpId41kAZWWN8IngrTJNE8UaTpeqaRpVv/YhdmsXhNvHqdnH5pu7Ypt2tIYzPFsIVg0hU8iuvCYF4aEacvhWi7L+vKx49S/No93a/T/hz0LwN+0j4F0G1jtPGnw8eTV7hD5OpW2s6hZLec5CiSVyrDkYAkPA6V9bfs/6v4U8fWXnaL4T0cyxHzZ4P7ee5vLbedwEsMqK64zgZ4OOCeteT6//AME9/D0Mf9reB9V1TTdDvYlnWxsZlvbCdWGVc29ykmQQfunzAQeNnWuQ0n9nbxJ4aitr7wslprVrCWntpvDsskMsB6M8VsZhJD0wTZXTpkYMB+7X0FLD1cPNe6mu1oq/mml/wT36NOdF6xX3K/5G78c7zxn8PNc1/W5NeupPB5v77SDaxN5raPcyx+bZGaJwySRbggHBUpKVIDAV5n4Z8e+GtYh0678b/D8eH59Q3tb+IfDMT6eZmU7XOxCoYqwIO0t0+7ivZvBnii5vdR1/Q/GsMstprkA07XLudSLiAFAkc8pWNSHQBMNPBbsQq/NIVFWPDnwzsvhv4m1r4YatZHXPBOppFqGjXN4C8YuhCv2uEN1RyR56EEEqx2k4ONMloRw+JlChGNJSb0st27q6ts9fNPbQ48V7WS57tx/Ff8CxLoPhPV9U09L/AME/E2fVrAAAW+rKLkL/ALLEAMp6feXNbUWveMdBLDxD4YF9CvW+0JxJx6mI/N+grh9W+CevfD3UhrPgLULmdFBJsS/+kovop+7Mv+ywz/vGuw8A/Gu18QyfYNdX+ztXRvL8w5SMsOqsh5RvY8fTpX1sMW8NWVLF3oyezTvTk/Lmuovydn2Z5dlOLcdfz+/r/Wh13h3xFpniX/jxvfOmX/WW0oMcyeu6M4P49K23tFIMmCqEdcd/pUV7pllqbRPd2sM7xnKTMv7xD6qw5X8DVuJSsIR2a5X1zz9M96+rjKpFe+0/Nf5P/MxjyPX+vvFtLQhvlxtC8u54x9O9XoYkDDAXlSwG3gj296oMxk2OYymDgA9Pyqyt2ys6sPMI7jgZ9qUrs2pSiizDHG0gRhmXGdoAHHsaBs+Zn+fLYLqeAe2B2qs1wh4LeYy4xgYK+2R2pRdCH7y7WY4XHGPbFZpNs6OaK0LqLHGUVcEsch35OPxoG0TMQqskY+6FwaqRT+T8x2gsN53c47fgaPPQM6yyZH+yOM9snvScew+fl3ZbKRwsCXLnuCOP8irUIUE4YnHJUNjJ9RWXHcOig5HPBJ4OfU/4VIs5UkYDEjjcPmz6iolFlcxcum3hUIHmMCShGNv5etQrIcZVVUEfxADGPfvTFBnKNjeO2ThiR2JFPMDTOWKrkcvG56ewoWmhV+iGhc7EeMdc7wfvf/WqYYhZnMpjDcFwM4PviobS2MscgGRHyACMsPbH+FWoIJID5RA8oHO5O30JpSsgSbfmSFpSduBjr5hbGPpjvTLhYeAVDh+hPT/9dLInGC2EDbuB936HvTTvO4gliDnKjPP+NRo9UNtr3X/wSLa6RNGu5QOAzck+1QkOFYRBhj+8QCatuQ5Cnc023IYYBH9M1BK6KMkEggL845I75ParT7k3VxoLDYQBukIVmcZyKBIchnGNrbOR8yj1FIZWEY3qNoOF3dR6e2aGITJA3N135yd1VsUtyQDMso525ySxxn3qu8ojdVjXziejYwfxp3mgt5rEgqf+Wg+Ut607CsGPmF3bjcMfoaEupL7ESlZQWdwUHDKBnYfYVXYkyIxbIiyBkdPQ/wD1qlkh2bHUGMOfmbIGfY46VXlw52jChOiE8mtIt6mUnZCsHSJnz5qbsh1O059vT3qUvsXgbc/ex0fP9feoGZ0SNWyY1JIXHGfc0+F3SMomCFywLj7p9vWr3Zkmk7E3JYYBAboMcg+h9aWL9785ABPDFsc+/wD9ao1kiC73kZeMFcninAHKiQbnVd/mDADfgO1TsVzdkSKTAGBUOW5Mec8+uOlOBjKFGZnAAYHGCPamKyCNdqrvPAK849vpTt+wrnagPVXBOW9OOgpON3cpSb8rloTg53N8yAnb/eHpViN8JEEG5W+YZGCPYe3rVFiRIqfIAwyQevsQKdHhd4wSVICndzk9cVk4pmkW/hirl0XAePDqAQ2dpAx/n3qCWYOjhQuQeABkg/jULOBGUPyqpyxx978aTysFQ7Aq3OTwB6EUKKQc99bEQW4ZZHtD9pHaOJgrcg5IduN2enbiq1lpWrxW9rp+lwxafY5Anku7l5ro8neVbkbjxySep4rSt7VLOFYIoVjjz8oX5fxPrV2K7uY5NtsIRJtIdZASfY8dO/PeuWrTb95bm0HF25y1/Yty93AIEWaEjEr+YUl46EKBgjp1Ir5r/aV0n+2vD2reOtJN0k2jK2nf2o6+RNpsiSfvEs0YZeaWUQo8hIARMDPzCve3k1d9Gu5m1RrO98pwb+RhDDBuztIjGcsowCSevIrhPiNZ6Rp/wvufCni3VIdVTVS9rApRTJb2jghpmyGLCJSXaYr2LHLdfNrOck4vY9CpGnKGitoflT4s0a6+Jk3jL4jNpC2GljUkWTN15W7Up4gQkasC0pJjZ2UBcCReVBr0bwl+yxp+na54SF14rtDfX8l6snhu0DLrEF1aofMjWFmxJslIy29MiN8HOCIfE8vifwh4Q13w/YWVzpGizXky6kJbNlt725gud9vCmQwWdYXizFvMi+UQ+35hWJ8CPiWPgKviHX4NFul8W60jx6V4m/dFFhKsJIlSaGQPvlKl3TLZVVyoLE/NxlFTtP8AE4YNc37x/wDDmh4y/Zu8Q+GvAlp4v8f6zrc+o38t1aado1tZNeyzRQkJBcSXU0wRLZ5ZrcBsHIl4BPNfP14EtZmUJ+9jcBlKLxgDIBHHB6Y7AV9RfGX9pC5+IfwiXTdXsEj8a3Ew07UNUSBPLutNV95tmG4+U4mjgO1Y4x+7wpIGT81z2cVsLmKRxlkJC5A2SfKNuWx07kdccVNSVJy9wmrUu1GH5la5Vrm6E084PkxCGCKIkrHHyQATk4yxOM9T71Z05bPUrO4Fy0dpL5MktrcXNx5SP5O4yIFWMmR3yqrkrg9SRnGKbjZYRMAJijuuMBskd8DtjHX1qvrUdnbJafZr77aBFHM0/lFF81lVniAPOFJI3fxYJAGaSi29Tek6t7OTO117R1i0iJoNcVNYsJ7iz1XRbC1Bt7Zo3iWOSOeBys6Sh1+cjhg3YjPMwwanDZCeOe8Me7y2kErbGYD7vXBPHf2rT07xC2mta65bR6RAYI4rLUI2FxvnUylhcSAZX5MKeCFICfISDX0T8KP2LvFXxP8A+JtDeW2geE5JZAPEmq2klvHNCr4Q2Vs4V5w4Ifcdi8qCxwaialpaJ0XrzkvZt/efO9jq+pTzrZwXM87P8i/ui0kzScbdgDF3JYqp5YcYIr7C+C/7BvjPxkttrXxM1S68DaDdAeToka51i8XA4SHJFvx3YM/qgzmvpH4TfBr4efAHUo7Twlolzruu7o1uPFRQ3moOh+Z9rxjbbIwDDbGE92bqe31fx/qAia2W6EifPNdva3OduSWYT3Mi7UXkfKmcY++vFTP2NFc9Sx62GwlWT96Tb9XY8g8aeFf2ePhdo2nWXiLwPoVncXKSCwsv7On1TVbxVYK88jQlsDc6nLN7fJyo+UtZ+HWh23jvX/FHhxEh0D7ZeWml2ccLRotuXXypV3ncPlLDDDPHNfZer5+JFrY6Quj2OoaZNc+W2q3ump9khiXdNJHbpIu+QusJQyOVHzZy9eHfEjR4tKs9dhi2tFb6lJEmzH3RMVH3eOgHTivExWO5+SNJWR9lleGcK16j26Hh1xD5b/dyp7N0Ncx4nutONpLp7yxQziX7TuMDSmN/LKOOeNjrt3qB821fSuzvhvlYDgHkY7V5D8RLxE1u+t08xpt4DMgAyNq7RnBJ6n0zSjBzfxNHfxbFVcHC7tZo0fiVpeqN4ssdJs9dk8ZTQ6TaXFvLas0nlRtbiVIAxJYLDGQvzNwAPu9BV0i0iaOa6t3njiaMfY7GSB5L29jQAtKIYg+1FUO5ckKqrjJJrjPsGoWFnaFUltLTVBLCJzujjmGVEi54yBxuHtU3i67htdaWe2uZbpntlRZrSd4zll2lMjBwFGwqOMcV7UacJx5JLQ/MYPfU/Xb/AIJdaXZad8D9XuLO+g1BtQ1VryZ7eUOiMyBVQY6EIqEj1Jr7Mr4F/wCCPkCw/BfxkROk0j62pdU52H7PH8pbAyfw/E199V7FGPLTUTvpu8UFFFFbGgUUUUAFFFFABRRRQAUUUUAFFFFAGJ4sRm0rCqznzF4UZP5VxLPm7kKnjec/litL41Wsd14KKSF1xcxsGico6kZwQw5BryLS/GXiHSGVZ2XxDbj+KdhHdAdPvgYf/gQ/KvOrYiNOpyyOqFGU4c0T5z/4KHSZ+JnglO48PSEAn1uj/hXgHw3G7x/oWev2oHH4GvZf27PEsHiX4peFHt4J7Zbfw6qsk4AYM1zIccE/3eua8a+GHzfELQv+vjP/AI6a+fxMozr3i9D9KyuLjlqT7P8AU/Qf9miPb4f8QyDB33w/MJivVVikyWDoAT2zXnX7Ntvu8G6tt/1hvGdQehxnP0r0FTtnCk8Fua9zCfwU/U/PMarVmvT8jF8YGz8MS2viiW3ZrWCeL+0pIBkopOxbh1zhgm7lsbwD3AwNW11pbKDXri2cNfWEtveGNefNt8ckeqlC+D64rViuAwZECy4BV42GeMc5B6iuU8HWtpoHiG4NrFbrObWYRWKkARxiVC4U5OEO7Ow/d5xwaxxk/ZQutn+Hn/XU5KS99WPQrW9SLUYoWfc8hdht43KDtzj05HftW8vWvP8AStZiF3JeTTJb6fazzxSSCVWWVoyQgz0AzuPqSFHtXeW0hmt4pChjLqG2t1GRnFc+X1OaMk+5vWjyyJqQ0ZoOc16pzh6Up6UUUwCk7ilphOXH40ANU5nl9Bt/lUo5qKI5lm9mH8hUwpoJAaSlGBSHtQwQdqMcUUp6CpQCUAZNBHNKO9NAGMCjtS0hqiStfWFrqcXl3drDdR/3ZkDj9azU8LQWpzYXl9p3cJDcF4x7BJNygewArapMYNZyjGWrWpqpSirJnzZ+0T4T1YWGtrNJDq1nLbrrqRxp9nuHe02rcxqfmQl7dl4Kj7h9K+QLlbTVPhfq5kguIrTU9aeORbS1BkXzLeUFQiFlyDIAPug7Rwua/SL4p2n/ABTceriLzm0W4W+ePGd9vgpcp75geXj1Ar4Q+LXgN/BMuq+HdOijt7Ya1cLaR2cSzDyZ7SLyW2KrKTlweVAOeVya+Ux2Diq0pxjvb118/W5zY+0qDrS/laf4fpY+ffB/jDSvCmt2qyWtxf21jdw29ul1fun2a4LOp3IpJ+ZRKCclkYRZJ5A7DT/Cup63/YCzXN/pC6f9o33mo2Tyh5UQBYiEIl+aMoW+VgrJnHzEH0uy8Ba3pdrLLqXhDRvFPiOVIormyWWO/hnYW8kttd3EcnzbjG3zqrDOFYDJKjE0SCSNr2yOgwX1lbwW32nWtOhGoWckwnO6ULOkkKRsxTc5jQoFfjAFctbBJSurxb01V189vmfn7pQUkm/vX5/1odB4A1+LVfD0WlXQtdFstUtpAGjmS1lS3uREDNbK6P5sgO0qWOSikHGwV6WBpuvW2haNfxRC2isZUubPWZFMc8byLb+XNuO19yrLIoORvKgnJ48F0fQ9Hv7samutaTFZfZo5o4L6G60lIjhlEafZ94kkxwSkcatyPUD0rwj4jPh7QhZ3ugaxf6dZxTTXUbBb9BbT7XhyfndEWWJ59/lnbkjB3V57wVWlJypyT7PruvTotD1KE3F20a30PlD47eING8PLa3tr4d/sXxhqIli1u1uZJ7pYREGjR0ExZovNZS6gtlVVOOAx4r4LeO10eaTS4ru4sL+7uDHLdRT+WYI98Ui5YlkeJ/LkDBkIUhWzXql9+zldanZXX2XX9J1K61O5j+z21/KbGd0JJQEuf4lYbWKJzjAryuP9nz4n+CvGDT2/gjUbuayJjcWbRylkkVkYMqOTnax4HsSOa97CUILDOnUk793+CV+iWny1uzhnL2jneNn0Mm4+I2kReI9Qgu9Eik0u3mDRWupadbpIEKI2AyhmU7t5HLZDYwK6Txp8JNE1DRtO8TeF/D00ugXGmy389tczR3E9osc7Qs8hQLtXd5YI+YAuPmIIx4r4n8P3Wg+JZ9Pk027sCbnYlpcwtFKjkj5GVgCpwVOD2I7VueG9f17wVq9tazzX0EGmSTNBYXxZYA8oRZkMZOAJFVd3rtQ54Br061D92vYys0vvPVpVfZxVm7Gzp/h7TP7N0+5sUvdMkmmkhc2V08S7wm+MZUjtkY74zXTaLd67p3h621HTfHniSzvJJtkVq8ouYyqrIX+ZySCCigDHO7PatfxpparonhrxPo/hnVfDvhDxHBb31tBf7mQXUG6KdopCPnjfc7Dkkbl5xisbw+DcJolhuCtL4gktOQAOcjJ/76NeDUxeKoaxm9N0/n/wDdVKsXKMpXseheAPGvxm8Va3FpOh+MrfUL2a0+3CDVYDEjICQysYyvIx2Fes2Vh+0dDbxO/gnwr4j52nyNbtkkz7LcDcp9ge9cP+x3p73Hxx8E2jJmNrHVIZd4+8IIpQf1KfnX6CR6XBGAR1HfHWvrspxFbE0XOpK+rX3G8al4czSPjwfFH44+EYd+q/A/xpaxj78miyz3UYHqBbzBT+VRT/ALbMOh7rfxLp/i3QihG8arpbR7T7+ZbSEfi1faC2iRvvG5XOOQSKuRX15FEYxdzGM9UaQsp/A8V7tmCqLa34nyDoX7dPgjU1K/8ACSabnPyteWkSk+xxPCe/Ze3Su60n9pXw9q5WeC70q5RhjMUl1EhPsRFMM/jXrPib4eeFvF24a74T8OaymMH7fo1tMx5/vGPd+tec6t+xx8D9dIa4+GGi2zg536bLc2jZ/wC2UqgflR8gdSHdluD4w+Gbid995ZwmbbuWPVIGbOMcCQxEjGO1bXh7VdCMkr2txessrbyVtGmXP1i3j9a8y1D9hP4bSqV0m/8AHHhzAwq6b4kd0X/gE0b5HsTWDdfsJeSS+kfFfxBBIOUGtaDZX+B7uCjZ9xinp2JvH+Y+iX1jRpG2S3VurZ+5MfKP5Pg09hZ+WWt0jnkbgeV+84/4Dn8zXzNL+y98btIP/Ek+KPh+8UDO29GpWJ9htR5EH5VWm+HP7TPhko0Wn6L4kUD5msdfspSf+A3MEbH6bqHyvQOV3umbv7SGmzaFYR6/pflQ6sX+ztbXMPmR3SMOMrkZKkBgOmVWneGfhDpem+C7Pw7qqa/d3HiZ7Zr26kuFZYr6MM0QXcQioxllg244EgIIxXGal4s+OPh+FY/EHwg1u8tR8zlNDXUIjjvutrhx9CFrP1j9ra50qJbXxR4SvNEWMq23UIL+xZSDxy9tx+LY96wnSjK+pslJdD7Gjv8AUbDwJc6Wk8V1pc2mCz+w3NvFNH5QBxGcrlkwWXacjDGu78FxaKI7/RBaQX629pHJLvtoZIf3YEYijVVwFwBgbRgk4BzXxx4e/b18I6nAyXBsxPPnPk3FvJIDxkj98rc5J+71HavVPCf7ZfguCPzbiz1SNTIkn2hEuFOAdwj3bGBQkkkFsfNxiuSph5XvD8ztpVOX4js9D+Hnws1nxDf6zqHw18J3/wBoRBDt0WHyXBJ3OEkiypxjJPJ9BU9x+zH8AdZ1CHyvhf4at7gDcbnTrU2SYPXHlOmT1/MGsOL9o34b61fXE8PiCztPPlLrDNLHEygnptJGK6rRfH3hq+ZZ7TV7S4XIIOQ6/oaaounFcqO2jiaa92cfnf8Ar+u5yWtfspfDz7PJDoR13wze+SxSew8U6pCCSvy7F+0FVPT73HPtXPW/7LWlQxxtqnjj4n6NBIcebd68l8FwB94TQOuCT6nA5r2yy1+NJxiVJraQlD/EEU53bRgnGM/KODxSy6w6XJWWJUjbDMLWVkLjZjPmK/zK3XbgcYFKUmldfE+nQ9RxoVqbqt2fy/E8Suv2N7O+sljs/iFqpmKlpLvUvDug38SgDnJFsjYIIGdw5+tYFz+yj4iiiiu/DHxA0HUYiqqGufCpt9zMM/I9pdQ8MAT07Yr2q7SK8vN8kmZFGAoOMDAB498DPrjmnzOVMs/Jc5fKALz1wOgHPbtUtz1vaxhVrYa7hGN0/l8z5v134XfGDw5fR2T+JvBepaYA/nXDa34gs5beMg7j9na5kLggMTsDbQCTgVet9L+O1pGgtzpl4iEbIoPGzjIHAK/bNPkI4Hdu1et+Mp/3NvdebHC6MdzrKC0gKlTjoTlW2kAHoRk1r6FpOp36b0spMLsXG4IRuXchIbBAI6E8c9a4ctre2pt+0jUd3rFJJeTs3quupxTS5nCir2e58/az4s+NH9r6YL3wzq0+rxMRBc6Tr2gXLrscEM2ILdiFbOCx/jcY+Y5uT+IviDounC0n+FOpw2r3YaaWy8JadePNKW3tk2+pJwzYYsqgEjrya9zXToZI5TeWi3K29w0wF1CQIpBtVCkg+8CWZWTjtWdp1zEbi7S5nW2j84mKEMECoEYjnaRkFdvPXK13VIU5pRqxTu19/RnvxoRlSgqs5c09le333/M+fj8VdR8Jaq9zq3hbxRZ6a9z9rl0XVfB2qRacZwwaKWMD7T5RjdVdAjbQQcDk14fDrPhW11mwuNQ+JQdbaVZprHXW1K2jlIU4yJNPXHzHPXHb3r738TNJci4kwkQQBmMRCtsx8hIBxyOfl46/WvMfFHiFJXhS8tZxd2sbrZ3QQFVAO48g/M3JwWU8cZ6Y1cYLXl0ODG0a+Fl7GUny6Neeh84/AB/APw08SHXr/wAfaB4lmMpkiWLX7CBYjuyMRXE0RPUg5x7V9CaZ4v8AA+qWEdnpl7dSxpF5SpZXWmXmUx939zePxjA5HbvXX+FLWz1bQbZpLe0u4xEIy8trG4chQCcFcHOM8068+DfgLWUT+0vAvhS+ZiTm60C0Zz35by81UadNe8la540qtSXutvQ8+8ceA9A8WeGdQttO03XLPU726tJ5dSh0O6Wfy7cMYoRJFAcKGcscMc4XsKz/AA98M/Cvh28jurqa4h1IMjre6jHLBInAJ+aRFOSQc+ua6LV/2avhRdx/aV+HGgwSYbElhbyWpHzNj/UyJ0GBkenrUkH7OPgrT3J00eI9GTgbNL8Vapb7f93/AEhgPyqlCF7pESrT5eVydjYvj4S8RxiHUL7QtTVgymK5vIWzuGCM7srnOM8GsXXNc8vxZonhnQrXUXhu3guZL6fUodVsYrWGIRoLYsoeGQm3RW7+u4kGppfghahdtp8Q/ibaoOqf8JW10o9flnik/nXE6l4I1u1uo7ez+JXiVBuYypq+jaReMVA+9lrVenPU88dMVUnE7MLi54WE4xWslv8A8D/PY9DufDf9m+Op9WksVXUzbxhLuW3fzfKLNuVSP4SCwznjd3rvJkk1Ft1xp0luWMjDcm0sjFvvZAZicnnGNrADvXkOh/BvxxdRCfTfHumXMEkqwpJd+AbZn3uCyKfslwjYIB5VcV0b+CfjDpbJ/Z/jDwXqcDRrJG7Qa3YBwQMZ8u7kUMMAEY4K4NeVPBYaWIVb7X46dPTy8zhnOTjZs7O+u7/+y/s62rSrbZ8iM4EjluNu5gfkXhuewIU5NeKahp3jOzs5bR9QLXclzb7DaKQIx5u4/MW+UcAHjBGa9EtLH463kiwC18J6qFYhPs3iu4jJJVmIVLmwk6+Weh7DNUBZfGC0uo7fUPhLcSzSyeWgtPE2kzFnC7sDdHAT8pBwD3Fel7NPdmcpTmj59+LFj4q17xpDZ2g1bUoriVGhtNNjEkaZnKqGABEYVnC72IXhST3r3/w/8MxoS3ttJYXNpPHMqXEMxXf5qYB3YJB6DpkEdMg1gn4h6j8MfG8+p6x8NfiBoniCO1SVbnTbe2njgjAZmJS3vXWQOMbldW4RcBTg1t2/7RcEii71fw/4sja4bzpLu98I6pD5hPViYreVevpwOlFOK5rMiako6bm1/ZbW0E2yOUMEyFQjA7cen5VB/wAImuoaLDFcpGJFIdo25UkcjIxWTJ+1J8L3BF7rdnp7dM30txaH6f6RbRY/Opbb46/DHV5US38XaRM7YIEWv6c2OPQ3IP6V18iOS9TsXNM8MRQ2qQSW0Uowd7zBWLk9SRW2dIWNVYQRoQBykY4Ip2leIdE1aLda34uo2H/Lqn2kZ/7Y760ZlgCbvMuYR/fksLiMfjujApxgrESc09DGOmhoWRVKqflwV4/LtxUdn4YsbeFoixwQchQABweMdPata31PTYgANWsDzjL3KJn8GIpZBby7mS+tJkbGViuEbH5Nmr5EZ80mfNvxT1E6aNZFrpBFq1zDDLeQuVPmxOtzHI3TI2KRtB7irnxJ8OJceEfhibeMRTJMIiFxgowMgBHQ4cZ5969C8deD5/F9u9iLSa4hmuk3hBndFtIJ47jkCtfUfCKzWFgpjMclkDIIOg2F8A49eMenWs3C7LcpJaHrGn3I/sSz026kZ5LXTrOJo4ZVZ4W+zxFSoOccq5wcE72z2rNv7KQhtpEpZQHBJiEwByASOUcEAq45VvUZB5m+8STaf4u1iUOq3OnSLGFdP+Pi3xGjRSEc5RyGDH+Fj/cWuvsLmHVdMiuLZvMiIK4f7ykfwtyfmAx9eo61ww5KrlBrU2nJxdzyz4iwyQeJ7bxJCpub7UIJLTUoLm3aOG+cKUYOVBVJWjKeYvAyFlTcOnlNm8Gu/DbUfDNwXNrZp/a9i0nLRWsifZ72En+8kbE49bBz3r6M1uwjkjkSWH7TDKFWa2LYFwoPG1uqSqTmN+oPHIZhXiXjKy1vwJ4j0m41u4/4SDT/ADpNthYSma8ns9rLch4wpUMsM8wdTIzRly33Tur4fHUcXgsd7SS5qE931jdWd11Wzvvp1e/DWpJv2kduq9Tdvvihfaz8PdcnuHcXuo+FtD1a5mLf6u5tblrK8dW/vLJbx/8AfR6VnHxZC3wI0S4uriQTaF4lSWSGOMvI6NtfBI6AymAgn72CBk9PNPA162t+GvEUVp9p1UQWM+lNaabatNeSpeOJYJFBO0Yu1cOWIUeYGzgGuN8SfEey8IxzWGoarouoagbi3vTp+mQrdw6UkMgYI13JmOV2cL5johVsbA20laiq54jlqx1VmvW//BOWVacnzdGrf18z3zxp8VPGngjTfFPiCWwa38F38sWmC11O58kXV0gfMkvlg5yAy/ZIWxkgOxAZa5X4z+JfGd9rXwp+Kmn6Xb2OoxiGx0XT7RFiwbIK0pIXCrFLLNcxgYwEUeuK0/FXwt8feP8A4daX8UJfFmkeILK6E1raSWs+Ftf3ghVFbbGGVn3hkhTAEfy780vhfwvr8WlW0Xh69ntNKa7eO48V30iQJviXM5MvMqRLk/uIjglthyxas4fWsPNUZJqO6SatdtO9l+N3uzSu6ivB36Nbaa7+nzIfi74u8E+OPGXjnxdbaG2oeE7240/UbjTdRnjW11HXbe3lhS2tyrASvIkgEqqxXEI3ctivMvEf27R4LLxBrsdvrPiPxQJhc39+9vHD5zARw3EMEUgmjigHmRQmRNu4B8jjHe6tq+naDfSeKdDuT4nvdEsQsPiHxZaJHYaU7gAvb2hyPPlxsijYM2BwgG9h8q+LLm71S8VZLd1tWbKy7wHMvLZZR+fp1xXp18Q60eaerf8AXzBc1ZOcn5/8N3+X3s9H8I2mo6vbo2pwyReXqj6lrks9z57lNzbWkYk7sqgG8chnXJrrPj/qd74Q8NfCKC2ZrLXIli8Q37RAK73t0730RYY+9GXjVc9MEVQ+GHhmf4meNfDHwzRI2fxDqIk1a8SMefHZgK06B/7rRW7nHYsPWm/tgeKV8V/G/wAa3EAT7Po+v21hBCvACQSCA4x/tZHHYVxUKclTdSW7dtPS/wCdjmi3Gg6nVu36nAz6+ug+KdJ8R3tlbajpdtrIa+tZoFMU8bnzWjkX+JXiaVQPRCB0FeveP/COsfCXUb7R/EUFzq3guHUYofD3iyGZZJvIaFJbZZznck0cDYSVgBMkLxEttjaPhIPh9qnibQNRt72CK2ub3wxPr0IVcJI1lM8kYRc5G+FJY1J65LDI6/XXw/8Agb4P/bW/Z98LatePJp3jbQtOTQJL6KQqJo4QfJ3jncCrbgxBwWcYOMV6mHXt4+ylo5Lr3X/AZeCpSnTnTte/T0/4dHvnwB+KksBTwP4kK22pWbNa2M54jnEZKGMNgBiCpKsOGX0IIrM+IemxfA3x1c+IF03zPh3rshvNaSzyJ9JvchXv4woz5bLsMoHQqXx1z5knhHWfDmqeHfDHjE3cL3FkbCK9mZQTeQgJBdIULD5zFErYOS14MgFRj1XwD8Vv+E68PpomrNFc+IrL99ZPJgrqKqrB4W7F3jMiejBtw710U60sNNYTEOybtGXn0T8+z6rTff6C6lBQfxLb+vQ43456L4avviHpq3uruusXGkJeadrbcwzQCTZtaaP54mG5SJk4+ZSR8vPQ+IfDvimP9mrTNWj1L+2PEnh22+1zzXYWZ76OGQsfmU7STGMqwB6jBGTnzn4q/D+D4Z6noscF483hO8tLtPCrO2fsbTGKZtPcnny/3e+Fv4fmjP8ACa9S/Zh8OXKaVqk1rfzQrp+uX+nXmnTuZLe4gaQTRMFP+rdFmABHBXgg8EeDhlUhxFXpclouMXe/pqt9bp2emm92kZU/elKElq/8l9/+Q3QtXtfFGi2OrWJD2d3ClzCeuVI+6foePwrH8Y/DfSPG6+deWzWmocCPULXAnQdgc8OPZvwxVvRvBx+FfjXVPBMLBtKvPM1jQsghYIGkxNbknjEbspGD91xkCuma3kUKXjdADgl+FY+gNfs8JU8bR5a0U090z52dCVGbj1PPfDqeI/AzJpmqkapo6NiO/thl4x0AZTyB7cj0Pau5CCULsIZHPygN+NSCMqX2qsYJzx95fY+1P8kREExlS54cDvVYXC/U4unTk3D7KetvJPdrsne3R2slM6ynvv37/wBf13GRKQSzcYGCOfzpQexOdop0rpGq75QgHBZuAaEK7ssgkAXO0N+RzXU7vVkOUbrUJU8pG37dvGD0A/CmCMQpnaWXoSfmPP8AKrog3RriTEbDkPyCfTNNjtyyqoUMF4K5wU/xqFPlVjf2fVFeRWb94ZCzk8rt+YfWnxIcqSckHgL2/wDrVYjgfzEDRgEN83y8n29/rV2Mqu8kBCeQrD+H0NS6llZGippO5mtHsZpGXBYgnvvNA3bWQqC4bcGB6r3x9KuNCIjIeASfkXGcCq8cG3e5ISMfNvP3j6j6UKV0VKKVnEuQXCiFQsWGbkZPzcdCP61JPcPdApGFDYy+Bgn2quMZXJbplAo5cegpLdFlZ1kOxGBwzevp9aya6lq63FDGZSwVoWxjk4Ye9T2Ui+buEZIA+Ygk5PqO2KrhdgIaQrtOCHHLfjTZZSAQRsCnAKtnP0qvi2Jd3sSiZnM0e07i245OB+Hp+FQGRZMZLKoPBJxk/wBaa8xEBYSMyk43Y5Le9M3b33yLnHK88A9uKav2C7vcv+avkMuVYnglhls00btuFdflGHzwF/Oqfm75Fcna5GWZhgZ9B6VIxJVivKgbjjn/ACakd0ldjEdDvf5nBbAcHIP+zj+tQNKIwitydpKqp6c9/WmzTA8eZsTGduMAVXefzh9TlVXqR9fWtVG/Q5pVLaIsNLtXMgDem40yO9QopUgMBkrngDpgCq27Mm5hKRjhW6ikVy8wG0lc5VQOa1cFbUjnl3L7TDcPkYFe7cKP8aryShnYEEs3HAyRn3pVkWVSX5Kn+HkA+mPWmST7sKrF8sMbhtI/GlFSvsS5ymr3AMY3OHBCjB5ODjsak8xTKpCsDjlc8L9OxqF0aNyq5LZOFYcfX60biGcHcoxgkjIJ/pWi5ZO5MXsnqTRYXLECRWbuf88+1TrHHKW2YWTHOD0FVIZDwiOC0Y7ttOPbNSYUnfuxsGTs7fT1FZu13d6lxfLuTiUjakbmOH7obbz9T71OJwiGLc0RGeQMlxVAzl1G1/3RbJRhwD61Oh8mRlZRtYDnsKHG1rlQkr+ZdVl2ruAGV4wc4H16g05EWIrhAqEfxd//AK9V4HdQz89eIyvysvYirZkCKu/c+7kMecfWsnodKswklCYU/KvTC4O335601VJdEyr7Odx549f/AK1JLkcHad3RwO3+NPgTbII15EQzsDDcfbHpUvRFO9tRCyZA+fK5O48lfrUkYBi2byz4x5i8Fvqamgt5NQ1JrW08ua7VBI1tvCHbnG455wDwcA449a+bviN+15/wrGbVdJ1bwzNealFcSWytE7QWzbRtbDYLSBXDoWQAfIcEHrxV8XRw6vUlYbSjFOTsu7PWfjTov/CQ/CnXNNbRX8TXFxAqQ6Wrsomk3rs3FWXCK21mORwpr5W1u+R/BHi/UfiAj+HvitdWn9l2EmoJJfz2+mwxIzzFo2SE3DBhIpcqoVkKjlgeG+OP7Z/ibxPo2naPpFudCsoolMsVhdSo9xLggB5CRJtAx8oJyRk56Vxd58R7jVLX4h2XivxC2sa9rmlw6XaahrOoyQwafFKw82Ri67UQLHHEW+WQ/KoB3gL8ti8wp4maVH7+n+ZdOotou523gnQfE3xr8AeRpXiXQ30fw/PLqV5rOsMlrez6jLbq+fJjkkbGbcDcQrvuckbc45/4k6p4d8KfDzQvA+lXEra14ZuribTZn08SPJCl2skLLPl1USiSSUxJz5sYDHaQteMaZq99ovw70ixj8Rvpy6tqn26OxiiZU+yJ58QknljwxEjyXK7drlkAH3cCufj1K/soHjhlt4IZlMLyssckab5IzgORiI7o4yzDawAI4BIrzHK2i+ZdSSWiWrWp0Hi3whruladp3iHWYbVTqWqSWw0o3QXUR5cjJLKbY87AY5f3mCu4YLZyB5r4m1SC+16/trRZmsBPNJFLKQJWiDHazDoCUCsR65rprCzbwt4v0SDU9IuGiE8Ut5Zws0d1ewTSJIwDEZCyxj5XG7hw3euxsP2Z9X+JHhXwlrfw8hPii/16a7jfSILyM3doY5hGUZDwFQbWaZnCkSIceu1OCkrxWhVOim7xj/meKoIriOdo4Y0muXGApYmNM5wOe/AOc5r034L/ALNHj744a2lv4P8ADclxBblPtWs3h8nT7UnDbnn6ZA58tQz/AOzX138FP2BvAXge5Oo/F/xLB4h1WzkEM3hXQ3kW0t5cK3lzzDDzP8w+RNinBGWANfXqeKJvCvh+2sYNOtvCuk28ptrPTrPTkjR4x/DFbcucnjKqvXkgc1r7sU5Seh61HBtv3n8jwL4X/sZfDv4MaZY6zdTL498c5H+m6jEHs7NlOGkt7IbiSGJ2vKrEHnC9va9T1Wawu5mvL6R7xJTO8ELCXUREQm3zJiTHaqQo9xjgV4B8U/237PXPFkfhP4fQpDPcObcaldXTxyTSKcMiGNDjBG35SgLHHmBQxrxr9s3W1/4V/wCG7ezvJLW0j1F4JIo5vLS7RoizSToh2u5eNT8wwOdvFcvt3UjJ0dl1/wAjqlWoYaOuvkj6tuPEV/rE1zp2nWkOoGMgz2OjzB4Iyf4ry5Ytk8Zxyxx9wda5X4oa5a/CXwiviDxcBqt9LKItE8O26FIb29b7kccYyWC53PKxZlUHBBKivzf8M6LF4yuv7Ng06KWfYXe4hG0Rr6vgHIzjAwSScDk19MeBfDWm/Cn4Y6xPYLctrVzompQ2TyusMzz3EqWaeWX+WIHbO52/NsiyTjBPiQofWa3vSu92U875YezpQszofiL4j1/S/Btx4r8W3739rp+uW+irbaRKE23UlvJNJLGrh4ZFSPMX2dkKLuOSWBY2/Fdra23w2lhspxc2UaW4t5i27zI9ybDnAycYyenWvBfFepy6td6ehtbbTLLS9NS8WxgQLBd3ESBZrhoV3J50wXBYjJCjPBr3SUBvgjZnA50rT2G1cD7sXAHYZrLFUVDk5Y9d3u/+AezwvOc68nKTenX1PKrlS0mfeuQ1m7sJNams5p4tPnOP9KlUmJm28eZjJXsNwBA4yMc13Pk75tvPPevMvEvhzWte8fXFrpVus7vFuRZcqH2R5KrgdcAkk8ADJIxVKn7ZqJ9TxTd4OMfNEV9odw14mm6jprrcOpliSQBopFIBLxtkqy4wcr1BBrkPGNlp9rb+YhlW5KmKNoSqxIwHGS3UD0HJ9a7S/wDGfijw74GTw34o0+x06WCGPUNPgvoE+2pFOgaJVJBKAhxJg7W2nBwCK4Dwr4B1T4ja+lha3yiWKMtDa3ErzPEv8Tv/AAxLnklyCegB4r06FH2F51Xbl89D8yVGMFzNn6e/8Ed5YH+DXjZYVYFdcUOzE5Y/Z07duPSvv+vib/gln4L07wL8L/GmnWN/c6lMNbH2q6mVUR5RCgPlqOiccZOT146V9s179CpGrTU4bM6qUozgpR2CiiitzUKKKKACiiigAooooAKKKKACiiigDg/jP/yJbckf6RHyPxrwq3lBIV1Lj1Az/KvVv2mfF1h4K+Gq6hqVytnZm/hhaZ+FXdu5J7dOtfMcH7Q/wtuG2w/EDR5p1OCtoWkkH1Gz+lfKZlUtiOVdke5goN0726njn7ZAC/FLSVGeNBtzyc9Z5680+Fak/EXQv+ux/wDQTXaftP8AjHRfHHxE0/UNB1KLVLGPR4Ld5olZdsiySllZWAIIDL271x/wmXPxH0Lv+8f/ANAavLg1Kdz9Ew0eXApPsz9Bfgz4l0vwp4Rt21K+XTxdTsY5Zcqm4M3V+i9upFepPbpcGO4tZlkVl3Kd29T6HPce4NfP+meKdN8LeD/D8Goas+lSXqOYsabPdo48wgh/KR9o+vWr9ssFhcG60LUzYzsA/n6PaTeRLznDxMvlse+DtPt3r0aOO9kvZyjdHwGKwyqVOa9mz1jU9atrVpotXcWUeMJc27MhiY4BKSEfKRkEZPY9a87nv9UtPiLZJq2pWiWtlLIkfiC2KiPVEeNc20yqSIpxgH5hsfkr1K069+JVx/Zlz/aySoZYz50thaSyQzjhciMqXQnuhDqcmvH7/W9e+Ht8dUsdN1S+8O6hOYmiggna3uI0U/PjLKvllQdz7Sm3OBxWeY4iE6UeTVXXy9UeHVU8PK9SLt5HbeA/GGieIdR8O2FxdySaZpF21vbxQS+c99cG4Ij8whVUlAq8gFdp3ZzjH2K3XrXxJ4OsNP8ADdz4f+JEGlWtzbXEfmzRQtDBbQ3PmSb2Co2PMYu3zYG4J04r7D8L+IIPFeg2mq2wKwXC7lDcMMcHI7HPassoqR5pxb1dmvQftJVG3L+rmvnFKSKYWCnGecZpnnLx84P0NfTOSW7Ha5ODRUYkBPBp27JxVJiaHE0xv9YPof6UtNJ+Y/SmAkX35f8Af/oKlqGI/fP+2alzzTT0G9x2ecUHoKjZvmp4OaE9RC44oozxQTQSFKvWkP8AWlXvQhsWk70tNHWmJB2NIelLmkPSkMSSNJ4njkUSRuCrIwyGBHINfHni57LwfruuaX4ngijii1MWVhq91Zx3doiw6cGh+1IcMQ8TBcIQS8Y9K+w0zjnrXzD8cdHu/EOofEDTbUWwklvLS4tJLlNyrdW9nHMU+62PMtxcKDg4Kjg5xXDitIxqLdP8y3B1aVSkuqv9zPE9I1jw1r/ivQJND8V6jo3iG50u3TVtGgIglhsZAiyW1v5zb5AFG5PLDBFQAt8xy221zw3LPbXHw98QatYXrTbn0NtRR0hja3KPJJGV+ch7qOJMli3zN8oUY8b8Sxaemr3VvY+KNDghE7yW7TTwy+QxcussBjkja3cA7cRkLxghhgCu8uj6Leyf2L4s0vw9plvBAYpI7iOS9eWKPYWldGAOGwwBX2DcnPG8PiltTX9dV2PivY1P5P8AP5HX6Tq9xofh1dJ11JNds7LSryLSXilbNpK5hJlLkqZAnl3GPLLfO2FHzYro/EvgvT/GuqasPCmozWmkWsJMf9qXmJngMh8uJ4JMTGG3jkRz54IB3bWOABia3o3xH8Aa/wCGLq3g07xFrmrpJo/hvUNPkQ6bOhhgaFrLI2QSBRJtUjAKufmwDTPCHxK8UeELbTnsv7Q8V69fww6nJpWtQIZPOR1gsIhN5gllUQRuxyuwtzwGrN4aMqfs60PXq/v7GdWjGD9m7201tr/Xl2LHxf8Agt4i1GzhvdB8Q2tzqt+t7G2neImgg02xtXRLeYWauhYRyTP5kTFdmYxgjbk4N3p+s/C+RH8T293b2OqTyrIvgCS5uJdMvGmh3BLB4GgZCVGE+To4BOFWulvfjdpEnh/xK3xJ0jWxrNpAt1aX97YRz3UA+0IXSb5IQnkySuEK4QI6o5YKM+p2vg+w1Dwt4Z8UeE7+w0ix1u3tbq71nQ7ptOmnkuH2zNDJMzRNLK4IMYRWDKmN3BrpteHLCKa7dfP5/wBM2i76xSaXQ+ddL+FHgn9pJdQufBPxW05/EUFmNMew8d6e2n6jZQrJJuEmDJDIT5gQuY/l2oBtIxXN6r/wT68Yx+N3uNZ0q31Dw48sK3tr4e1pLm4AIj86eEOULA4dtrYYZx0ANfU974F8L+MPiKPHeueDFs9cvZEtfLeGZr24jSQ/v79Edo2UCJJFZkQ5j5ICDPBaF4x+OPhS91vX/El14aktjco9ppME9tPpslpgx4jwxZZGeRMbm3nPJAzXxOPzPMPaujlnIoQ+1Nb23jCKacrdZaJbas92MMJClz1ItPT4d0ns329Nzg9P8QR614Z0/wAD+LdYsdFksdduJI/DtzZ+QlhFOEt0U+bhkjiZQ5KhhhiM5II8K1rwtP8ADrxto9ndNHPCnif7Vb3cTbo54VJBKt0PK19haPo2r3+iW/h+60jxNYynM0kscIkYTSNvnZZVV4ZYJG4ZcuuNvdQw5LxP8NNC8TeArjVvCumWU1zY6Ybuwkt9ypd2C+U5u7cqQXmtS3ky+apLxlHwTyebL8XPHVairSanG942Tte9mtmlvZO782cPJbS2j/Q4v9jMsvx78LMEDLHB4gcsMkASICPw6fnX3qyXBADBevKrzXwZ+yHYal/wtmziWS00nVLDQ9SuJUntPPRf3trGyFI5E6lz8wbjacZzX3Fp2reIFiQ3egWmoY6zaTqQRif+uVwqD8PNNfpuTw9nh+W99X+ZailDQ1Yw6HkEg+tTZ7d6zJ/Fen2fzagt9og7tqtjJFGP+2qhov8Ax+tTT5oNYh87Trq21OL/AJ6WU6Tr+aE19EcruLtzTSnU/wAqlMTKSD1HamlSvNVbQNBoFG3HUinN9TUZP4ilcNNxGByCP5U9PlPIBqMtuFIXAUnPA61Fy1rsJMqls7cY6ECmvezxRhRdT7OhUyEqfwJxTJXDDg45qC5DYG3nvisZM6o6Gdqng7w74phZNc8OaDrW8Yb+0dItrgn6loyawbL9jD4N+KruFrj4ceFdPB3jzLOOaxnOFzlVhdOOR8w6YrtdMmjkiJ228srgxiOYFQh4IfcflPcYPvWidSuLjyllR9zSq8amTMZwNpUknKjtwwHJ4xiuZyWyOqNl8R4Re/sPfD+9sXubGDxhpUMCjfNp/ii4lgTjqBcearDHfn8K4DXf2I9FhaQ6R448QjUDhI/t2k6ddRxEnhpHWOJumTwdxr7G0y/vmhjtpdTl0vTvLC7DKoyhU7dobkhsEZGeeorI1+PSraYJY3ctyFAWRggKMQOWRsjrxkYwOcGo9o17vUu11zHyR/wyd4/scf2N8UNMuJF6G6tNSsyD2GYrqRR/3wcelWf+FM/tHaBpjTab4i0fWzGfnit9di3KvHz4urJOMkDmTPvX1pZzWt1YJbzxiG6iG2K6j4GwD7rjBLd8Ywc9+ajjnltJzu+UqSrqcMAeQR3Hcir558uj1C0ep8hHWv2kdAdjceC77U0Q7S1vZ2l6DjuDb3hb/wAh/hUd3+0j8TfDuB4g+HWpWsafMz3Gnalaqccd7UpjnoWIr6wmJ3diB7Uy+u7y0sS9l573BZVRIpTGBlgCzHIwFBLHvxgdaty5otSV0S0j5OsP21vD8srQ6jpE1nLGYzm3vrVmQqdy4V5A8ZyT8yhWxkZxXe6R+2H4Mu3Fxd2WtncR5kps5n+UdhIquvToc17RPJM1rNaySG+tZVWKf7XClw0oGQN5cHIy2SDx+Vcn/wAKR+HWoRyDUvh54T1J36SyaPDG6H1DRqp6ccmuTDxUUr0lF21tt8tF99kdEXJRXvsytD/au+FtzZXNk+tW1vFLI7FLxkhl2NgFG3gEjjjpg/Suw8P/ABK8D3TyvpF/pEnndjKjOvHykyKeR/eGATgEHNcRq37MfwzmAlPhmfTYtxbdp+t39tGMdePOKYAOcYrkdQ/Ym+HupxqwudfspNv9+yugG9f31sX/APHhXenFPRHrUcXiqFNVdOVaa769up7bNqtgFVbd2urRGkcWsCrISzHIJBbGPXbjPHHJrzTXrESar9sstKvrGxF+00cM1qFkij64CrlVA/hHoAK88uP2LoNHuDJpvxF1bT4cbY1k06VST9YLuNf/AB3HNc/c/C/4jeGmk/sT4preTpceT9l/tGWCUJn5JCs1tKORjjzDjOM1N4NcrZ01quYYvDKUqacLt329T6e8PwWOo6Db3WhwzJb8/aLa6JSeFgMnPBB4ww5xg9cjFdHNn7MhaxUQxqZSpXzV5TJZWB+VsDOMnGR0r5VtrH9omCASwahZa78u8ozWk7YJIxkTxE+vC9DT5viL8dfDy+Xqnw3uLqAttZorO8UNgc/6uGVe/wDe7GqjFWSTMfrEKcOd0nFTVm1Zq/lf8UfREdnixgV1IYIGLE8gn5iDj0LY/CnMojXIQ+WMcgEkmvmi6/bH13TWZNf8GXFvIfml33kMTY9dsxjbrxjbWrpH7aHh2bAudH1qEdWK2bXKD8YRjse9aezb2PmZTSufQ8UWI3bZgnjGOuK4+8slfVsS26MOVJY5Yrg5wB+HX1rjrL9sL4dXOUuNWg0xuhGoxSWvPuHyf0rf074v+BvE8izWviLTrlv4hb3ufqAQOnXg4qZU5WsRzu92d9oMZWxgQoYiUG5EOB/9foK6ixnjRGWeEXBZzJ50hLSKzH5yCSQd3fI9+tcVY+OtBWJFga7uxx/x6pFLx9PNDfpVuP4i6AELSDWbYD+OfQL7b/30kTr+tL2Sa1RlzzvoeoaVqsMqXUl3amRLeIzRG0Jt5D5a4Cb1xu4PG7kdqqP4zsvLXTbeCSNUulezubjE0loxPLc5LHk45yAcZNefv8XfA1tugbxfo8DOAWj1Gc2RUjof32wHvz79KtaR4j0DVr6JrLVtK1ZfMRmj07UreZmGc4Gxz16Vm6emjOqNWWiaLaaNpvjnxvr2jeJYbG+v5LL7BFdCFFmSeKR2BDAYXbxnd1GwDIzmjoMs+ladDEFntGhURvGpKlCvBXj0INYfxK1yez+LTatZW9zbW91PBcuzWxGSiRKQT0DZjPQ5xzWvY3QubLfu2hiQAy7O5x8uTjtxk/U0U7xbsRXs0a93rt3NaEPe3EsTjlJHZgc+zVymt+HNG1eJf7R0LSdRVic/adMt5eox/FGc+lbTvi3A/iAx7VRnlLBVK8A8EduK63qrs4Iuzsmcc3wE+FmqoHu/hr4RncqMk6HbxsfxRVNNT9mn4VQBjZeC4NIc/wDLTSNTv7Ij6eVcKBXoFpGPLFaAj2jrWsErakSnJbM8y/4UZoFpk2PiDx/pnHAsvG+oYH4SvIKybz4P3UZP2b4kePEyet5c6ffgenE1mSfz5r1aeMljt/EVn3IJByvHYUSirBGrPqzyjUPhn4jtbKSWH4jzzBBuK6h4M0m4P5xLExqSXwJ8QdMs5JLbxz4RuTt5iufC15aDbjpm2vuv/Ae9d5KDPH1G0dFPAyK1Nu+wlbODgsccnpWadzdzktTyrUtF+KGi3Gr3+rnwFBAlx9mbUbyfXLVrxpEL/Ip84nKLu3AEYOM5yKow+Lfin4NuHki8G6FNbXOVS40/xhG1tdBDgPGZ7AgkZH8W4bsNjpXTeMNQ1uX4r+KNM8U+Hp9JjnuZW0PU5JjMt9CiAgMQgWMCIxkAFtuG3nriv4l0ux8J2CQ295banfTZa6WJmVYFdcxtGrKMyYDK7biMMoA+bI+deO55yVJptOz9Trla2iNX/hKPi+lt57/CGcyJkP8A2N4i0qeWM4ByVLxEEA5zwRz7Vyvi/wAXavr2l6hb+Jvg/wCMWsL2FoL6Oz0ayuYpDs2pOPI1HImQEjegBYEhtw6a/hHx1/ZV/IZ/3tpcsWlAOCGP8ans3v3HB7Y9K1hodfsfNmlild0/c3pUbnGMASH+LHTP3h7iu2natC1VJvr/AF2M+dJ3ij4d1jRPDPg9bWy1/wATfEXRrfVke1tU8SfD7y2uV3DfGktq6tIMhSVB7A4zg0vh3Svgzpena3oek+L7i0Os6dd6fMl1ouqJcSTS2pj3F2tnZlRwXEZJ2jPUjNfU+leIz4dg1fQLu0tr3QdSiMUtvdWsdybabaQtxHHJ8pZc/dON2ACQQDXl138DvjF4Nlm8YeDbSfxjpWl+WunalpFwoluyYAstyLVnaSQBndPL3BgVbCmuCrR9lUh7Cinrd2dvuXV+RzSpxi/aQhf07+hiWnif4XX3w2udMk+NWi22p6VZSWfhHRbHVJ7DTNNaQ/vJ5WlKSyyuGcktxhiB1G11lNp13o+n6Fp/jjwbfaDpe6Kwhh8V2BKRsxkmlceYP308jKXKjEcSGNCSxY8t8OtM1v4katYWwnNppvkC0v8AUNQUNHdDy45PLG4Dy44hHNJJgA+WI04L123gW4tPjb8cvC+hfDLwz4Qu9A8ILPdW1n4l0dWTV4xGVlvbidELIzySRiP5WALb9uBisIuhVl7P2fle+vo/Q5lGlVai0+2+/wCHT/I4f4nfD74v/EK40S10Xw5BrfhHSQYLO30vVbB8IR89yY4pQpmkJ3M3JwAoJHJxPDfwA+IlhcXqeJPhv4nawlhcK8GnmUpOg8y2lG1jkb4xGw/uStXi3xPutC8b/EPxJr1r4Z03wzBqmoyTLaWapLHaZba3lsqqHAIYjAAOelb/AMIPDUfiBYLrF/bRW7NHJ/Zl9c2rTlG2DaEkB3u7qox/cbFc9eWDhK7i9NP6uQ/YqOt/w/pn1b+y94T1T4T6b8Tfil4h0q40fxBpehS2+lWN6hWaW5nG/wDdxkbvkCwRnGeTJXy1rCyR3viFZpZPtEJ/tISTqwMhXVI13sSOchi3rzmvqD4++BH+BPhD4WaNZeLfGunfEXxBqMMeoNaeLb+ZIIMjz1jSSV1G1pYo1fGCUcnODXkXhr4wfEm8i1uGL4n+L5p9O8PT68FvRaXsQEYDBH823YgMuOc/zq5Qwyiqd3vpp3HiKNKPs6LbVr9D6KvfD2laX+zH4K8SaX4f1awj0O5e6udYvZY7j7ZazXP2e5WSWM/KQSm1GACooA+6QMT9j7wlr2pfCb4neFtBnkbxP4c1dDpkcN2bWWO5iGY/3vIUSCOeP5lKgn5gQcV2vwn8AfE/4o+H10yD4uR39o32hNQ0668IWMtlaKGzHHOEaNWklyG2BcgEse27xPRPjJ8QfAviZ7qJvAuk6rc2oubq+tPDWoW9xI2cPFILOZmkKv5oJZCAUYnHUbWoN0a8p6SSto9br8NGa+zhTqwquW6t66W+XT/hz6C8V/FvVfHXhRNK8U2k2j+NtOguL7RZ7m2FpdXE0CK09u0eWj8+FhFPhGKuIlKjGa406VP4at9L8TaTBNc+GNesre/txp04lk8PaoVVo0ALBvs0rEKUb/VkDBARa2fCdh8QviINcOkTfDvxXqOiyym5sI9W1SK/81UGx9syzEebF5ZSXJDK6jPaq2jfEPx58Nraa1u/hJpZj1W0jgl0ifxbGzHzBLOq+TNax7XXzJQQTxuwe1YY3C/WKbdeaUV1vtba90vmdE4TUueckuz/AK+7/gnR+IfjH4R8c6Z4c0Xx1JBpOjZvoI9cWXz7C5NxBLGgMhAa1dXdT+8UGNoyrbTtLeufst/bND1XxhoGs3kV3rjfYdVkniOUvEktkjW4Vhw2REiuVJXejEHDAV4BrfjfUvG2kpY3nwW1ae1v7AWj3fh+/wBOunvUIHksGa4QvLEyoVbBb5SDkEg5vwZ+IGrfBaKGXRIfiNB4fkg+1vo+p+GLe9sihPLRi1uWaBj12xjHcoa6aOArRxUG25Sgu+tnbddbaWf5t3CnWSqKpJpp9U1+X+X6n218WvA83jHQILjTNieItIm+3aZIxwGkAIaFj/ckQsh/3gf4RXiK+M72/hjaI+Qsgx5LpmRTnBVvQggg/Q1d0b/goH8MtVMMZj1+GeQ7Ah0O8O5+6r+65Pt1rjPGnxr+HOqa9PqGn6y2lJdEyzQajZXFuRKfvEB4x97r9Sa+6yqoozlCa0/JnHm9KNaMatJ3kuifQ2pbyeZ3L3B3hsKVbH5VaS4uhsja6c+7NzmuMsfin4HuyBbeLdBM2MKHvog//fLEEVv23ifRr1R9l1XTZXfjdFeROT+AavpueL2aPlvq7jun+P8Aw5rtcyqoRw84JxhegPrmlhvJLZmYssjA7Cw4Ge2RVdXilRfIII7ojb847g9qHUxybZA7R43ZAJAJ9f60+VNA111+81rLXrqAESBZFQ5+fsfatWLxpHbREXFpNI+7IMRy30PtXLNfqm1irlhx159qkluBJYCSOQLsBVBjBGe9Yzoxe6NYVJwfuyOt/wCEw05EBUyI/wDHj/PH1q1Br+n37q6XAicj5PMO3H1Hr715yqIJgyk705Zn6sfUVG6KxBKsXwQGI5HvUvDU0tGafWqkXzafcerJdCR1kW5iEgHKkggf40TSCfHm7XaNh8y8kHtx6V5QV/dgF3MgHGZDk/SnpdXUaDFzJkHG/fgKKlYNPWMhf2g1pa56lLbSMqkguzOdzpzj/wDXT03+cXKbXxtVs/d+teVx6pqkE/mQXkgYcFi2UI+la0XjHUIU2ywJcDIbeWx+OKznhpx0ubrMItWmrHeNL5yL/q12kjG3vVctgneCAVwSDxj19q4i98bX13KfJ2WLJ/y0zvZh6VnHWr5J3lF5IrScqP4fqBQsLPZ7g8wi4+5E9FB2j7wLDgZ65pq4WIFyAx+Yjqd31ri7bxTeDaZiGOecn5iPX2qwPF84MiPapnqiluHq5YeaFHGKT1idVHK0RJYAqPU8D/61RSTFmY7cEfdI6Ae1co3iu5J3SW6YJA27sBT6GrA8SsHZWt95HRmfj6UewmrNke3U48t9DaD4iYMock8Bev4ntSbzldxJCnAAPBrAk8QTyyOEjjWTH3jyq0wa/PbyjyfLfaMF1XG9vYelaRozeyM/apa2Ogxh24BHcHnPtSLIEkyI2Vh0B/grL/tyfYu+PDR8OGbHPX8adB4llLZZFZGGGY+n0qfZyG69/dtv+RqkbsoRnJ3kx+tIWYpgEtub58jgY6Y96oHV4HHzBkbO4svTHvVuPVLSVg29EZv4mHGO2aTjJaWLVaKXREgY4wSzRg8sVwQTUjl/nbPyjGMjOPesq98Q21mDkifc4UKhy31rL1XxhbW+pwT2ZldI1OYfu7296apyelhVK0F7qZ1Dq0k+9lBOMgdAB6ipoIH3FlIXjDZPb2NefTeMdVvw+JkgAOfKjGCfYGs1tQu2UOLyTzCflZWJAP41qsPJ6NnLLGJpKCPVxHKhJ8smXqE9BTrdJpCQsRDEZyD+Zx2FecweLtXsHjSO8EgX5eV4b13HtVKTWdRNy8i3ksbseCjcFfQe1ZrCyva4/rj2tr/Wx6ZBrNpbyi18+LzFJ3xP978PSrc17FHKtvJA+yVNxuQMxqSwVU4Od3PYdATXju9mleYsdzHhycO3sfUUwtNCUuIZpVlZ8RokuCxwQSMntnn27GnVwijG6Y6eOkpWaue6tB5cDuoSVShVCx+VjjoT2+tfO/7SPxd1fwDoVtBZC18Py6nZ+fJqd7cOzQskSOTHHArPtXhNzfKzSAYwCR4x4z/bf8Q+AtR1fR9PvrZ7WCV4I7ia0WWWQqSpdQGwNxVjgltvqeleKfGD9o7xD8WfCh8P6xFbalJocRvLnW3VIp4l8zyHWN45NskcgeLO4EkjIAAr43F42M4ShSbTPfi5Sjfqdb4u+PN5q+nNpOgXt8mjmG2F1LfXLie61AM80k0exyEU7YmZRgbl3fLwteVav4rkjMi+dIzSO8s0yHzZpWycnceWJz/KvI7zXWuLjz5Fkm01G8rCkAshfcx+p4Gf8K0oPFUmr3y3ETG1gjmCrbxLliqqMgY6Dpz1r4vE0KtSalLU56lGpKSlI0Bq0Os3cawyeVKGMm+SBvMg5JDHIBz6Z9RisDT7e/8AFXiG08OzSRx3ur30FtPMJgeWlXbk5OcHB+taGp6tdTo0V9e+TDIJDG9yWMaEDd5YIBO4kKMY4OM4GTUPw41uDT/FEOs3kiW9rp8Etwh2CQ+aYyIsDGDJ5rIwXvgDIruoUlHU7aEHuti3qfiFfEviG5GkWUsOmxMI7deTHDbxr5UQJP3WKJnGclmY9Sam0LS9T1/xFp2j6JYanf6teHbFYaZbNPcXMeSCEjHXnPJ4A69K96+BH7CvivxHoEN34r1A+APCLzI32uVCNSvx99PKtnAMDNn702MDG1GHJ+3PAfw38OfC1IfDnw68JRNbyv5d7f6vdzrd3MS7vMe4kYFmUMJAFJWIMynaN2K19l7zbPShguefNLRfifKXwu/YVs7Q2uofFieS0mYoT4Y8PTiSfacgLdXQ/dQngfLGWfggMvb7a8Gix8MaK/8Awjmi6X4G8MRS7pRBHGryzlRuM04YiSQkkYwz8HOOKwtX8R6DoVhdXV5DYagLXbC+ozzNb6fDGudiu4YK/H/LKFdpI4Zulef6r8Rdb8Y3KvpKGTyl2w6nqlr5cECnta2fGBjvJtz3Vq4K+NpYZWjqfTYTL21orL8T0jxB8VLbwHpNzcQXc1mt/MXgv7tG/fzlicW9q2WkfBIzgDplcV8+/GLxf40tfAHiXXNMs3s7u6hWL7fqLi61afe6xtJtXCQFUd2A3SFRGeE2nHUaP4U0/wAOXUniTxNrMc+qsBHc6/rU6o3zEKFBOFiTO0CNMDoB1rxr4xfEO4l8I+MrC2ubm+vPFOoTTWVvcxMLiy0iMfZY4wn8AfZK+QM7Js/xMa4KdSeNcqlR2jHUeZVIYCg1D4mmeS/A3xJceFrbXL/TfEV3oQEMcM9sscYgubX7qxCTd5jyliCI1XGNzE5wK6b9ojxHo0EnhbQ9Xhu9TS1ne6vrGzuRBIsYURqiyMjgSMxduVI+UcfNUsegJp/wr0/WfDkdh4o0mG8X7fBPYtBrmh3/AJfLpLCf3lrIikqzBtu0DG4ZrxX4nadonhy9sL/T/ES+KmvoILwyMJlktHbO6Kffy0iMh5VmUgqc84rpw1VSw/s47vdnxEqM4xi5Pt+P5nq3xTtvhT4d8D6qvhaTU9Ps9SubazsNOXUCurKVhjea7vVYfJ8zuixjaNy5C7cmvLNf+Jus61ft/aWqC8CQ7Y16rEgHyL0GCv8APPWuKN7JryXollea7lme4L7s+Y/Usc8knFdd4j8FIfD9pqa2wjjEUQkuVf70jqWwecDhTxXTRpQw8Wr3e7OiTjfRfcdHp889kkdw5j+0WcUls12nzBjKqlQwPAKjcenevomFAnwL05guzGiWXHOc/Jwc4OeMfhXzRDcpqWm2Zt4JIVvnSRldmYSyFNits/h+X5RjqGzX0zaXD3f7Pmm3czl55tCspJnPJLEoGJ/GvGxk/bTUk9E7H2XCmuJn6L8zzhMC4XJ6NyfxqXwj8UfEHwe8a6tq6vp1z4el02aQGe3Zp7OTaQiodo8wPKsbPGu7KDBK5ILCMyD6iua8e+J9M0LR7qO6j1aTW0hEmkCOWKSwaTdtImjcbgQHkYFDgsq5HFbYeSp1dz63iqNsFFvujy3xP4ksNa8e67r7zvc6ddXUjPe3IdprhWPM8rMS3mSbAzDsXKgAACvffhz4bTw9bhfsyW19eW/9pXaAAMny/uY3PqqOMjoGZq8o8BeAdOvrCKy1GBfMhu9PtZVVsLLunHmbs8nIIGa+h9YQr4yvbqRjbwPFI91cyMHWEHDNkY+VQoyAe3Oa4s1xsZTjhV9q/wCFv8z8ezSc/YxjHZvU+vf+CeWlrpXgzxmiuG83V0mxuyRuhQ4Pp/gRX1pXxd/wTH8ap468DfEK+hhWKyTxE0dq4JJlhES7HOcYyMcY4r7Rr67LqUqOEp057pHsYWn7GjGHYKKKK9I6wooooAKKKKACiiigAooooAKKKKAPD/2wNC0/xD8Hnt9UIayj1C3mkje3edJQpYlHWN0faRnlG3DqAelUvhh4csPAngvRdH0FfKsra0iijEkQ8znLZdioZiQw+ZgCQMkZzXU/tJxiT4ZyLxk3cIAPcnIA/Wq8EC6dIIxOsSWwjjUyoTC20YwxA+TI718VmfNHFuS7L9T2MMn7JST0vsfEf/BQMbfjlpKYAKeGbXeAMZbz5+TXjXwjXPxF0j2Ln/xw167+3tfJffHyEqfueH7NCvUKTJO2Nw4bgggivJvhDz8R9K46CT/0A1y816ra7n6Jg1/wmxf91n6f/s+IYfBCKo2gKmPyJ/rXpcoMuMgEg5Bbsfwrzv4FJ5fg9B0+SH9Uz/WvR89K+kwutCKf9an5vjNMRL5fkjLuddXS5gl4WRWdR5oB2qGO0EnoBnjPuK8Q+JGuQp8UvCksmpC88K6+s0ihYTMHkRAjw7QhDgjkfxo4wAVYgdd+0vpmtaj8Lb19C046nd27iZoYhmYKO6KeGGcblJHy5PUCvmz4TfEubRbC50bXI9Q8P+Gbm+gnDXt8EWBJJnkmkRirDymbkhSVwT8wPTw8diZ0qvsKi93Rp/p+hyqtCE4xcfi+4it/DOk6Z8LdN067S6u7ryzJYLI/kJBJFczxN56LtZsKAAjfd5r6b+CHj5fGPh2G00rS2i0rTIVtf7SkYCO5lUANsAyW9Sc9SBknNfLfi6fTPEHw4tdUi1a+1ea5FxGP7E09pYI53vZAGeYfLGCjFyrtngANyK9K/Y6iNxf6hdaf9oGhx24to5Jgm2Qq2AFIPJG05OMkjnmvKws50cTBRVk7bW2/4f8AyMqinTrqLXutH1FBC8auLiVbmRjkt5YUewxk9Km3YHtUckixkk59sDJpqSO6khCp7Bz1/LNfaxcY+6v8zZpvUjdhGGK4XHPAqYSnYjHglRmq1zGZ4ZomDIJFKbkPIyMZHoeap+H7O60rRLGyvb5tSuLeMRNdvGEaUDgFgON2MZI6nnA6VzqbU+Xobcqcb9TZEn4U3OZDz2H9aYp4qNnw7HuMf1rqc7JNmSjqS20mVf2dv51NurOspcx5zn53P/jxq3v4qadROKY5Qs7EjHJqRTkVADyKlQ8VrB3ZEloSnpzQDkCmhqX+GtDOwDrTx3pgOTmnrTiJi00nBp3bNMY/MKbEhaQ9qWkNSMAeTXivinSJ9Q1D4lXNigk1LStT07VbSM9JZIbSJzH9JEDx/wDA69pFefeG3/4r74kBuQt1ZOPwtIia5q9nFRfX/JnTRbTbXRfqj5d1Twpod2N0Vja3Vk8Ylt5prWN2eGRA8ZOQf4WFcNoPgPS9M1q5ltdPtInCYR0t0Xa2Pp716naaYul32t+H8EDRbpo7UetnIS0I9wn7yMf9c6otpy281xKER22HI2+1e3hKntaEZPfr6nh4mHs6sora5o/Fnw3pGg+KtLvLrSLy60P+0o9dax08bhA6+ZFezwwk437XtSVTr5sjbSxOfl/xZqXwvufCV1rF1rH2Voon1geG9QuA0g3akYra18lGEiyQwPJJhXGVlGABk1+gXjvw/wCZ4EttVtoUF1oGorcxOVyUhO1JO44VWEnUcxKe1fN2mW+leA/Glst7d6JrN1C8o+wazqKPfleRJBBHIxlcK4Lqd7Mv8JK8V8/mVb6u1KS9x3u108zy8wjqm1o/w8zzL4lWcXi230m88K+H4dYsr+WPTnvLK7W8N8YSl1NMEjhVk3pcIrTlskMYpcnpyngP4a/274smHhjRtR03RPD0sk0HhiDW55Le2unUyNLdwmWJUjBiQMiYDsgGflYH0jxd8Ltc0iPW5/Dt54gW31i9lv8AUNOvNRW2a3L5LBLhtsU+XTeyblcGMcsMgYlzovi9NK8SR6Roawa5daGLZdVuooLA6jcER/Zbg3EbyRqyDczwOuyZXy/J3141TG0qqdK6V1q27K3npdaf11PPpVWqyvp5/wBL8zdk+IHinwF47tbjxh4y1LxnfXmjfZG8P6J4ba22pclWfUbpnkMZ2KiRmRElQBVfGeT2Vh4b1/VbDTo9G0+0tre3I1GC4jvhJN1ZInYTJt5KElRsBKqc/KDXjXgyw+Ieh6NpVn4hjg1vSbS6mmjiktg7wSfYmtY2luA7ogVBlPLRl3scdiPRZ9E+Jev6dqul6T4kttAsoYooIF0+aCG61AInlMsQklV9kbCRSd2WkQjaOa+A4heMxmJoUsDJNQV3va0mlpy+90/Lsz6TCTpyhJzV29rW9d3p/XoZnxf8cf8ACPeHvEDTy+JNP1vTLBmm05dZWe0kZyiGRkQKVRVcH72CzAAnFcT8L/GWj+FdI+HutaOdN186YFiubLT3u11GGOSNkV0t5I1S4WM74X8lnEibl252leG+Plhqnhs2vg5tC1LQbGRbWO//ALThaC4vDJNuJZgMSMxiZiwLhdi819AfDr4fat8XbywmfxJq2n+CNIkC3GnWmryGOdiFkFqqRyBAATzKsaEAf3sV0ZZTjTrJujy1JPmikuW1kl7yjbdNvVNdd7HLUc6tX2d7td/Xfy9Uavwa+C1t4d+KXiD4h6HfW8vgfVvDaRaEsW4mSK4lE/DdMxeUYmU4OQp7kD3rRCDYRsDw3Oa07+xtdJ8OLb20MNpbgGOKGBBHGucnaqjA6k+5Jzya5HRjNEFeKVgshx5bDg/TvX7DgoKhBRitDqqwVrI66C4libMcrIfVWIqlfeH9J1aXzb3SbG5nzn7R5ASb6+auH/HdVq3QvGNykcc1OF6HBr1HOxxKm2zNXRHt8Gx1zWLADpFLOt9D/wB83Ku2Po4oB8RW4yP7G1gAc583TpD/AOj0z/3yK0mYgdKaGBPOKOYOSxnNrUsJxfeH9ZsxjJlgiS+hH/Ardmf80FLZ+IdF1OfyLXVbKW5zt+zNMI5s+nlPtf8A8drQ8xVblvcc9KZfyW+rQfZ7+3g1K36eVeQrOn5OCKOfuLkT2H3FrJb8SROnsykVTlHUZ5qrHoWm2iEWAvdGGc40y9kgj/79ZMX4bKhuLLUkTMGtw3Ax93UbFd3/AH8gMf6oaTlcagUrp5Sdys2VOdqdWx2qee72RxmOQpMeuDgr9CD+lZFv4jmAkS70sPNHlHm0+5RlYg4wFlETds4G6sifXIoYy15/xLw5yy30TQHcf9pgFJ+hrnbOpI7DTT5cZ+Zm+taSqGHNc/obNcWoeJxND2aNg6n8RkVsiYIMZz9OacRTdgmhQN79QcdKYE+brUzShh/SmKhJAGNo4HNU0iIsmTKp+HNLNMJeX64AGOBwMDj/AAoJwP8AGqV1OEBx164xSkla5pF3dhZiA3AznggUrnMeMZqgskkkyLjvkYHGKuXBKQMRgEA8npUI0v0M268PXOs/v5EZrILttPJuFQfaDkLI/wA3O1lHykDqSeorXYGKeZWiaIhyNrdRzjmqmpXiyw6c9vBamBLUwyQyBJVmcttCyYOfwwrfNjJrUsr2OV/MlsVUKXUI3AXqGyv+9nGefxrkpK1WTS0fXv8A5eR7csNRfuc3La2/W6/Ayp0aW6DPGVRSQFOACRgq2f4upGMgD0NWYoxtVQMnpV+We2PlMunW+5MhgSSsqkY5B6H3H1qpK1u/lo0OyEgLKinduXocZ/ka7L2Mq3JPlSmrLSyv9+pxviW4Ecsr+fJHGmYnjEg2B8DDN/FyuMZAGPXNcjq+nXEQ+0Wnk3GHUNEw47ZAPqOTmuw8WjdE25i/IBTsV6c/ofwrNgEVzCivKzEEAjnGawerOvGY/wCs8kYK0YqyRteC2eNmZgEbaPlUYx/n+ldQ4AnLYCsD1HFczoURhuGAZWGPujtXQYLMc4z7V1QPEnVnyeyvpe/zJW1C5xsN3M0Z48tnLKfqDwaxtS8G+GdfDPqnhjQtRZjlmutItpGP1Yx5/WrZcq5UkcDPpVtAdoySAfWtotNnDPmitDh9T+Bvw6u4v+RMsLYAk/6BcXNnjPXAhlUfhjFeda7+yN8MNUBL6dqNqCu0FLqO4x7/AOkRSn9a94uRuibIyKyZpUDhBjPYZ5pSfYmEpdTwC4/YQ8GspbSvFGs6W+PkH2eMqD9YHg4rMuf2J/EdjJu0T4ozwgNhVna6iOPqzXGK+pYhgA4OanXaPXP1q436MydTXVHys/wT/aJ8ORqml/E2LUIgSvlyaorqRx1WSGEY69/Sue1Dwr+0TbTltQ8KeH/FS7Mkz6RYXZYemY5ZWz+FfZTABTWddMEUkxkjHYZpuTQRmn0PiWfxd8QvBkzm/wDgvYWRyAzabBqOlMxOe8axL+tT2H7VWpaYyx3Gh+M9I5KkWXiz7RtPHAS4eY9x1FfWagSXbyR/IRgblBBrTillkJie6leNgMwzYdCB22tkVKqt7mjUF3Pliy/bHhgizc+JfGlmcZVtW8N2d/H9SywQ8e+6ta1/a70u4LZ8eeFrl+Cseq+HbiyOfcwXLkdf7tfRd54G8L6uxe98K+Hr1nO5nm0i2LE98kJn9a5rVvgL8NdVDR3Xg3Ttr9fInuYPXskoHc9sVtzdWjF+zvuzjtF/aVgvY8283gPWTwVFn4oubNznr8txZkD/AL6/GumtvjnfXPMXgS51KPO3do3ifSrv8lMqN+lcrqH7FXwg1YEjRr2zZ8nNveIwJ/7axP8AzrmtS/4J9eCZYydK8U+INKkIwAyLKo/79yRVaatsKSpt7nq1x8b7a2A/tD4dfEWwBJXzI/D5vEz/AL0DsD9RWTe/tK/DO1wt9rV7or5x5etaPc2ZB996V5G37DfifQ2c+Hvi3dQsQNvnrPb4+vE1JJ8Gf2nPDC7dG+JcWpxLnCHVx07cSeSOfpTbjbUXIuj/AB/4CPZ9L+Mfw218hbD4i+Ebhn6I2sQxsfwcrXU2+o213apHBqWk3kFzshS4s9QicFm4UFQxxx/ECR3OK+Rda8PftJpvOr+CNF8ZRqnP2jR7DUWK9xwkh7dM1xNzrniTw7DOniD9nLS7YyL5TXFnodzppAI5GbdohzwMAVjKKt7r1N4xbeq0+X+Z+knhrxVpvxGvptJ8QeG4ta0tNWu1snliLH7RazFhGD/dMarIN3yuA45A54H4reLl8ZeONY0P/hDr21eGWe4h18NbyIsUAjjkhmVCZYdxmiZVmxngqMHFfAlt8cPB1iTNL4N8VeHWUALL4f8AF+owhMccCR5lFblt+0H4Ke1ltV8c/E/RoJtongvG03VYW2sGG9JreMyfMAfmOQRntXz2GylYVKFOd0m3qtdb319X5mkalRRalr9/+R7lriy+HL9hKjIu7oe1dj4G8SaqttE66Fqmq6JM3E1rblghzjehOAwB4IB7HuK+eE+OGm6vGi/8LrgnjJ+VfEvgGJ8DHdra4P04Wux8PfHPxpp2l2dhovxK+Dmq2VtGsNva3Vrf6c0US8qBuhbHXpnv1r01hpRd7mLjrp/X3nvPiC0Yam0rKkiorLvOCDzjJPr15+lXrXXb7wbpE8kWqX+m6HOyTXv2Fh5kIQgidFYMrkbQGQjEiZB5ANeLN8cPipIQP+EQ+GnicuWZho3je1jc/wDAZJUPrxV6P4zfEfTtJWC//Z88V3VuIyofR7qG/wALjk/uy+Rj19a2dJ2NIuS0SOX+IukeIofCmr+BtJuorrxrquiS3rS2Nlc3TaxZtIomktGhSTBuGVUVpCCqW6owUkgaf7LPxM1DRLT4/eKdWtHPxIXRjcSaCQ2mSQ2cECfabjy2TETAPCyqcbipAwCDXS/BX9tHw/8AAqfVx4n8AfEfRtPvCklrb3+iOEshz5u1mC/K52sccZHTPNeUftd/tI/CP4/+ItN8R+AvFs/gzxQbG50nV31W0ubX+0rGRMeS0kAk4HzjDqeH64AFcNHBqk7rV3v6iVOFO0o3v/SPC/EHhTTbG703QNLkaLUIfD+mC5trycFn1F0D3Oz5RgKZEBXkja3Jr1nRo4PD3hLULPSZGT+zbmw01LiNtsnnss00jgg5DKiKw9GejUNS8J2nxI8deIfB0ugw+E9YsbGHTNI3/Z5isMcMjKWkRFjDz24DMD8+/dxisnwZY3eh6JLZahcWWqTXPiB765ubTUrV/MiMUKtKiiUk5Z5yoODhTwMivmcfgq85NqN7du55lSjObaXbT1/4Y1dc8W+Jvi78ZvC954j1K41LUEubPTI7p1WNUjiV5SpCgDcxLsT35J4FemaDfar4V8IeOvBtn4btV0bxb4Vka/uXmaa9t5nj8uzuJAqAW0Ey/LHC5ywtzID8+W83+F/ha6uvirZ7rW5MFrc3Tw3U1tKPtCi2mjQxnBXLZVySeAoUZLYr2v8AZ28U3nibT/E/hCWwtNMuNUfVNTt9S1KKQPqCssiBEjOPMuVQCJHZykUURVEJzmMuUqLUcQ3GT7/d19Dq09orvW1l5nun7PPxaTwz8NY9A8PaYniDxDNcm4tdMuLxLO5uGuEWcM0ZVnSIb3/esoQqgKlsgHzjWvDs/wAPv2q9I1GQGy8jXQLlrNjiOO+USHYxXJTzLq8XOBxFng9Ol/ZIjtPBF7pngbxppWl3kHjXS7bxP4Z1iS1XNyGt4zPYszZPmQcFOfuHIwBgejftR/CSFvB8/iPSpZ0vLSW2Eyyv5uIkMiIVLZYFGnJxuxx0GK9ivhZvCwjHSULNfLodfs3OhBy3jZ+ljsfiz+zlovjyRPEHh+UeDfiNZbZNO8W6dGBcq6qAI7j/AJ+IWUBWjfIK9MEA15jqMniv4lWf9i+KdC0/S/iNbQhrjQ5XIs9ajhZhJJY3WPkdlMUiZ+aM4DqUYmvcNJ+It5Z6daS+KdCudEEkSs9/Ey3NopwM7nT5o+e7qF/2q39Y0DSPGlhbSTLHdIrLcWt3A4LRuM7ZY3HRhk4I9SOhIPqTpxrQtNXT/H1PQlCNRWZ8Dal4u1L4b6laahZx/wBpeGJ55LS/0yXT0tL+2uU534BC+cVVtyEZLRS4ZgFavSPDE+m3mkpqGhXCT6NdN51uIl/1bkneAP4cnkp2bPrXpHxi+HC67bajeSaTb6nr8UA/tGyVdqa3ZqeJVXtPHgEdwRtBwVI+b9P0LUPh/O2t+EZZdc8N3uJbnTHYmUj+8O7OBxuA3cYYP94d+Txng0qd+eML26yjHpbrJLZr59kfIY/DuNRro/x/4J6DrHgbRvEkxnuhJa3i8/2jZv5cxPYEjh/+BA/hU+nyeIdDVIbi9PiG0UYS4RvLukH+0pOH/wC+s/ypNC8RWfiTTEvNOn8235GOFdG7o47MP165rRW8ZzwqqcYBfq34f1r7D6vSqzWIpaSfVdfXo/mvuPGVV00oTWv5Flkt7ko9zEk8bjB82INv9iCMg1kXXg/w7du/n+H9JuFQ/L5unQnI/FavtNKM7tqsRzhsfiPeobibzIwQC3GM/wCNdqjrYzdZp+7cxZfhp4PnZW/4RnSo2djjyrVYx7fdxTB8OPDkEgjg026t5eeIL64jAHsFlAraC+aEOwqV/vev+fyqZy5hAbIlBJ+QZGPY+lV7OK2S+4Pb1rXTf3swB4FsM7YNS8Q2+8YHka1ct+jswGKU+EruBdsPjfxRbxsNoR54JvwPmQn+dbvls4KwkoB8zjr+INIbYnafO3J/EVB5Ht6mk4U+pPt6yV299tDmj4a8TxqBF42uXyMAXWl2kn/oCoaBY+NIgu3xFpN4q9DcaK4BHoSlxXSKD5wchdxG1WIwfy7/AIU+OYrK0RURyE7iW4U05Qjy3X5ke2u7aP5I5W4k8arOGP8AwjN4ijAx9qgP06PipItU8XRMqXPh/R7ggZxBrEicdvvW4/nXUmRhGX2rMHbpg8nvimJbQiUZxg8hXbr6DNQ5cq95s0VTX4V/XzOXHibxGzA3fgiSYBtu601m2bA9fn2E1LF4quxKwufC2touCdqNay59vlnrfnxIjlQd6MF8xRxkdV+o75qEx7lOCHPqByPWlSTlHmUvyFKS/lX3v/Mw5fHdpCF87RfEFq2CoDaRNIMZ7mMNSt8SfDTxYkvLiCVflc3Gn3MW3vjDRjFbSpGZevyAZ80jlfbHepJbgq6hWYRkfLh+SK1cJt6S/D/gmSqUtXKNvn/wDBPxO8HtOhj8R6fFKpyTJJsOPcMBVuD4ieF70Er4m0WWTOMNfxbvr96tZrza0bSzNJE/BYZ59qZPptrM3+kQ2/lucjzIFkDenUc02p7O33M1UqUvhv8Ah/kTWurafqLfub+zuBt4EE6OOOhyDVwo9wV+QmQjptyoHqf/AK1c1eeA/DV3gT6BpU5HznOnwkE+nC9aov8ADvwmZmb+wra1Ygc2gaDH/fDCotKWz/r7i4unDS7/AA/zOxk3KXO0qpIXCrj9KYqnzWUHJAyu7gr756Vx7+BtOAD21zrFlGvG221m7XH1/eGmf8IVK5fZ4n8URcfM329JlQfSSNs0uea0sZ2g5aS19H+lztGvoS6yPIWfOBu+7j3x3qX+0InRliGGxyccFfX61wUfhDXtm238a6tEpGQbuzspBt9SfJX+da3hjwZ4n8Q6rdW6/FDRNNigihbfqPh9H84ys4RQyXEY52ccc54rnxGKp4aKlUdvuN6VKdeaUJLX5fml+Z0DSnGEbKvj5GOCfQk0zzGkDI4JGfnJP3/p7Vl/8IN8RJIPED2nibwLrVvpss0YjXT7yN52iiSRh+7mk2/exjk5HTmuMufGfjTRrp4TpPg/W0ieKKWWw127iVXkiMqofMszg7Rzz3HTNee83wcbc07HTPAVqcru1vVHo8rNHt8v5wRtw65Kj0x3rKZWjllKgkIfmUgkfX2rBuNa+KVnqUGnTfCO4bUZ7RL6K0i8TWAlEbvsHyymM5VjgjkjvVph8UYZz9o+C3idFI3GXT9T027B57YuBmuyjmOGl9tEVcBiX8MG7ehpkgtngEduoH1p6JJIpUYXBDfNnOPSvPdf+Mc3hLW7fR9d+F3xGtL2RGmjWHQkmZkAYs42SlWwEc9eimptG+OelX8SXf8AwjfjaKObfsafwvdbGTcQM7QxBGMfUHtW6xlGcuSEtTkeBrw0cT0bYuQANydwUwp9OR3pr2gY/cMZ6ZzuBPqDXGn4t+G7aFY7g6tp6svDXWg38efb/U4AqsPj38P4SLeXxppllc7j8ty7xFenVXUYHNUqsd+ZCVCcHrTbXp/X9dTsioGQCX/hJYcn6GkRri3jHkRCS4Z1SGAPGrSOxwqqXYDcTgDnqaxLH4meCtRRlg8Y+H5iAcldTgx+A3VheJLuPx3q2k2Gma+2k2MF7DGdVsLmzdXeRWWQEtISqRxMXLhD8+xVIbkZYnFrD0pSTu+nqFDCSqVFGSPnn4t6jLeeJIfGcPgSxks/CWpfY7i1naC9tdQ1SRkKWcsalCQh8gvGqMThyTuB3dbdfsgajq+p6tfeLvEWqWXjnTdLfxJd+KNRRLPS01SQwDaLgmTzEtmUDYFjDt8oICnH13c/AW01nU5/h9b6bf6f4Y0q8sPEOg6lBLGkLXFtAkYDtFh22yKjtvOXLccBzXp3xY8BqfAF3p1o/wBg0pbmK5vLxbqO3lhtVuGuJl8x8KqAbgMk7d2e1fCSipNylq2fdU6DjBpdD8TviNoGkeHv+Eou7m2zFLfTWOmQw32Q00So0s5ZUdJYlZ2H7uUHdImcgEm5ZeEtRj0Ky0vXBqGiySoLPRbrU44LKxOdtzLFLcPINirHcNMWG8s0yKduAK9H8c/CaX47+JGm8J/bfEXjXWjJfapoqm6NvoYkn/dwm4mCpGqwiNWaRzvKqUzkAfQXw7/Y78LeD9ZTUPiHPa/ETxksa3LaUsTNpVo5+6zrtBnc4GN4VDjOwjmvMk0vdYU6DrqyXu9+h8m/DL9mrxl+0Za2VzpVvFpXhK3jKP4r1WNrWzLBl/494sb5zgOMKOrfMy190/A39nP4cfAeWA6FpU/i/wAZrzP4g1yMM8BHeCMErbjOOV+cnjzDW18RfirpPh9dOu/GusWmixJGqxaPpc3myyRALhLdYkzNtO4ZRPLHTeprxjxP+0x4g8RyQeE/h7ZX/hn7YQ3l2ro2vXihcb5pARHZJgcsW3n+8elc9SvCiv6ue9hcD0prTuz2/wCInxd8IfCu/dvF0V9rfjOS6+0ReG9JkBmYCT5XkKnbFGducM29gB8jVz2sfGtvGSTaZoVla6pvZTPb2EP2bRrZgAR58q/PdOMkFEJAIILIeK8Z8N/AK4dxdeKruLyZG81tHspGeMseSZ52w0zdM8BSc8HrXrul2cVhBFaWMUcUKDakUSBVQegAr5TF5nOcuWH9f5n02HwNOCu9WVIfB76xqcWo69evrWoxnMBmUJDbe0ES/LH9cFj3Y1q+KvE2kfDLwxda9rbtHYW5VFihG6a5lb7sUa92OD7AAk9K3tJ0wqfNuH2IOSx6Ada+MPjp4t8Q/F7x6Da2pj8KWsstvpCXkhgtrvygQ7xk485nYEErwBhc8msMPh5Vf3k/6/r/AIBxZrmP1ClanrJ7eXmWfEf7Qet61pPiCPXdUs9Rh1INBF4dt70pawwuP4EhQeZIny/PJKTuBwpI4rfAxPhh8Y9E1b4e+IdHOh+NNQSV/Dfi7TZJTObgqoS1MasFLEoDhuJA0gJVsE/ONzc394bS5k0G+06cRGO7/wBGcRSMpP75flAXgqCOQCuR1wPdfhr4f8PRCz8R2kYHiPSLu1S4S5gksrmC+3CWK9RvNMYiUIVPmAlniZgoD4r6au6eFw90rtdt7/gfEUatT2vPWd+99fUj0jxF46+Epv8AwLrd3qlhrtrchNeTS7iPzJLUFJHhZ3DIzIvMbgHBcnPzHPAfEe1XxVbXeswwtbtcSPdCNzkhC7FQccZC4zjjIOOtT+LobnVvG2swwX0Orazc6swjur24ZZbsySu3mZOBj+Ji2NoI78Vv+F/gb4h1vxFfzaxrh8OWs00sFrbSBpUv1DNEroGZFWNmWXY33m8qQgYU158udR50+VJ3/wCBY5JXq3fRbf5HM/Bz9nzxP8Z9Sex8G614dh8RW1u99Fpuqal9muJ1QDf5alSDgHksQMZ9Dj0/wvocugfDrTfEnjCSW5vE1GSXS7GxSA24uEgXfLKuwieKAxxDaCA7SEbiuSU0rQrP4d+H9S09b/TNV83UhfnUo9NNvcW/lQSQMI7guWMUglkBXGDsyCd3OB8a/Gkutx/DDwVpmnm/utQsraZrePKSx+fd7liVf4S6RRE5/hb8l7V4uXs6T1ja79eny/MydVVOSlRWvV/p8jF8T2k/9k3spfzWto3u7iWJAigb1QMFGMDc6DGBivpTw9iX9m/RwAcN4etRyDwQ6n+nSvILyxhs/BHijVTNHcQarEdBssDCXJlcPO6ZGSEVB82OCa9j8ORxx/s+6fHDxHHosKoCecCTHOfoa5pU/ZUoxqfE3dn6BwomsTK+/wDwTzlF3vyMDPTpxXlPxT0qWbxHI9pE9xO0KyNHGpYhEXJbAHQdT6da9cjQGQ8AHP515l8XYZE1P+1dPttQj8m1TS7+9GXtC8jmWNAekblU5T+IDNddKPNM+z4ptLApdbou/D2xkvrKKxMmbm6vYJhIz/vHKEhmBPPyyYyO+DWT8X/i3JcX/wAQbSwv2ktdfvbS1W2UbRHDaWwEpx6ySELj0Rvatf4QR6be+LdPWzshZ3tramKaY3IH2t2kjUEW/JQLgguzEsWP3RgVxnxwnHinxbcQWM8kq2dzclY7iRncq0jAsWY5A4yq88NiutYaDxCnNXsv1T/NI/LfYpQjfofo7/wSJgNv8IvGq7HVRrMQDMpAf/RYskE9Rkkcdwa+9K+Hf+CU8Tw/C7xqrO7oNZjEe992F+zx4A9B7dq+4q+hpNSgmjoTugooorYYUUUUAFFFFABRRRQAUUUUAFFFFAHmvx+i87wEFwDi9gcbhkZBJGfyql8OfEdt4y0aPVIV8qSWQrcQd4JcfMh/Pg9wRWt8cCo8CSFjhRcR8n8a8T+E2oz+HfEdrHAcw3k6xTxE/fBOA31BOQfqK+UzGNsUpeSPYwsv3LifNf7fVrHZ/tFTmJNiy6JZSMMnG7dMvA7cKOB9epryf4PjHxB04noElPH+4a9b/wCCgDn/AIaNmXH3dDsQD7b568k+Dp/4uBY8dIpiP++D/n8K8+atXkl3/U/SsGv+EyH+H9D9TPg3Fjwttyy7VgHy8dIlrt5omiGY7kxu3yqJmyhPbrzmuO+Em1NCnh3AyK0Z298eUgrt7m1jvbWW3lBaKVSjBSQcHjgjofevfw8b0Vbc/NMY+XEyv5fkjyzxH8XJNb0LxJp3hTSn1nxPpU72V7oa3wtLxFAAM0LYJZcsNrgevcFa+ZPB+g65Zatqdz4l8NHQoLy4mu7iCS7jmAtbhAs8ciPtcPvy+V4HzHC4OKvjz4WXtr8XPEWr6B4qg1DXNHsgxj07VJINYvLNDuMN2CA0rkBNsihwPJGcFsnu/EfxG1LVfGK/Drxd4X0hL59HV7S9ad9V8268hpIGl81FG3hgHYHbJ3wxr5nEVHiH+9ez02t5dP1+4mVOCjaStZmZ8NNX8Ux/CzwLLaapN4f8GaVpjW13qElyqfbpMkGS2t2ZfNQEgByxVuSA3Bqp8I/GV3r/AMRLm28EWs2o3N1I0cup3bDy7dc4km8qICOM9QSAcs3euT1zxHe/Ec+BPh3oN5Y6qujaBaSRy2lxHGFDQxBhK3mbFkUq3G4Y9MkCvov9mT4Q6P4Ctr68gv8AU5dYkXy78TTwyQSEHIIMeVOOmd2fUV56p1MTWjCN0k1q/wAbdP1OKrGrOsnFWgtfN+n9I9o0rS2sbeMT3Mt/dAfPczYyx74A4A9K0C6xRF5GCIOSzHAFcBe/G/wpFfT2NnrFhe34mFtHCtyoBc43FiegBIAHJY8AE8V2cdsb5I5blmdCuRAOEHue5P1OB6V9bQrUXenh3dr7vm/6Zu9dZMZFeS3kZeGLYpJA83ggdsgevXHuM1MIXPJlbPpgY/lVlVwu0dPQdqrzX1vblfMkALZwO59TitnBRV6kv0Q7t6RQ9QR/Fn2IFMILM/XqP5Un2qJnXEgGegY4J/OlQ4d/Zj/Kjmi1ZO49VuVLGUSWyOBgNk/matB8r15qhonzaNZt1zCp/SrS8VxwbjFeaNppOTLSPkVOjYqnH9wVIr7TXdCdkmzCUblsHNSA9KqJLuOKnD4rsjJS1Rg4tE2KUDGajD5Yin5yK2XkZ2FzjtTGPzDFKTSd6lsEKDSE0maQng96kYo61534amB+J/j+3PBkvbRee4awT+q16Epryizlmsvih42umieOJdV0sh3QgOhtY0YqTwQCxzjPQiuTESUYxl2a/U6qKbcku36o8i+JUi+HvH8WquAltcs+mXbdAvmETQMfpIZE9vOqnfRjZeKcYKMCPwNb/wAddBl1e58TaZbyeTcy2+bWQ9I7hCXhY+wdIyfYGuL8Ma6njbwRZ67bMbaG9s/OUbBIACvKspOSQcqeQcg81tltbllOi/X9GceYUr8tRH17Z6Xb3+jXdjcxiS1u1aGVOgZHTaw/I4r8av2sPhzc+Efi1fTXSxxy+Ip1nnvntlZo7u2ka3uZFKgONzL5xVc7knXviv1uk8dal4LUL4r0GSLTeCNd0NXurUDHWaLHmw/XDqO718s/twfDJPHt34Q1/wAMXdnd2ep6vbvJdRxPdweVMY7K6fEJDMAr2su0HnyZD2Ndk6kJRkuqOHE0ZTpaLU+Uvhz+0HrHhvUNNsdRt5PFXhy+kO2y1HVVu7sKwRBIu9kjgmxHIgZkVsShmDNhj1Wi+PvFfi7UrfUfCmg6vbm/uLa1sfC+rzkz3L3E86yLaXVzFKZI4o1DGYsAm1vlOFx6x4L/AGFNP0GXf8RNW0ibQomiht9NsZX0qC6SFPLS7uHdvN86WMbXijKgkbskmvZ/jVrun+Cfgnp1/wCGbd7Dw5YS2c1nbaUoQi3lhkiKqD1KsuRnOeAfUfnmYY6jCM+SkqltVdaNrs3vbpbS/wB5z0Mrc3fEvTTRfr2J/h3+zjbeHrcXvxLt9J17XZ288TaKktpbQECNWT7wLknMh4VQzvtUDAr5x+KPgbw/rfxd8W2NzpX2jwxpOpXQLuWSOWRQztCJfvMfMJMhDA/Nyfmr7O+C3xQ0/wCPfwP0rxFbyeZI6PHd708thNAxSUkH7vzANj0PWvnH4feMfAPxc8Mavo+uaXYjxVqHibxDaaXNMjxzThZnuFkZ4xv8tFcBzn5dnQ4xXnYvK44vDe0pvlnLVNKzTs1bRX0/A9KEaVBqEIpR39df1PMvt/gvVfHngweJr1vDfhfSwNKsYLZFc2s4jG6Vw75WJWncBsMfmyRwTX1xfeC7P4bpBp+k21xHbS7ZGeecSPI7HaWJGOm0DjrkGvnz47/CfWrD4Ta5q2l61DrYsrGKTUtM1v7NfzrFAYlZ4buGMZlCeUfmXeyHG4g4PoXwD8ZXHxD+C2hQXl9Fq1xorz6Kup28khjvobaZRHMDIkb52lVIZQcqeOa9PIctjgZK7bSWjf43Xq7337mHPKdWd4q/ddv+Aegajps2r2V1a3DSbZNu2JD5nzA8ZX+IHuK4gK+g3a6bJHLpcwUtDB58qxSxqcb4QTggcZA5XOCBxn0Z0BlaOM8qNrlWB29/z/lWT4ssE8R6dHZ36POlqwa2lb/WwsOjo5yQQCRnoQSCCOK+pxNSbcZ0VdPrfpvfz7fM1jr7sjm11u9iIDX92n0lPFWBqF3K2TqV4+f+nhz/AFrAkS60O/t9M1Z0aSYstnfJHtjvABkqBk7JQOTHnnBK5GcS71ik4kXHTpj+tONSUlrdMxkuRnYeCNF1fx9dara2mq/2ZdafIFaDUWZ5J4yBtmj2Ngxk5HPIIIIHGepPwX8XDk+JrEf9s5Tj/wAery601C4sby2vbC7ez1C1bdBcxfeQn7ykHhkPQqeD7GvoL4d/Fex8cr/Z90g0/wAQJHue1zmOYDq8LfxL7H5l7jHJ7aE4y92e5SjGWpwtx8IPFMVzBA3iSwLXDMI9yynJUbj39M/lVbUPhR4kspDDLrdjJJJHJINvnKGC4yPY/MO9ejWmovfeNtJtFLERTajcuc8EKwiH15c8duK0fE+2TX9MRnChYrxjk4/5Zpz9Oa7nTjYyjBa6Hg93oGrabq0ti2qWwnQsrukkuPlcL/dJ75qhIdZtRD5ty8LS7j5Yk3FcMRk8EEHGR7Hnnius1pxL4xv5SQf3twoIPVTKTn9BWBqxJuV4G1QAB7c10xw0GrnlVcS6baRi3dhe3jKk08hVjnIuHGHGD+Bxk8ccYqM6PcRFiLq4y3XF1Jz2q8fM2lC5UseG7q2cg/nRBcGeIEqc5KkH+FgcMp9xQ8JTMI46oY66CYiHiDRMSW8xGVHzkfxqob0/i7VbOra3ZCNI9YvI+cYkaO5H4+Yhb/x7vWgoJwfTIrg/i3rM2nWuj2FjdNbarfzSNEVkChIYgDJI3srNHweCetc8qKpq6b+87FiXPRnVzeKNbt2+adb0nP3V8hsAAng7geo9OtWIPGV7HFcSTxXcCRRk72hjljLZChQyhhu5JAOPun0rnPhl4u0b4oxzWun6zpF7q8AOFt9RjHmSK2xlMedybgfl3ALkYUnNdbqOjTafoOpieGKzkaSKKSOeRRNuB3qqICSTzktjGAQD1Fck720kepQouWrWmpnH4jbW2NdspPYxKD78EZps3jyJmZWurhWj2kkWqjGRxgkHcKxLyxj+XhmDHBz8386xp7CC3u0eOPymcbcRuYwcYI+Ucev51zOVRfaMrx3SOrg+I9ss4X+0b6R8fdkslxj8FGanm+JFlNE6PcXO1lwcWOD09q4z7PKJvkI2kHO5Ax/TFRxCaa6jt/3UjF1HyTcr84H3CPf+9XE61WKdpnTGHtGrI6zxB8SdD1VrBL3UNR+0J5lukjWhcy7VQhOF52hyQSSckAHg1Ofi7aYM1zqOoXYVQoludLYuAvGOOT9Tz3ri/H3wutNQvtO1O+muXsbG2ktWtYnwkd0zqzyTLGWIO7cgDEDKAEZAzGsu+3SzVlmhht0MEkbhiVyQwPJ5BwfowrBSxUKj5tPQ7sTz0m41N/wZ3LfGjSVVy9zdqEIDMulsRk9P84qrcfH/AMJ2h23mrzWxLBN02jXIGSQAMqhGSSBXDzWo3nKfMOMEVTvtMttStWt7qCO4h8xJRHKvAZGDKfqGAI9xWixOI1948+0bo6LxD+0X8MRarJfeNLS1ieUWwZ9Pu1zISRsJERwQevpkZ61PN8Q/CHh5LiS68RrbxJNsc3GlXbCNi2zb8secbgRnB578ivNdX+FnhvWPD99oc1pJFp1/aNb3AilGfMaQyG4U4+WTcsRzz/qlzxkVsX+mRXOi/YZla8tHCxSR3LbjIgGMMe5wOvHPPWiFaq48037xN2tDrtL/AGhfhqjEx+O9HkJYDDw3OdxxhceWD6ce9dQfjJ4ZQ4k1azXOSDNb3GMdzgDj8cV4lqHw60HVIrBLrTttpZAFLWOUlHXkeW5JJZPn3dcnaB0rormEu0I2BndXztxkkenvXQsRXUb3M3qz0tfjZ4PNtLcDX/DogiRpJJZHmjVFVlVid2OAzqD/ALwqWL4yeFn0KTW4tW0ZtEXdv1WJpvsq7SAxMv3cKWGee9fJt3q73cutpdQTWJa4l2RXDFVJdfmIA52gknpyTXtHwk8bXp+H/h+HXFs77SdPbUtLh0u0hJkubV1kjSD5mCys6tJjaARs5HGK8N55iIz5OzV35N9j0HhIq3NuzuLz9on4dQKyz+NvCUeASQdQfge/PH41Sl+P3w/trcXcnjDwvDaCNJRNJdT+UY2JVGD7duGZWAOcEqQOlfK/hD4eWOuanp2p6FbX1z4SstUuYIJ9atRFc6lZGLME5V8sCrgK3QtyQAOKS40vTfCHjGezjg1S9v8AVZ1m1K4vER7NYEnleJ4UAG1V81Yiq5BaMt/C4Ht08bWnFuW5z+wppuzPriH9obwQQp/4SrwttPAZtQdN3c4BX/OKjm/aW8AQfMfGfghQem7XlBOD2yBnpXzDpujJ8SdbvLS80tbPw7pc2JGiVkl1ObPCl8D9wuMsFzvIUE4yKpeMf2WdM1vWJtXsdbntHmlCx6ZNZpLBGCfuRMrIUUZLYIbGDya1w+KxFRXm+XyOOpCC21PsS1+Kum6tbR3FjcafeW8yb45rWdpEdemQccjNPbxhFNziAH/ebn9K8i8AeHZvCXhjR9HnvE1Gazt5I5LmOExLKWuJJAdpJIwsgXr/AA11ikccDNegp1GtZGD5U9jrR4nhjwWW1KkH5nkZT/6DQ3jvTIpgJDYA4zse9KE+/wBw/wCRXFTsVfaQpjf16huMY+v8x71lS2aCdmVFKnGcIOozyTjnr+lYTq1YfaKSi9kehXfxc8OWqok2q6BYu/3Pteuxx7/oHRSfwqV/ih4eWVYX1fw6JD8wjfXoI3YeoU8n8BXkes6DZa1p0tjqNlb39lMQXtrmJZI2OeDgjgj1HPNYa+BtDtFtlg0bT4Ba5+z+VaophDcNsIGRkE5HepeKr9Gcz5FvE+goviFosiArPpjqRwYtYgYHtxwPb86kPxF0OHiS4sov9/VIFH6kV8zeKrL7CtglvZW83nS5kEm1Q2JYyqZPd2GM9uCeBzoTaJbpJhbVY8nO1owrA+49aI42tK6UldETUI2ly7n0da+OtJ1MBrC8sNQTOM2OowXIyc4GUY88Hj2PpT38QRFyPsrcjp5oBP4V4r8KNFsNAj1pbS2js1e7tLkx2qCNWkAuAchR3LZPuT6130kjXEpJBLY5z2FVHG127NnQoQcFJLc6SbX4gCv9nPLx/wA/KLn81qTTviJ/ZWp20iaZqCx293EXjhuMMyhlJIDKobv0ODjrXPC4jQAFSx9MVjeMr2K30SKQBbfeLpQ2QfmS0mkUc45ymcexpSxlbRJm0KcHrY+JNZ0CLwONa8V2WqGya5ea4GzTop5S7TttRJpFPkq4uBuAwSI+pxirPw5mHjHRtK0280zRr2OHURd3ROmwpPHYmHbtjlCqz7pBgKxbDKSeteh6lpVo/h2SG/s/ttmiK8sHkmYlUw3CDJYjGeOfSsbTbTStO8baAfDiadNJej7NcvppDgWjMsjyMQcLtEQIB+b5ugorUveu3ofN/WalTXUz9C/Zi0OXT/DUmrq9zdRLKdZjSVv35IYxCN/4cZCsQOdpI617PafsBfCTxH4fsr+CXxTos8ybybXU4pUHOOFkhP8AOpdLYyAbhg9CPSvoHwS5HgXQTgsGjlyM9MSY/wAa9ajozbDYmpNu7PkzxB/wTl0GBs6P8R9ahU5wmoaVFMAe3zJMv4/L+Fc3ffsI+MdEIk0P4jaTdCNSyCRLu0fPXAxG4Hb+Kvt25GZ26HH4+/8AjUZVXLAAbhnA4Ga6k3fRnoOq7JtI+FtS8C/tE/CQ6KLXxnqczaxfpplhZ6FrM1zJNctG0ix+TkEZWNjkjAxzXpk/g79tnwo6XE2kX+qyR5CTIdOvZcEc/Nktgg4IzzyK+t/B3i+PwBeXd7F4Vu/E97cXMSQm0WMGzPkTs0jSSECMMsfljB+ZmC963NP+MXxD+JXijU9G8Lado+hGw0xNSEl80l2LkuzKkSyAJGDlG3YLbMgHBPGDxHJLlep6EKUZwUmt+x+aWt/Hn4hfDvV00fxZ8M9DsNSspBc/YbvRxYyKzKMMyxsm4EAYGCvGQKzU/ap0WTEeq+ANRt2Yj95pnjHVI349ElllQA/7tfQ3xH+Gb/tEePPjh4x1qS3s3svBhvbE28rhbK8hTymVgGG/i2nwckYlHXAryD4e+IzoPww8L6+2n6ZqfhdtavdM8SJLbRfaVnukQWyRgrkhLa2d9wON0zr1yV4J42XM2oJrXrrpbyMFO2359mZ9h8fvhpdPCl3ZfEHSXWTfIialpd8ZVO35C1xZlgODgjn5ueldP/wubwBeSLLpPjzxJoG3a0EGteFLPUY4WB5xJavbseOnGR617V8Lfgx4b8OeFtW0PVtA0rUrnTdavrA3V3YRySSrHMUTJZc/dAqxr37OXw48QxbpPB9hA6BiPsMkloGOMfMYyOnY4ODzgjIP0tLAPEYVYiPVXt+m55TzOnGs6U76Pd2PPLf4w6Vq2k6DaP8AGfw5ff2FMtzpFtqXh3U7CKxljBWJonFzK0ZA+XO3aB2I4r2DRv2ovH+r6YiT+Nfhdrm8EyWya+CBhsr/AKyyjVjwDjcMfrXmWufsefDmc201mms6XD8rS2/2wSnb/ECzKSD15HHtg5HIeK/2NPD2l3Vg9nruo22nSXAgvJ7mJJmti/ETAjaCm/CkkcbgemazjgqjgpONtE9X3/y6myzGgnZS38n09GfX2m/tS/Eg267vCugazIELFdJ1mxlzj0xeFiT6BKSP49eINBna+0/4Wa7osj4luIbNZ5bKbOMs8Ytyinr8yMrZ67hXyBffsNXkTM1h4xibZz/pNk0ZU/VXJrLP7LfxR0JxNo/iq1YryrQ6lPbye3Vf61rLLaq+z+X+ZazSk9OdfivzR9yeIf2v/CeqWCpqeheJPDes23762u2s0cW0uODjersp6FSo3A4xXnGs/Gf4eXQS5t9XtvD8l0TLc2t1azW0NvPnMqxO6KrKSSw7jJBxgAfOA0T9pzw1G0dtr+r38LAZiTWYrtGHpskPP0xVebx9+0PoUssuo+GRqBcKsslx4atrhnA5ClkQk45wOazoYevhayrRiwxE6ONpunKSfo0fRcGteFtR1VL7SvEOjrfz7VZrO9idbkdhIgb5z6H7w9a6y0tmuV3qV5GFZXDj6qf8a+LNV+OupzSN/wAJd8F/BmqyiQSNcXfh5rCfdjn95EqnnGD+VUYfjT8MpZCbj4MQaJIcZfwz4o1DT9vrhBJt/SvUhjpU224Wv201+f5nkyyqM0rTendfqmfcIWTzpGbiRxwXHGaCyAk7nwOCmO/t618dWPxk+Gp5t9d+MPhNs/Ktnr1tqkS/QTxbvzNbtt8YtOXnSf2hdatm6+T4s8FJKp9mkgk/XbXSszj1icryiVvdmn96PqsvhBtYbBkHuxNSwvuSOJ5PL25Oc469BXzPZfF3xZkHT/i18J9dK8f8TL7ZpjyD2DRHH51tWvxL+Jdyp8rw34E8Sqe+g+NrQF/osrqf0rT+0KM9Hdf18zF5XiE21Z38z3iXVYbZmQZVkOSAeX9x7Uw6vEk6FAVLfdLDB/wzXkcfxM8fWUYfUfgb4yfBCG60zytRj+gMJbIrMu/2ldA0cEa54e8Z+HH35J1Lw9cRgOPUle1aRxmFenN+Zg8vxy+zp957jJK8oZX2hkG4qfXP8PpTmJT5mkDgfeRRuOPrXimmftW/CTUVjT/hNLW1P8SXcUkTE++VrrtN+Mnw/wBXlX7D410ieJuSIrtQR9c9B7mtvrVDRKa/r1MHhMTDVwf4/wBM9BDMHWZIwiFciPdkkH0pbZ1SMp8hZckkt2OP8K5m18YaPcTEQ6xY3ED8iWK9jJ5981rSain2IzWAjvZ0VtsMM6b3bHAAz1NTUnSjTcr3S10/rUS54TVkac8TxbASsas24LnAc/3ef6c1FeFI4Z3mEiKiGR0iGXZQM4AHJPtWBqGr36XVzYX8N1pfls91G0katGIRkbTgfM67wwwTkluhUVux3lhJZ6hfXk/9nQQEK0FuxkG7aAPIJBAzkHa5/iBBOCK+Io8V4d13CUXDz9L2fLpv/luelLBScb7/AIDPD9tfeIra5aLTpoDbQPPKvmCQRqoBYNwpyCdpABGQeajLKC43MsW7dtCjcpwOR+IP51ake7sZngDyCGW23NbyQlAMTDY+48k8OMdOQSDnir5kEyL5GQQPnG8uxbuST/LtX1GX4t11KfP7SN9JaLZeVu559enGKXKrPr95IkjsZNrK5cYO7gL70POIl8p3ZyeSAOE+nvUKjChXZiD/ABvzgUu5kIaP5nBOcH5SPX3Ney53dzhV7aomDzvCSpESnGSDUkcTiINkOVOeeQfSotkYWPpNklmQHGPbFP8AtKPH5nKMD93HT0xWbbk9Dqgov3pPp3FW8kuJHZlQY424+Wq4eO3t7ia4kWK3hQyzeYcBVHJJ9sA1ZD4DyqpSLjJYck+lNhsdNummk1uaO3tFtLi2bz5TFG3moAuXAJDBlXacdyMEMawr1HRpSnFbF06SqTjCUu5n6tNPbyWWnR7odWmkKJaXoEKSBpItkjg5Ij2yEFgMs2FAJDEZGkatcDxFZ2tls8QgWKR3FrC3z20lupx5skuFjLzMIolB3FXIQDnGbrc1vfXXiFRqa+FLOxRr43Ny0iuVL+VcvIHJdpcQLsiZ2Me5BtzuxH8ObibUmuZ9c8MXviyS3vWe8gsNUhis4Yomne3t0kd1a9aOLzZihIKtHHuO44H5PW9pia95ts+ppwtLlgrI6TVPEt1D4XWGDxfaSTG7m1XVpoLHyLW3kRxE8MkimQZ2xkRxkN5jAZXjNcTpUVi2s2ttNqJkj1G5mWZY3crbRLHxNHIAWITyNjDaJFE7kYOK7z4haafFep+Hp9O0a+mid59Ul0bxfALcRzQwRrbRyoG3RRStIxBZ8As5f7irXh9/p+r+KNE8Lx6LrMV1btdXNrBf6ZYiCzjQxSPbvhMt+8uY5JF8xkyNgkyJMLGIo++tL9grRlGeiv8A0juNC8QS6r4l13VIl1TxFBpEdtptvFp8oms7G6jmQPJE5G+EI1zBJsWNyCu1iB093tfEWo/s/wDhjWo7nTHVdLhEVvBLcO9u9rb2rzG7DNgNNKxWNlUffB6iqfgLSvCHgLwhPb+Jxpn9g6+qWovBCY72e9uyrXUEhgx5q+bGzGYYwFK/dizXz78VPi2/x8+L9lpNvdQeH7+eU2Fo+s3iG1sra3LNfyzIh/1cke9SC5ByELZUgepGMaMV3OlpYZLl1k/6Z3XxIj8QeK9dvJbQWHh/RU8Of2TdNeXUhkd2QvGVBJEUSlkVs/6wFjyrCtPU9WudM8QeQltLqaareG4uGJWGOy86VEVVCqMjImfHXg5ODWNZQeFF0iTQbSx1A+GIJYrO1vL6Q3LXC2yRSLI7jPyufmG4DhsZGQq9s9ztjzksCctxtJNfX4GhHl9pG6k+v9dzxcTNKTjN3X9bD/Mkhj2ee5ijGOGOSfWqlxIHmJdTduEI3uOgJBIJPbIBxRbalb3VxeRQXVpcy27qJFt5NzRfKMq/oc5/DGcGq9xqRXVrbT4orgNIwluJ/JJhSDZKR8/QOXRFC8nDZ55r1JV4Qipbp6fP5HlxoVJe7e1vT9dCrqGj6dfFY9Q0uzuA2NyT2kbgjsTlTXBeIPgR8M3m1G/1bwL4du1c7kitNHRZASOQDENzszZOei57YzXpm9rhFcq4wPmCnI+m71FDN9m/fJE77cERrg727YHY9iScda0qqDjzTS0IoVKjnyRb121f6foeReD/ANmb4YafpS3Wn6DPYz3Msjn7HrV8vkbWKGJX81SQpUjPQkEjgitO/wDg1o8FgLey8Z/EfToiTtjtPFt28W0noFkZ1KgexrudW1j+z/JtGt4zqF3BJPFBG8bBtmDs+Zx2OS2Nnbdway7z7HqEUt9dSRraqqmW6e8KWkYx8xy4BcMcjqo9N+a+IzDNcPRj7KjFadWvyX6s+8wGW4ms/aV5NeSf5v8ARHDD4X+MtCW9XRPjd8QtNe4nL3Mup3NpcwtIQAWkcx5eTAA2gO5A6AVxHjS6+I/wr1HSZF+Om1boF0Gr+ELJ7m6kUYVreGEmWUZ4GRx1JHb0+/8AEep6swj8OWy24A2DXtShHyIP4ba2KgY9GcBeeEbrWboHw90/StQm1W4V9T1y4ybjVb5vOuZc9AXPQDsowB2Ar4Ktm03L3H+R9vRwEFFc6PFPDfw/+J/iS3vNVu/+EJivtRd/NutbstQj1K4TOA0skErMpI/h3HA44rvvDOi/EXwFZTQ6Z4G+Fjxud0x03XNRtZJmPd2nB3H6k16eLdRlRlBjGRWlp2j71VpSXx3br7f59q81Y+tWbUoxfyPQeFhDZtL1Z5yPEPxOkG6f4L22pjpu0nx7ZY/75lizWtpvjzxjZECf4B+NUIHzfYdU068/Lay7q9RtrZIkCgdKsxQeY4Crkk4AAyTXQpUo2cqUb/P/ADMXGbVo1HY8a8b/ABX1TUfDdzpA8E+L/AmpX8iQRz+JbGKDdBgtcSQMjuGZFCrz0aaM15VqsrX8nlHiJYzBGn8MceMbVB6DgHA64zXY/ETxQfG3xi8QtZzxzeH/AAjp6aFHKHOJtQlkEtx5Y6NtETIx/wBhfWvN/GF//YeiX985ZRaIZ2aNd7BdyqWx/shix9lNfH53Uq18XTw1PSNlZLu3ufneZ1JVcRK+qWi/r1PAbpJdIa+KzmCVJWsJLZjjdE6uOAeoBUfT5TVDS724sYJSt1d2UEkTLJJbv991zhfQ9ehyOc1v+Mb3TtW1TV7mJlubO2Z7r7RAvzTQQP5TSJzg78MwPTAHTNV/GY0yDXIbHS3i2HTba6u7WNWAtp3QFs5JyzAKxxhQXwK+xo0Kroe0qK2iPEp0p811pYx9PQpDquqNclr60jhlgaZtmWebDH5QS3A9O+c16x4D8QmK71a6e5CWUNhZQpcRyboVaKKUTylsZaSSWeRjxk+Y3tWZ8HJbO10X4gXWqaFaatpGl6E19ffbS2x5GkjisYMrhsvcujEbgCkTgg5qTyl1L4OaBbjaJGku4W2BVGWkyuFHQfJ6AVpXclQ1Wn6aanZiaqp0lDrIv+Ir6z1Hw1ql3G6S6bbrBbyAvjmRWITg5yQjZA6VgfDW/u/HfxSv/G2u332YWNqPtlxawAGK3VVjEcaL0yNiDkHnGeTXHXM7WngVYJXButR1VZGhVgzKkMbp8wzlfnkbGeuPatvwxIND8OQ2gdl+1sHuwDgSEHKAgdQpGRnvg9q46dsvvOGrk9jmwzUVrudL4x8TSeMfFkF8bQafZ7khs9PTLJbQhSFQD1OC7erMevWvoDw2xf8AZ406TBBfRhwT0/fsB+gr5c8RzRx6j9nJxLGUkCjp14z78Zr6f8E4f9m7S++3RQv4iZ+lJRqSftavxSt+p+icJL/bJ69P1RwsJ7j1rz34v+NNeurT/hBbCG8v9MDQ6pNZ2ybyHzhWxg4+8RnHpnPSvQ4RggdTj8K8T+Mmr3+gfEuO7069urC5bT4AsttIVJALfKcdRkA4PHTivXoTtNn3XFSSwCbXVG34K8L+Ifh9dW3iqaxi8N6JZXRll0a51AyTlWdUDruf55NwUsqxqNoyK4O41+4h1S8u7CxggttRvJViyIxJuaQvtZ8djIAXIyQoGcDFc/rGt+J/EMqI95eavLI2Ak05YgnjjJqpY3Vxazx3FwGMUTCQRMcqXH+z04Nd87z99Wt2PyN1pJaa2+8/Xv8A4Jc2tzZ/DXxtDc+SCmtKqiGQuAPITgkqvOc9ABX2vXwN/wAEgb2e++EPjkyzSTKmvhU8xy20fZ0JAz0GTX3zXr4ePLSij0Y7IKKKK6CgooooAKKKKACiiigAooooAKKKKAMDxfYx6lZWttMrNDJcDeqtjcAjnB9RkDivGP8AhFn8KeN9HVokk0uW5VreeOMhs5yEcAFcjB5G3Ixxwa931aMSxQ5/hkzn0+Vv8aybaFTJEWUNtYFcjOCOn86+ax9H2lddNEejRsoan5uft9XSXP7R1/syxi0exjORjB/et39mBryr4OjPxBtCPvfZ5gPxXH9a9Q/b3fP7TGrjJIGlWHX/AHZK8y+CH7z4l6cvXMcn5cV5crqtLmfV/mfqmDX/AAnU1/dX5H6leAEhvbPUbGK4FnqUZEtvOFVmjBjCblU9QCOQeORXkeu/tR6z8NfjhB4N8WW9illcWsRkvDN5UAfeAJLfjILqzExSEbWjwHORn1f4YaVZTapd6n5xGpwJ9mMSydYDggsvpuBwfbrXH/tN/Bf4efEX+xdR8VT3nh/WVl+zWfiDTrYu0R5dRKdjLsDLuBkGByM4Jz28tV0FOEuVp99/Xpf1PzjGa4mcEr7fkvmbVvpMPjI6j4nk13TvEPhpstBb63pkayacV/1ircgA7PqCQR96vlj9pX4GDwT4YufHelXNzqWjPItwi3uuvfQWQJ2PFCuN0kcm6MAjlCmDgHI9U+EXje1+Bmr+JdE8Y3A0Owa5E1gohM1vqduxI+1wvHGVVWOSYgTsLkHHGdr49eFdE0uxude0fxdcaO1xY+bbaHpsQ+xXQ6mSQRoSAwIHmZC8AHNeROUJQc2veW6b/HXo+3z7GPMmnGS/r5fn2HfB7S7HwN8KbHSfE+p6ZZnTtLEs9hYLC4izHunaUqMPLvVm3YABwACRmvHfi38f9O+H7+JoPBV3PcavqcNrY2zTQC2+RVzNL8rxssgVsZKbSSpzwca/jfwRd+DPB3iC3F3bvfas63GmjUJiktxEAhuFmGXJhjYuwIUH5145wL37PP7OvhTx54k1DxNrF/rOrXNhJHClrfRJaQSoVBJa3AJaMtu6uQ+CcDOK5H7arONFK3bX1/Q467rSdlZefb+tSv8As1/Bq+0C7Xx944a2gt7KNp7aa8aMGRmVvmCbjtfJz8x6joOtfS/gv4s6V8QrbT10Jpbm8e2iub0RxnZZqy52OTxvPQKOnXOOvzb+1HqVrqupXXw98I6fb6qL6zgafT7Cyilj05YJ93mqq42/K43HB2qcnFfSXwR8Mz+GPh/Yw3Fxp8skw80R6Oix2MQPRYVUYx6nkk5OccV1ZfGUKzoUtI63f+X5GdGlDDx5IapfmdLHZ6pqImOoSxWdu5KxwWbFnVexZzxu+g47HvV62sIrUYQyNxgGRyx+lWiuQAPSqkOoJPcPDAvmhU3Gc/6vOfug/wARGMnHTivplTp05Xlq331f9ehveTWhMyjBB5HpWdIgtLOYwBYo0EjBAvygYPAHarM98QVSGF7qQnBK4VE92JP6DJrN1GaYaHfP5QyIJer7eeRgdfzrnr1IPbt/WprBPqWtJXZpNooGMQIOv+yKlU5kqO1LQ20UZjddiKMcHt6g1IPmIPvWCknGKRo92Sx4605j3pAMUZyBXUvhsZdQRsP7GplkwarYy9SjkCqpyauhSRZWTa1SpJVMMc5pwfnFdUatjJwLTHJOKUHgVCrhh1qTdxW6lfUzasOz1puck0maRzSuFtRFbk1heNFMukqueS2wexYFQf8AvopW2T3rA8YyFdHZx1TLj3KDzB+sYrkrtKlJM6KS99HivxXvRceKZ7kD5Lm0huFHs0QP8818+ReLpfhtocNjNJqTW1zcB4JIPLlzbNCAwEcgIkeOdJAwBUkSpzXuXjqVHurElsbLCazBHcwzyov6bfzrxbxL8Err4rXnh+K61OTStM0u2uAVsozJds7zb9wP3YwqqvzHP0r47MMRKm+aErTe3fW21rG1dxVNxfb8j3bwz+07r9voUutz2GnePvC0LKsms+GybS5sf9m7s5SWib3zt98GuY174maX4l8WamPB3hzUPD+rpHFKsdnprTaleSy5V3EKt5NqVQsPtE2CSwwcZJ4jSfhl4e8IWLa7NqC2enwYhmu01ARu+DkefqMpWHdnBxAGZTwi7vmr0xtal8DfDS+1+zuLDwtpGnxm7js7TS5Fj1EnbgiS4Xz53JbBl2LkupLYyaweZ43EU/3kPcts9b+aejS8m2/O2h50dEcj4T8Enwr4Kk1p7661HxPa6jLZanf6zcpe38e6MyRv5yqF8whUVmXOcAK2Ac2/jRc6JL+yz4o0/Wbm9ZNA03SH1KWzKPdQySPbTpIm9gpbLlsMwB5+YZzW5rsEVlqXxEsIpWNlq9vpGq2fO7Ms9zIu0EdcjI47LXmfxxgllbxff6fpuo2ljq+qWcHm2OpxTQ6l9hG2FZE8hZLeMIpdhvkUhQuPnFcmFjG0q9R2itXrpu9fK6S7CqS1ajvY5j9lP4hj4efA34nm7nSS0Krq1o1swEcwuoXtWYLktF+9ij3I+CrbsFhtY+c/8Jho3g/x14vj8MXcuu3v2XT7TS/Emophrdp1lNxdr5i741YshJUEsFGS2efSNCuLXTfC+s+KB4xt55Li7isPDui2U1qbi78i4AK29oIHIMl0G2tgEI0ZY56ec6X8J5fEfxI8bL8RHbTtU1JJ5pr2xl2tpMtkziT5QxSZPnttyKM7ZVKkEV6tbDOtRVF6LR9UlaSa1T62+5ep89Xxc2v3Wnr9x6VqviZ/BOuWWrXHl3Ph+xaDwz46sLWQSW93o12rR218GU9bczFfMOCYniBwUIHov7OPhyX4R+FIfBtxd/ar/R9R1SKSVQx84C4+d8t1zjvwT04r55/ZtuNF1zx94l8N63LZJp3jDRn8NQi7GJHnn3JGEycndiXO4nonOQK+g/gt4n1S68LaB/b9kh1pbJNK8Q29xEjSSXtq7WssiSY3IWWCOT5T945Ir0MPXWIwyk43tdNb3Vvx0/q53YNtxjO+p6N4U02TR31ddmyCe782EfL8ylBlvl9STxgdK15vnBzVW2bbCo3bzxy3BNWXb5Mk5Ne3gcPRwlBUKKtFbLtd3sd8073ZzPiyOC+tjaXcCXFs+HaOQZG5TlWHoynBBHIPSuMiuUE6WV1IrSyNsglIClyc4X03fz7V1Xi+4ENwig8GLdj3yR/SvJPFF5HdMLeWNJ4pTtaKQBlZeeoNelGjGrTs9zwcbinhppvVdjt2gMcxjcsjg4weKuQA20sFxDczWt5buJre5ixuikHQjsfQg8EEg9a5HQ/EkUEEVnqM26CNdqXc0mSgA4EjE5Ppu9ufWulctH8kyMhwMEcqR2II9ua8qcHCVpLVHo0asakOam9D2X4QeLbfxH4ksILkG31m0tL1pYyf3cxlnSRpIiScgnOUPKYHbBPo2tCGfxDaQyIjJJDcxStuwybkTAH1Ab8q+Sy81vcW1xbztaXlpMLi2uo/vwyAEbh+BIIPBGQeK9h8N+P3+KVvaaPe28dp4tikRZ0gfEF3bh1LXEWewAJKZ3IxxyCCfSoYjn9yW5qvh0M67tFs70IrF1RdgYnJIHGa53UZh5x4zzXRavcK9/clOE3sFHXAyf8ACuOvrj982Oma9ynLRHzOJW7ZL5oPPbrUJJikaRIy4dgZEjHPQfOB34GCOpGMZIwY4pSfwqdD3zkkA5rSTutDipXJIpPkBXDKeQQeorG8RaRYa5aXCXtlDOZIfIMu3Enlht20OOQN3OM4z1FawwuSABk5/Gq1zEsgPfHIBrhm7Kx6sEmzzPwX8NLP4f8Aj5PE/h1P7K1J4pLeSeJAzNG5BYZI65AOevyivbIo7a90y61DVdl5qmtXDQKju8TqGlT96g2sjbG+fjB428g1zv2YR89T0welbUl6sd9pazRw3kNiudk4LK6uofyz16Aqox02j0rglCx72Drcrbm9CC+8OWekzqL24vJrZWjgM9kib0mIyyvG/wB0DB+8VOSODnNVNV8M22mR6VdajbT/AOjzyR3MFuci5AQ7trKSMrnJGRkKPcmvHcypqLXgldLlpGZpVchjuJJ569Sa1dN8V6hptzC0l2JFgdWhnuLcXMkHGDsJIbB4GAw61z67NHs4fEYVz5eRJy0XZaqxmy+GtHGmz3ljqd5MfPEVs9zaGGKRWJOC7EZ2qOWHyjGDjINJqmuaZ45+DOl3mm2dyYoJIFMNygN3GnIYyAZXy3UoR8xBDqc54q18SNl+fERbRh/bU1l5cTvuMbkFt6+UxAaORWwFJBUjG7jNcE8q6R4avvD9pJd2PhxIDeyW9vJJby5kdVKTBGK+aEhD/uyEwTlQWOfPr1vZOUH8Mk1sdMpwourstLf0vmdNoerJbLJpl21tZ6HJIHu4Y4DGbra4cK7ICSwIO0np0zisPVtEWNopYP8AT9OV5YVu9p2kbcqMkZz9w9BWx4g0ldOsLS8W7t5vt3mH7L5iiaFkfawK8NjIIzt6r1OQarW93MYLaLyEmtRF+8hChPM+YFWZlwTgnqexAPAFQ52Vn/X/AADzIYmOIp8lbddeuxzTwIp2jKAHorEA/h0/So5IXABDbiD/ABj/AAxWpdjfK7+WqZbO1OAvsPYVVaMEkY+72xWTqO9jh5F0Zn+TLgblU+u1vf0I/rTbpR5WNkyEk4Jj3Ade65FaPlHzF49RRMreWmOhPemp+67oi2ujKGFld9rqxO0YB689MdaS9kGnWkly2wPBHNIqzK5UtzgEJ8xyfTn3HWrjReZncu4EAEHkdajMKxKxQvD8rZEcjIDnrkA4PWtXJezdtCF8SZ4F4It9S8WeI7ie7u7q4vLayhkmj1DM0pgYqqOkmSGKlB8rZPyHkmvUYrCwGmR6OkO6KIy/aY2BwXlkaV155wGcj8Kpaz4Tm8FaNqF5psljDHqF6qRW8Ykgk8r5ZI4gyuF+VldnJVsq2PrsaIxuvCOjXUkEqXD3f+lXAmy0jtFKzYkPLAEDnA6qMV85ycjcOZX3d+p68JqTV16GvolvGtugcs0XmEkpgtjPOPfivm3WfB+v/ELxzpetaZoM3hC2vruSx1ezvE2GznhkHmlFDHeJYpoXB4/eZYcDJ+mdKVkt518uYGOZlO5NxzxnhSx75psjQSzQKZYxIt2rlHbYc7GAJDYPt+Ve7h040kkjz6srTkmr3KUOlCC/eRizuYxH5khySoJIyc+5q/BZ7yJGHAyqE9xnk498D8AKt/ZC8zOYmUY2h26djkfyqykAwD05rpppqTbOeV7Ihhh2sPYY5qwF5/CrCQcg+1L5eG49OlehHY5GmijKoZWx6VWkj+bp0rUZcE4/Kq0sefaomriUuUypojwR654qtJFkj/CtOVBz/Oq0qD0rOK6mFSRznifwyniXSJ7QgG48tvIygb58ZUc+pAGRyOoq3vj1KKG7gYvDcoJo27lWGR+hrRBaJg6nBU5B9xzWZpyrHDc2iAr9knkjVXGCYmdniYexViv1jb0oVOMZOSWrOadRyVmWfDTEQXRXo9zbq21x0DSqec88k/lXe42AKFZj9MCuLtljh8rdA0i/aIXXYPuyISUZuRwCT+ldnaTy3KBm3bveuZaVZfI9SjrQil5jBMzEHAHrnIxXP+NpX/sfMcojUrc7wV3F1FtKNqe+WUk9gD611X9nKykBiPrzXG/Ei2gjl0xDFC0sFtdTJIyMrxszQRFlxgZIkZTuzwTjnmtI+9OPqi3zRpyb6JnncEBEalQQ24EEdQe3615tqM6aJ8SbawtnHmXN1AY3iP31kbDgEZDch1OP7pB5GB3nivVJ9F0h5bTerSxyxpcQybHhl2ExsvBGQ3r6V5j8M/D7af8AE3w9qOpWs91BqUF3Jp1w7N5cM7LJK0ijoVP7/HTDOWr0q8k5KC3ufFxuk9dT3bTYf35xypPAFe+eAFB+H2htj5hFOu71Hm5H8q8SsIwJxxivb/AIK+A9IXGQBLjtjMhP+frXoU7KR14G+txZo2Nxxn1HGO3SqksvlrOTuO3cQyjjp0/Q/nWpMuSBgbSO3NUp4d9tN0+YkDjjFdKb6HryS6mLqN/4+OnC+8Baf/acFte2h162SOKWY2TwzgPEjj52jkKOVX5iAcAniu0+F/xR0KP4jeFtOsby1tfOtJYL+OJRFbCSVfPGD0DbkRAuRg7xjJrZ/Zz161sfEuq2cr/vtW8tLfaDjMCMzA+nyuD+FeI6j8J9R8dWXivSvC9zZWniifxpqclpdXSBojNaXS3dvG2B8oH2ZvXBlJIPSvnsdBxq0q0XrzJW73v+J60atSFOEYao8avl17Vfgp8T/EWkm6bShL4m0OS4tWEhuLGO4eZWwMnYB5cZbtu68k15z8bvhd4o+GPg3wjoGrW91caLLodrfwat9jMcEV1deZNJZNIDtLozTFQfm2segzX1H8DvG+iSaHo/w013Tj4f8Uz6tr2j+JdGmgEUkJ1FprnzY15DRKAF4JGNp+6VJ+bfjP44TUvhto/hWwvrq60W18X6zJai9nM7NHbbbeKVWbJKt5zgc4yrDtWNS1KpONm7v7r6v8vxOWdNQvJdf+AfVHgbWovFXhWy14iW2bV3m1Ng2GZPOlaQBscE4IBx6VvCSFxP85Bj4JAzg4B2kdsgg/iK8a+F/jSXQ/hVZ4iS5uIVh0+wtuvmyrDGoHv8xLH2+teh+H7aXQ9Lt7V5pJZsM9zPK2TJMxy7H1GeB7AV+n5TU/2WlT3tFX8v+HPisfFqrUq21vp56anRGd0kDAsoA+fIHA9hVe8SC9tXtblYzbyRGOSF+QyEYP06/hWfJNI25l3bxyG65+noKS3dDOnmyMiZOWBz2r22lq5I8vmm3uGl3AhtZLO9m865syqPc95oz/q5D7kDDf7Sn1q99rjKt8x8tO4XLe30FZ89urTwygFJlyEYYKuhPKn64BB9QPepGmljm2blXk5KLjIPf8azpu3uvoFRc9pxe+5NBqDLblpHV2V+CgyFHak+3SxmRlkEqlgVPQ+9QwsN8i7VEeMfMeM9j65/SmxN5MhG3fu5LdDgda03bJa5PMuLf3EsKE3DLGZMrFnn8DWLqPh/SdSkdLrSbK9Vm+cT2scpb8WU1ckkBjOCRu43YxgegHanGRXjEbZXHQJ/F9RStpqgjKUVeLONu/g54HvkLXHhHSDkZJht/LIz/uEVzd5+zN8P76VsaPJaA8Bba9lVh78k16gZDliSqleCTwAf8absUqC8rbM5JI2n8P8AGh06b1ml9x0fWq9Pao/vZ4hdfskeCbnzDb3+sWm0fcaVJcH15QH9a5nU/wBiWxkbdZ+KyikZU3mng8/VX/pX0rJGJQkqtlckbmPH/wBfFJvji27m2Rg4Du2Ax9ea5p4TDP7KRuszxULXlf7n+h8nXH7HfjjTHkfRvFVg0i8qsdzcWxP5DA/OlT4fftJeEyf7O8U6rIiYCiz8SEj/AL5dh/KvrjlgQerfgrf/AF6000C9k003MFrLJGqrI8i7WVVZQQCR3HIP0OM7TXnVsNg6cowldOW2r/U76WY4qUW0k7eX+R8Y6l4q/aY02HbqulXPiOBVIA1PQbLVFI79Y2J+tec6t8Y9StnuIvFXwV8CXzKuyQXPhRtNkQdT80DRkdjk19/cwyKhBMe3DN2HtWv4ftl8SWmsmW4P2eyjkLGT/VtKvl/uW5z9185wQc9gDXHjMHh8PFN1LXdtbM68Pm1ao2lTvbs7H5sx/GH4V3ZI1H4EaZASDh9C8S6latn1wzsP0pw8Y/s/Xp/eaF8T/CrFcBtL8R214Fb12yxgke2a+/r/AMK+H9QtzHqejaTNAwG9bqzhO70AyvNeZeLPg58K9SFwf+ED0aY3UQddSWW4s0SQHlFWOSOMHHLFyMY6ckjx8zhSyyj7WrUT8ur9NTtoZrGu7OD/ADPmHS9c+FEBX+xvj/8AE/w6CchNR0VnVPq0Fwc/9816B4X8QxecjaH+2f8AYpXCqP7Vt7mJuDn5vOUDGcYy1bLfsr/CG5uri1vUvLSc+atrNYXjgzuiO+0JPvHKqjDnDBwAckV49pf7L3h7xK1sth4guInmuXtWjlgBa2ITfvlGRhNpznqcEAV8is5wM1zSuvlfb0udrxmF05uvl/kfSWkWvxU1VUGm/tI+BfEiF2kRrm1tJSxdizs3lSM+WYkngknk11MGkftGWcAnsbv4aeLQuB5Ns15ZS4/4HGifXB4r54sP+Cctvrl462/j+1sbVod0F1faQXWSQvsWLbHM7gng5Ct94d81evf+CY/xd8N2tpdeH/FOi37zyiGO3sr66spw5DMAVKAD5V3DJyQcgYFe5g8yhVpp4arePSz/AELdDC1/e5U/kfRmmal+0GYt1z8GdG1TaeRpPiq03P8ARHkzU1545+JuiRuNY/Z/8ewJH8xfTBDfhR7eUSW/CvmDUv2ZP2qvAepXWnWGpavqFxZ7PMi0zxOJwCxUKoSSUFj86ZUKcbhnqKdDP+2f4Numt0s/GjzxRmQwLbw3bBB1YhAT/nHWvWjmlWmuWU9fkYPK8JL7H4s9+uv2jbPSpja6x8P/AIhaOUw7JeeGJyyZ7kgVFH+2P8JFYR3PiefTpl5C3+nTwHP/AHya8Cl/bk/an8Gu8esf2rEY8ZTUfD8kG0D1ICHv3qaL/gqJ8UItqa/oej6qydpg8Tj/AL73/rmto5vVfVMwlk2Hltf7z6Z0v9pv4UanGyw/ETRyzYIWWdowPXhlHNO1z4qafrM+lw+FPFmiSRxyxzSXNre2s0zKHI2KryAKR97cQSMZAzivkjVP23PBPjA7/FPwN0bUJeB59obBW+9u53WJPX356GsiT4u/s0+Ibgyah8L9e0feoRhZQ2cqqO+3yzDz/tYJrHEY+riKTpOyv1QRyenGXO5PQ+3/AIPfC65+KUukfbV+2W2jvqN5/wAVBaWzxz3gIFllizyNEqvzGRgspJLbQDjfEa+l1LxroKWGmQ6S0eWkkhDC4sFtZ4/mjt1/1McstwkTJIS7Ky/Lklx8t6RefsW3LS3EUXjzQrrY624vJ5JIYnONrMqIxKrycZOcAEda6Gx0H9nvVboT6f8AtFeItBvoY0NtLIzxSRTlh5kizGBNsYVVxCqjkffFeOqNoqKPRWHgocl39zPff2k38VX3xO8Y+ENLvV0y2jjtLuHwzavJAl7FHbtKZxJwFAct+7L5LsPlONxX9nHQ9d8N6/oekNpuma1pusXctleyafYYltIInjME+9sYtmPzicRh96R/OcrXiOtweKNOH2jwp+2VZ6wvmrFawarr0TSqjzyB2Yyy4AWKO3cgAli5UA7a6K00D40XqN4e8MftB/DbxfplxevmG5S1t/OAj3edIVTcwLcKu5uVB4wKyVFOs5s5lh4Qquqpa/P7v6+4+hvHvj/wffeH7Dw1rfjCS61jTjPrd2+nzSaSHiSTY0VjfuyoUVVnjWV3LOitghn3DxfW/F+neKdI1nRo9DiXwb4Xn+0Xniq/vVm1YR3d28mCuyaOQkuUkjUh5Fh3bgprO8WfDf8AaE8H6/pOjR6P8LPE5e2OoNqukQy21vYrawNEnmSjy41YQM6qoDHBJAB5qLxF4h+LXww8E/8ACB618E/B3iHSDcRNNdaNr7mbVZDcoxtWkkdnuW8y2iSSNQxCIqnANbzhKWlzecJTbaaR718MdbtNa8Om7jsZ9Ee9nlv5LKRCJUWVvMiZ+APmjZGHqDnHpt63NcSyW0Gn366fcTeYyzeT5+FVDkcjAO5kOSR0wM5rwvw747+LfhCB9L1H9nDxZO1oTLPJpl3b3ZUFmYIxhiC/LkhVPKqFGAAKuN+0lLoJkufEXwT+J2ieSu5ppdBaURRMcsd3yjHyZ5/u+1fV4bE0lQjCc7NLXc8Crg8S6rlyafI9f1S08NaEmk2nh3T9Q0rUr9ltJJoTHJBFh5biRi0nOWJlONncYINW7VZrLxBf/brydLTUGif7NB5ssUEcSMpl2E7fMIJ4xyVx0zXgf/Dbnwgsb9mudS8X6WZlR3TXtKMaxOVYFYkjLYTaVPzFiTye1b3gT9qT4B2Uc1tb/FVNOtXlNz5Wo2l07RFgd6Q5hA5Y7syO3LHnHFcyrUKUfdb5b6Lt8vPXU6Y4XFVZcs4pO3y+89ld1tbiFYZJGhlYLCxiYPMccAR9dxAzt7c5rK1a6KapHGI5VuUUqltEwEwLdmwD5Z4AKjLYzkJXjXjH9p+w1C9gt/BureG7jQ2UxXLJ4jsU1meMlhuEsk6AAZB8pQmQxGRitTwtZap410GLN9peheHpYgr6bp2uWt1fXI4BFzLDIdoOCTDGcfNhmbpXzWb5rjKsPZUYNR79T6fKcow1B89Wd5fgvQ6OfWII5rnTdHt4dSvIyEnitWEdlbOM8TzYYs4OTtBeTPUrQNEmu7iG41i6/tW4gwYU8sJbW7esUQ4B/wBo7n/2q6W18I3Gn6fFBYaTNHZwJtSK0tzsjX0AUYA+lQtp95uAa2miI6+ZGy5/MV+dV+fm9+92fc0lFL3NkUxkuBgkVPGmW5xn0FKbSZXXK7cc49a1La1GVLAE9OKyhBu6NW0iG104YDHknnPrWlFHtOB0qaO3O0EjmnNEVPSu501CN0c/O5S1HouR9K5r4k+KNU8M6DZWXhtFk8Y+ILsaTogcfJDMykyXL8HCQplyfUrXVRoVI4yeKV9OjXWbXUHj/wBLtIJbeNmHzRrKyGXHoWESA+wx3NTLzJlFyi4x6nktr4N8J+CPg54zkvSv9jaJLdRQ6hKD5pa1Q2/ng4yZJp3mc9cmbHpj5r8d+K7rw3f+IIvENnJY3syvt066gG+J51BWOQYIGAWYr2wVODwPu6x0ezTT4bO9hhubX7X9smSddyF/tX2kMQf7sm0j/cFfDXxn8G3vjSU65CJ7jUb7UjPNEI98ssMYnlllJznEcbMzHpx1zgV6mEp0puVVwu1bX02/U+OzbDKEYW3/AK/r7z5wi1QpNpV9cXawadqlnLol3cNGzLZRltrEqOPljYOFHZTXq3xj8Ea34E+Imt+FNSuU1W20JhcQ6lbwIkM9rcbHhmBUk4lBjwrM2NrAHCmm2f7M+vQfs3eIviJJPez6bb+IG+w6Wqrsm09Wa2m1B15KgPtUYP3Q5Py81NqI1RPhT4f1Gdzqc91dwmZr1TIbgQQiK2icMPmSOBNoB4AJ4OcnqrJ104R1/wAzya1L2NFQktZWs/Im8OzGL4EXel26vFP4lmvNavz5mftFtbTC2sBjoFVxesMcFiD2GMfw/JIfA9rGZB5K3DEDPAI3E/8AoXU10uoaxe3/AMYLme8+0Pos+mW+hQSSokaW1x5bXS22FwAdvmMMDB3ds4rgdR8Y2fgrVdO0GR1udNiuZ01KSFVeSHzF/dADI5+UEg54OOteBX9rUrSoqLTcU0vlqvw+88nE0KlWtGy6fkZT2MOqa3qc7LNaGOcIIZ4gu5h95gwJDA8EEHjkEdDWxcCd7KG7itp2tobhY5JCnCDg7ifTng9zmua0jxFqN+drWKXtrukdIkjHmQRLluGGMgAHO4HpXY6D4qtbbwXfQXMR1B9dgurZrRwVVXDoscmc8sDtKjtt969KjglKSnV2ilZHXKgoyRl30ra5req325FWA5aEA5CLkA9PQZNfU3w4fzv2ZdEbGfM0IuOOeZn/AM/hXzh4X8K6vc+K/FuhC1J1e3ea3lt1IfawZlfnoRyea+hvhNKJ/wBmDwwwHyvoLcAccTyg/wAjWuJo8sFU6tr9T7zhPlWKk12/VHJocfMOmO1eA/H/AFFLP4iQoW2u2mwNgnr8z8D8q99yAc9TXzR+1K0a/EKwYjcW0yEbQfRn/wAaeFgpVuVn6HxQlLL7PujjtZ1yewvTaxgOwVW6nC5APPvVSK/uri4bzWEhcgKgAAB4AAqpb2RtoQZP9Y3J3Hn6VaWLYyMjDaCCHPHPXP8An0r2FGnDSKPxd8lNaI/Yb/gk34efw78KvGkTsJPO1eKXcowM/Z0BH4EGvumviz/glrfy6j8HdfnltprUvqMbBZwFZswIcgZztyeM9Rz3r7Trvou8EehHZBRRRWxQUUUUAFFFFABRRRQAUUUUAFFFFAFXUf8AUD6/0NZtmofZ61p3y7rcjvms+2hkhjUiNifYV5OIT9sn0Oym/cZ+W/7bOu2XiH9o/wAQ3On3AuIYbe1tHcKVKyxxkOhBwcgn0rhvgIPM+LGlKOcow/UV3X7byadpf7TviiC5luba2NtZSl40+0uGaBeivIvGR/e47CvMPhp4/wDCvw+8bWOu3N3q2owW/wB63t9MjjduV6FpyOxr55xl7SXNvd/mfr2Bg6mBp8iuuVfkfcvjnVLrR/HGlTWY1OC6+zO6ahYSFY7YI29jIpO1gRkbWBJBOMYJr3Y6jrfjn4PDUYNVXRdbEDTvd2Oni8aNoydwSFz8zHaRj1PGa+F/E37ZXw98SaulydE8RLa/ZZIHgutPtZQzMCA2DMQcbjV3wd+3J4R8LWc9pHYavLazw+S1qdHhWAKFwqAJcgqB03KckYyCeTy0nUo4iTs3GWm/pqfD4vKcdPFSqwpOzt2Jfjv8Pdf8ReI9OhsLLVNc0WayS9i1exsrZGRGcFkcg/I24rlhHty6r8uDntV8ey3nwY+ImuabY/8ACPeOW0UjUo76F3EVpFD5a+WJGiMJG9wQ2csGwGxXgV9+0pZa5eaemr+J9UvNJ029FxYWjeGlE9nCGB+zJcJfoXjwAuJEbgDINX/iF8fvhlrmk6vpXhCHxH4a0/XowNZS90+O5Nz/AKQkrKv77dtbEgKsxGX4CjIK9jytNf1/X9dh/wBlY7mbVF6n1dpnhj4UeF9HtvG0Xh1dT1C4DR2lvqcklzIjptD7wSyl8gsXZjt3YU4GK8y+MWp+IL7SfEEySa54YuLYwXkGlpGsQey89Q0ImjG9gR5jKqkYyqk15v4x/ax8HeNLP7NcXmu20NjqZm0e3TR4hBYWYR1SJY0mj+cF9p/gKAArkBq57xN+0xo3iGx06G41zWdTuNP00WsOoappjl2uvL2/apIo5wrsmMoM4+Y7txVawq06k3ayt/V7nLVynMZ/8uWemfsk2Kah4sN3Lo0Gotrt/JbyXNz5sUEaqN8qRRjPnZBw+7C5AOcYFfoXtjtomUbYoY1wM8BQK+WP2XPhj4Ei0HQdWZxcahJbxajay3915M7q6rIHMQAHUnjc2AFB6Cl/bV+OEHg/QrW00ae/u76JWmuTpkmYBHJ+6VJSpGdzMOAwYDJHFd+E58Fh51HHVvRdTwvYzw0VTqJpo9G+JH7R3hjwnFb2lpqUF5f3UwSNIJlz5alvMcE8dUKgdyRUvgS6uPG/huN/tN35c90xZbUhhDArkx27ygcAZBbA3MT1Ar4w/Y7+F03j7xYmueKFkurKZi5+1yDyQsbcIUZgQOFGAD0GTzX6R2kltHCkVvJbrCg2okTKFUegA6Vz4SOJxtaVTEStFaWS+/5GWGxEqsXO1l/l1K9rapp8KwRQxRRIMIIVIAHvmqurDHh+4HdkC/8AfTAf1rUf5gSCG4zwc1S1K2kfT4oxGzZeIEAf7a17lWHLCSj2Z205LmV+6LIGWP1pAuD7dqnWF9x+RuvpStA5I+Rvyrf2d0RzEJHak3VJJCy/wnGPSoiMAds1MvdZS1Q0nkmnK3IpjDHFLGNxrNO0rFPYlBGKUDH4UgFO2nbzW61M2OU5zzUgb5cVEvfmjoD1rSLsiWrkwOD1pGcYqnPceXjJwcgfjSx3G8c1Ht435eo/Zu1ywxG0ngAZJJPT3rz3xN42ttUsZodFibVvs8iPJfKuLKHDbTul6PnJGEzjuRXcXFtBfW7QXMKTwsfmikGUb6joR7GuZ+IbInh7UbQSJB5+m3EcCkcb1UFQFHsT09PauHGubpNxlZf18l+PyNaUbzSPB9UvbPS9QT+1rglE8xZLmdgywysFKpFbBhvMjBwSGGGQk8GuD8R+Otc8ca7a+HvCmlC3RJUN9LdqsyWyYyPMB/dI5HIGxmGeCOp6fxDq1lJr9/c3F01jFM89201jALm4ECFzIkJ6KxIcbsE4IwM9PHx4m+JHx30fWPD3wXs4fh3o9tPEr6xcyk3Tq7nznluAD5TledsIMh7vX5tJvEVeVT5Ve13v0s++2vf9Kr0Le8l82d3ezeAP2fdWh8afEnXJPFHjbf5Vveap5l81lK3KR2GnRjEIAwA8hRj2bBrI8UeJ73WtasfiL480efwXpDB4be18TTC/1zV7Z0ZXhWxBW3sLd1Y7i25uRkHg1i6F4P8Ah9+yOkbWMV/8Tfihdu0j3Rb5LeQqS0ssrbktEyrYZ987bSARyK6j4WeA5vid41ufFHj97TWWF4kcOmWksU1vHcugxGVVi8aLsQlZCWdmUlE6V7Eqyprk3k7Wv5dbL/hzhinLRfPseo+ATZ+O9M8D3mmyM0TaRZNBcJFulU2xvERGU8MVcxtgjqhPSvm79pLxjLN8SzoFpf3N3p3hq3/s+Ge5kUvcSygPdTSBQF3MfLXCjAEY4Ga+xNP1/R2trq/tIstYQXN3FCqSQyKYY9jA/wDPTc7cDoeK/Pm81uSL4geIPtGmw3Oqebc4uJLJrmY3TI6xoI2JQ7ThioUnA54rLMn7KgsND7W9l0Vvzb/QlR968fUxLS/Gi+Kh4k8PxWFpqtukhQLmP5vJkjjZpEBcBGfepGcMi1uLP8Uv7bD/ABAt9JjvtatUle50eeF7eexnhQRyIYXKEmTSQH6n94c/eFYs3ifU9Shml1WW6mtlizE1tst44nAyGESKqFT3GAecg563Ph3b3fjPxU+mLb3txmwZ7SOQyXEcMkUouUUgY2xuY5UC5AJlb1rhwGJqKjUwktpKyfbTT1/r58GLpxSbirs6/wCGujaD4a8X6Nd+Nk0HUdE1+0muPDmoQyTNeaLqVoywIGQqERjLcJEAQzb3WRSBk19I+FPEkPjmy0vxRbxR2j39nFNewIMbL0BorleBjiSNue4x6185fDLwBor+HNQt11+7/wCE+vdQh1rVdP0i5S4R5I7ppEis8xMGlji2bvLL5aLYSccfRfgzTY9C8N6ZaRQLaSJEjXdohOIrtx5k+3I4Uu5YIMBdxUAACvsMorQlL2MF8CSfqktvLVlxg07xVo2R3kbZC85wKneX92T7VRtyQi8dqlllxGxI6KTivquhqcZ47n238Qz1tQ3/AI8f8K8n1Y+ZeK2M4JFek/ECYpqsS+lhEMD1LNXl1/Pi4246muinNRirnzWZwdSVkTwvmRTycDpW5oGpDS7f7FyLRMmGMdIe5Cjsuf4RwO1cbNq7adLgaZc324dYriCMDH/XR1P5A9K3oZ/tCq6280LMP9XJtcg/8AJqKkqVR2kefhlVw6Uov5HXm9JX+FvcDNPGpSxvBcQyyW15byCW3uoW2yQyDjcPwJBHQgkHIOK5a2vJYCI5NoOOV+bI9+RmrS3eScSD6CvNcLbM+hhXTSZ6XoXif+2oZ4boCPUVXJ5G2YdS6+hz1XtnjIrMnmBkY984zXGJf7GVt211OVYHkH1rUh10zEGQZOeSo+974r2MPiuVcszixFL2usGdHFJ2HSp1bDDOKxYNZgXO4uD6Bc1dh16yAGRIxPon/wBeuh4iD6mMKLiaCsWzj17g0SjCE+x5qH+2rdVGYLkAnALREZNMk1iJoyFglOR3WsnXp23N1SlfYsvwnPJ4pkrYuXAIGDwAe3T+VV21NZwRHbzSHdjCJk5p/n3Ujlhpd4+egWL3rlnWptrU7IQklYhRi79e/OetPkJUOQcMACCOPxpsVvqIlcHRL5DyQHwMDHGB16nFK8F7Kkka2M3nleIwOfqf/wBVc3tYJbm/LO6Zf1NHuDb3LSp5M1ssUcLN+9BQ4YlfTP8AF3z7Vz+s2wkVYmVHjlwpV87WG4ZU45wRkcc88V32l6Q+rWkVtcQXMSWUazs8i7EEeGMkSKAW37lB75BzkHiua8R6LeXHhX7fp9i0V69pPcWkUspxNksIj6qMqMHJJBBxkEVx1asZUmnqehXjKrU9q9bowdf8Qw+G01ZrfTNMll1KyuIray1RBLNPx5iKs6hT8rjK5x+fNNmh8hEjyZNiKC3qfX9DXFeEvDXifWIYb/xbbXU15bXrzwRySRqXXyVUZ9EVnc7BjDD2ruWtb6RzmwcFmXqwOOprxMHWryjN1421fLZPbpfszgoRlJc0la5TuB8w3EAZ61BtUlgCCfQCtNbG6lzttC2MjAwRnvUY0vVD93TyQGwD5g/w+nFd7k7pm6j2KPk/OPvcdvao7iPYkY569B3rXj0bWXYbtLkxjJ2nOBRP4f1R1gxYTCQNllI7Vo3eNl+Rnyu5jeX8zfxH/wCvUcsRZcAdQea3o/C2s4Z30i7iXGdxXIPPsPSg+F9TwoFjKM5K/Kee4pq7iDVuhy/iHQrPWdLFtPpK6h5lxbksJFjki2SKwkViD93GduRuAYZ5qA6ZHD4S0OKD50FzBuKrtDZUhuPrn8q7d/B+smIgadcE54BiYf0p+seC9fuYLZYtKu5XjvYZifLYfID83bnjPFcc8Pec5vW6OyNX3IRtZp7nKWcZa91yMlSsd/Io49+P0x/k05rbcUDKGVZVIBAIHB7V0i+ENYtr3WZH0248u5vUmjbyWyV8pVOeOuQR+VMl8M6p5yo1jMjB1bYyNuxg9sfSu2lDkVpef5nLVblK6OeSxiEi7YzGRk/uXaE/mhWrP2aWNF2Xdx1wRIyzA/i4Lf8Aj1b0fhTVDPIBYXBcEHaIWJxj0xUsvhDV2wo0m5Zt27aY2XI/75rujKy3Oa0r7GII7xMY+yTp33iSJvwILj9KeDNnLWco94pUkH6lT/47W8fDerIMtplyvplG/wAKU+H9VXn+zLrB6fum5/St1OHVnO4TvscxNqFpDkzzGzUd7yKSAf8AfTqF/I0QxLfktaSRXq4HzWrrKB+Kk11C6BrKEMmnXkbdisbA/wAqzb3wPPeTCS80UTuejz2qlj/wIjP60SnAShJ9DCuIGjyGUq3oRg1nyqCe3tzzXUHwbdQ/LFBqFr/sR3Um0f8AAXLL/wCO1VuPCurp9yV3HJ23dmjjj3iMX54NJyh0Zzyoyb2OZaLOefpVK7s2WSG7iieWWDcrxRthpYWxuXk4JUgOoPcMP4q6mTw7rAJxpkN0PW3umjYH/ceMj/x+ozpF9CuZ9E1i2APMn2JriP65gMh/MCpupbMy9jKLMuK8s9LMbXl5aWvnyCGIXc4iEr9dqZ5ZuM4ArqdP1S2nTasqHpyM81y2q2FjqULWbaxDpd5963u4bkWd7bS/wtGJQrdMhlIwykqQc8cw3jbxD8MovEOt+M7i81XS73WY00yzSITTW+nRgie6HkoVAKkPsZhgLywPB4qjkpt9D0KF6cVGR661yoPByBzXB+MoDLeLMj+azwm3EQTJyZFcn64QVBH8ZLS917T9OtfDuqXltqWg/wDCQ2t7bSxMzW2Yhhoc7lOZGHUklVCht3HI6hcaj4+8W6rYx3t7rHgfWdFtruznjcwgo+Ym+zEjKsrcsDhiR8wxiqpzXPGT6E4madOUY9dDn/iZqcMejXOheW1vqF3C5tby4UpbxXCcxq7DkbiNuR0Dc9a6jwfYWieCfC6WbyyWkWmW7QPOuHIeEEkjsTubp2JFQW/gSfxD4L0/TtclvGngge3nlSTyoZisjRrM687i0aKw5BBY128NhEgVIIo4rZAEijixsjRQAEX2UYH5V6MKl5ubPn1hZyhy2KNtAVkwcnAzXtfghdvgnTMfwl//AEOvLRYCCUO3yMw24bIzjPAz9a9W8JceDrJDzgyD8N1ejRmnPQ6sNQdJSuW3iDhRgj5RyPpUE0Crb8fKMH3qx5mEDHHTIAqO7T/RmOD06gV6MTeehznw/t9Sl+K3hC206TyB/atyLpiSAIDp828gDo2fLxnjO01u+BdVt9I/aC8RaHnEg8cNdqo4+WfSps4HplRk+p960/g7pgm+Jem3CjBie5mbgd4Fj+p/GofDXgOK8/aM8R+JnlkN3D4pitzGv3Eg/s52Un3MgHPpXl14OaSXSSf9fI9SKdqbXf8AQ7f41/s+Wfjvxb4Y8d6OsVl4v0C7ikeTGE1G0BO+3lxySFZijdQcjoxr80vj6LC70H4YTabALcxaPMuqRhShivbm6a6JI7B/Mkx6FHU8rX7LZwa/ML9tvw1Z+HvjJqSWyhbDUF8mW26IHbbdHj/akmlbPsayxPuxdVb7fK/6HRXUUk3sdL8J/BtmPh34V8QzOxvDA6xQNENqkuwV93XJABwenBrswrAgCQhiPmGc4qp8PoAnwp8MxoN0EEAifa3QL0x74P8AnFWnlI3FmyfUDnHbivsuHYKOAjKO7bf6fkj4POZJ4txfRL/MRWljyUJAI/76X/PamJIUIYdOikjB+h/xpqTncA+Sp52pxj/e9/anSIrSBQRI55IB4H0NfVbPU8LffqDS+aX2AKOpycYNWBcRMyAxbmUEEqSSaptGxlZVMbp6g4//AF1NDC2RsYLEo+83Un270SUbXYk3zOz2Hl183cSSMjcMZz7UskUm1ZVZPLbLFcjhR2HoajITzPlUsCcY9T6mllldirtsYqcBAvH6VlfsOV9xW2MgCMWJOQGGOKgmZndY0JLyn5c8Y9yaCfNiYgNlW/hOD+FI4BG8Ek4yB2/P1p7PXUaWl+4SMExGQHU8MSufx47+9PcSAq4xt3cqfmyPeoosDE7KywuMkA4JPrjvTDJv3RAGLcc5T+Rqr7JAtVa1iUT7HcliUI3CJQAT6hc/yqTSNd137XPbLb6fYqqma1U28d08gRJWJJPzLgDGFBySvQDNVd1tZiOJpoXMpzErv87HOOAffivK/FSa54v8Q+ILbTpJrVrJ4rWxmKkhJ5AdiqCAhR1BDbmAKvkZ4FfEcU1IfVlyyd72snZd9fkejhHOD5rHtVlq+g63BcyajPPpemNHIsepJvieafMqqNmdqIUCNuUnD7QcnNbkVzqnmQS2t7Ot7fRiGMzl0tpCuFcTEJgyFN4yQdvm7srjnyvUbB/DmnxQXSSaZrmp35v4Ior8XKXSPMzRCSbBERYguqhWYqq4YEmq3hnTp7yxhvLTT5EsEE00Vk18VmVmm818bY12kE7iMfKzEZYE1+S4jMasJKnUn7y6a3f/AAyPeu4tpR18j0+4SabUo5rjQzbINn2q5sRHGbfIJKmDe2SdhQFiAWV8sR0tfbrXSdIWW5+w+VdO1rYNFZeZdahcFwquq884JXJHAwO3MfizxDLq93HPDPELa733DeTgttdw3lDcoBVSc5+YbnPHNYECQ3cy7IW1CW3WKeG7KGZ4TFIHBDKuQUUqzIASdvAPFcNfM/Z1vZ0m2nrZ9+/9L59DVxSb5dzam0uzOhXt/wDaJLxrXDwtBYySpMFVnkKjr90fLz1YA4zXhXjbx7f6RbNHLJtt5pHkmkmjIE7ou4JG54WUKffKBh6Guq8ba/H4e8IWt5MDaabcW6QRtGGVndCAvnADeH3oBhyF4JGa+f8A4m+LrabSWv5HguJopVjjs5HRpFLuCQUIBP8AyyY4zlWAPcV04jNcbm6gq89t/W39a9TyMQ4UfcpKzPRINY1Cbw9d6vd3dlB5dohltpYsOqFZCk5KgAcfugXCluGB5yfN9AjttL0XU7TUdTtNK024toJo5JFaaK8cqkmPLgK75ESabajMcttGFIyKXgZLnV/GXm6BNbpdTWa3UmmPqUqSOyMqSmKNFRXbCMwhZslHCrkrivXrWa4bx9DDdfDt7SSXRYJ421awkgm027gU7okR5H85JGWNjG28KCBk4rgVCFObSe1r+dzSMXUSl/TPUfCqWiWMN4lnf/Z7+Upef2gnkzyy4OJWIb92nMsexW+4GIJb5q6XSfEJ8J2mh6vqOvxS3ljLNNbyhpRLNuYwBZIA22NhA0JUntERkDJPkfiHx1f+GdM06+vjpnl6hKFs7SziRY1QxyPgPIxXgMpAA2nBAZTnOHaeKkuNf1LUNJ1mXW9Ovoo54NNFzI05iwyyyIvlIz7WWJtiKxG7HIXIcMViKVKToR1VtL+e/qrXt5s71W5fde/9dP6Z9ODxdq3jsrpXiSWzkgiiiklZoAvmS7lj3srcEM8bnHynPl7CQcDi7fytLSLRdP0oFP3j28Zim3giRGZCXYgN80w27ixOATjArkNI8W6ks15eS2S2Gh2trO8l5JK0Cq6Qlvs5ZVO5yz7xyCcFWGWyeW0/4heMfF9xLcrqt8lnDeWLzCW5EaNEkLRJlTwqvNMQwUlRtUj1PpVK7rUFKprN7X3FUrJ76tnrEHii5TUrxF1q9tbRWTz57WZwsAYgOituBJU7gM4GVA5HJj8R+HJfEPhzUtTdHkO5Zbf+0GhuWkiaTa0EspD/ADR7oicpuIYHI61y+j61bRw6RdNbW7afbSXiTwXjm8lvIzI9nd7JH2qwWTYqFUdm82NVVR8wn8ba/ebUtbfU3uNM09WtoYHcwPAduRGVDEhgeGXKsA2G56eVWwlPCwvPW+tuzfm9dL6elwbtFqVzybxT4K8EXl0+n6v4L0K7uJkkZPsulpFOrRozGQvAgPLEffODtb0yPOLX4EfDbUDf3N74ZjttNS5SzgEGpTNLLIFDShZFfZGBmNd7BlAdv4hgex3aW8VncC2SZr6+wZJUG5wrCNJMDphUEixqT1YE5qLQbt/Cl/oljdmTUINQv30x7aOJo0tDlhcqFxsOCsgdomLNgk4wBWODx9aFKMPaPtv19TCNSpB6Tf3sveBv2Afgf8UNBiv49G8SaFeLFcqtrY6wCt1KhO3aZg5CjAUMdoYseBtrg/Bf/BOX4b+OrW8ez8W+LLKWO/W3hSZtP3vGxkjx5bMpykkMgYnBxyEIGa+s9Fm8TeA/DVtZx2sbjXZZoE0+zjElvFFECoikBUlWZcKXGcl9oXK7q8+FlqOnarozaLZQT+K9E1SRr3WIp1I1j7Q/7yEPgfNGkckjbiDCsSqP9YTX3tLMJxjFSi27X9fTztrY9yGJmklPc+R2/wCCc02p+MLnQ9B8f2120SlklvNKOZhmQK0axSuWUsixgkAl2Py4BNX/AAv/AMEpfiN4vGqjSfEvhCabTbkWsqzyXEe6UIrSBGEJ3BGbZuHBZWwTivqbwJa6tPaW89mzSeIFt7u+N2+mPC0JWKUx7pUX5n+0JE5BztLHPJr6c0nUJvh/p1k97fWFlDDNsksLONA0UZCLFHvO3eyq6fe65Uk8HN5fmLqxnOvpb5JIujiJyV6mx+V2s/8ABNL9pDwnetDpmkRamscZkWbRdfVUKjA4EjRnPPAx2NcLYfDn9qDwvLerpFv8RoDpck8U50y9uJFgaJ9s2CjkEKwIJXIyDzmv1R0746a1r2qasLzVbOzs9UaZLG0j33Mwt4yCnlwQ7n811Lhx1A2MABWHqXxR8M/sjfDYnVNWnGntNqcljpaaYBJKknnXPkBgNyyqWZmLHZ90ErwT7NLFUq656bujqhUVZ+4tD8y7f9pD9p7wZoiyt4m8c2+kXsbzLJqNg81vPGwBdgZYiGU7hk5/i96u6N/wUW+PGj3Wm3Mmv2uqTaeG+zvqGkoxUMhQ52hd3ylgN2cbjjGa9V1//gpno3hmx0/TfA3gOW8tbRQ1vZ6zdfZ9Pt2wOBbWzfvTnJLSSHJ525JNfK3x5/aX8bftGeM7TxF41uLaSWzjFvbWGnw/Z7e3i3ZZEUEkbj1Ykn34Faqbex1+zXVan0dpX/BWP4owEDXfB3g3xCCxZnurO4RyT1I/ekA9hgcDjpTPF3/BR/RfiJpr22v/AAR8L218Y3hj1a1gt7qWCNwNypFcQFSTtU7mJIxXxZqN4wld4T5cbEEKjkhfbJ5/Oug8EeHLfxPqX2W91xtOXaJMrZC4cj2G4cevP4VLaS5maqN9Edpc+IvhRrkmoS3A1nTLm+xhl8O2ksVqwPWJYrmEAHHI2kemK9h8Lat+xxPpVrb65pGurfJGqSXZt7uEO2OWIjuHAyc8BcV5jpPwv8JS/Eux8OT3t7qtnLYTXMstuIreRZVSRljyN4AOwds/MK+m77/gnL8PvJRU8T+J7a4KqW+S2lUNtG4YKqeue9edXxdCNnNtelzspUKuqj+hzeleGv2Q7tT/AGN8UfEnhd35Ai1K7g2/992hH5mus0n4ffDmSZW8NftbeJrED/VpL4sgyP8AgLvF/Kubvf8AgmZotyC2nfEu8tyRlI7/AEJX/No5/wClcvqv/BMXxNFk6d8QPDV0uMgXVtdwMT6cRuP1rBVqFRXjVa/rzRr7KqnZwTPoOw+D/wARb2BG8M/tbahqqs2VS8itb4Y7ci6fP5Vsj4TftQWrg6f8Y/DWtoF4Gp+FlTP1Mds//oVfHF//AME3vivBj7Jc+FdSz/zx1cRH/wAiolZcf7Fv7Q3hti2m6BdnacA6Pr1s7H6BJ8/pTvTloqq+aQWmt4P72fa8mj/td6TEQZ/hZrJB/wCW0Ets7D/gSRLWbP4w/ap0qQx3fwr8Fa2QThtL1qFC30BuCf0r5DXwN+1v4KYi3tPiraLFz/ok95Mgx6bGYVDcftF/tQ+DHUajr/jO3Kchdc0xpRj3E8R461UqPOrLlfy/yJU3F3aa+Z9dXHx0/aB0xtuofs1XFyp4IsLt7jcO/CFs1zWr/tffEfwZHGL74J+JdCtBOiLba1Z3c0JBz+6hmKh4ye25pAMYCgV852H/AAUP+N2kv/peqaJqTel/oVqD+aIprstF/wCCp/xUsHX7R4c8J3qYAPkQ3Vux/FJ8fp2rmlg5N39nF/No1VdJW5pfgfV/gv8AaRsfiX8P/FPiS98H6x4N0LQzHHcTapcqHvJWBYWsClEO98Im7t5ntXjvgL9pXwN4Q8f6jrXxJuI7S8vNFlsrDTrO3Z7eEXEn+lMRkkAqiRLnnaHPeuV8X/tpzfHzQWtr7TksRZ6BLf6igmmaOxljulyI/MyZGkTygCT8odlH3jU3gv8Ab7+EGieE7DQ9U+Ccl9HaKw86+bT7+R9zMxZmltgSfmwPQADtXMqdX2nsIQtBK8rPq/N+h5kpSrYrnnLSPdHqfij9on4fv+y1rHhDwPqU2valZ+FRpCRRxqQFEai4lch8gbfOckjqRnrXi3hNxq+m+BXl8yw8JaVpkkpuZCA1zOqILuUgdAvl7VH4n72KzviF4i0zxl4v1QeDPDq+FND8TQQWcOjR2kMbW8ckMRkXbENiFpF3sV5xxnGRXotnN+zn4Ctn8CfFjW7+31azgiUxWa3iR+XMiykPJbgtnJX5DxgDIPQdGFcYqU4JvX1PNq1JZhiPZrRR0v0KXwB8J6RF8XE0v4n2Pnaf8VfDk17YK8Lq9hfpd+ZAkMihis4gSNg6j5SyryMivmf4x+FNLHx18R2WhapPr3h37dPdR65MVaS7gDkGUsoVeWAAwAORxX0zc/Dr9lL7ToV38MH1nxP4iur8QWdjFf3UdhHJGhlaW7M8CsY1AX92jZYkDgZNfKFk8t7p2mPMG8yK0kkEpXGFLFmBA/T6r2FXKympx0vpqtTpxDVO1ONrrqbGjXt5LqB+wFbcNtt1WP7yBw3HvkKeegHHevU/CHgGbRtV1DVdftN2g6Ir6jZaenyteTRxl8ZxlY12hmI+8WVQeTjj/g7qmmadqW7VlXNsovlXy9zO/ZCBycKSOPWvQNS1vUtF8N6/qmq6gdW1mazE2+eUy7WnC+TC7Nx8qbVK9ByO2aumox91ng1lKFR/I6x7E+B9O8W/EBruKPUvEEMdtp5nfKpczbImPXLbDmTjJwpPrWr8OPEuj6N+zz4c0R9QFzfR6K8Tiytp5Io900rDdLs2ZAPzYY7TkHoa8u+PvjrSbjwZ4Q8NaZ4h0zWraC/ubi6udOkZoDcRLHHG25gp2r5suDjDbsjIFe3eBrdrb4F6TFJOt1LHo8mZhkk7pHbaRgYI3YIx1z161ji5xcFFq+p91w3TlCu9bO36o8/j1KCYZR9y/wB4cg/lR401uLwrpfg6+uyl3o/iSfUNKvLaUKURoPIKsCcdVuGVgT/CCCDUT2MMwBKAMM5wOvvXAfE2aGG/s9OvoprzTha/aUibybiGORyyt+5kIIJCL8yMhPHPFctPkc7PQ+w4moV62X8s5JxuvU4PWdJ/4RjXNSim1Oz1K3aR4rSCO4aZkHytuYHPABKAkkkq2elTf8KwkQ2msXEd0bC8s7K+FrbKgObjzQAOfuqImc4xwe1dVaaFpGr6Jbac2kQ3Fkk88qx6XIbR4m2Luk2Nu3AKXzk4GOD1rqvEFzNGniPULW9SGPUIbW0tLaZnVbCOGAwSFAu4hXRm2nbgAnnjNd7cU7p76H5fKm4RXU+9P+CVN8uq/BvxLexCVbabVwIlmQBhtiVT0PPzKfTp+NfbdfEf/BKeNbb4N+KrZJLeWOHXGCNbSrIu0xI3JU9ckjnB4r7cr1aEeSmo2OyOyCiiitygooooAKKKKACiiigAooooAKQ9KWigCjqtml9ZtDI0iqSOYpWjP5qQf1rndR8PW1rpdzJaaY2qXccTNFaz3kg85gOE3uxCk+prqrn/AFX41RmmS2hkmlYpHGpZmA6ADt615mJpwlK8l/XzOulOcVaLPxj/AGivF0nxE+MnibXJvD8nhm5laK0k0mSTe9s0C+UVfgfOSuTjjpgnqfLZUVQMAhvrmvbv2kJtc1P49+Ln8RgXGrrcqJBEU+VPLUwrlBg4jKA8ZJBzzXG3XhHRTZq9tBqt3d8bowyqnudxH6V8xFSqe8j9cwOYYfA0IU6l9Unpd/iedsMfX60LxwDkV6TaeAtHvomZ7XWtPkzjZcPFJnPcFB+h5q2vwr01ziJNTlPVdrp8wHU4K5rRxlHRo9WGeYN9H9zPMABj6fpSgdOmPavVG+GGgxuRJdalCozgyFQSfTGzioR8M9FedEF7dLEyMfNZ14I6D7vWhqXYf9tYRrr9zPLz1/wqK5fy7eZjggITz6Yr1Kb4W6bFN97VZrYDmeLYAT7ZA4qKX4W+H7oNbjUtSgklHlgSxooyRjk4wOvXOPelZ72J/trCPRX+5n15qP8AxLvhL4Ujx80XhrTOCO5gQ/1rzV/DegeONRMV/p40+9nlSP8AtnSljjvkGCuMspV1wxypAzx8wwK9r8e+DdWsvhnpF0kMF1aJpdhaR/YZfNcbIlUBo+uSqk5UsO9eL+GJca5bAgri7jU7hg8sMZB6V6iinHVHz01gszoQi7Sa37rU+k/2ZvhXpfgzxBexHVtNubAwLBBp7RbHuSAP3siOCDJ1GFPHrivpM+GdJUf8gmwHt9lj/wAK+R55BtkDYI3gV9N/Cm7km+HegtNNJNIbfJklcuxG5gMk8ngCssNClS9xLfX+rnyuZZRHLKalQk+Vu1vx3Na48NaP5T/8Smx6H/l2T/Cs3U/C+iBbEHSbPL3ES/LEB6+n0rorpgYJMelUNW+a60lPW5z+UbGqrwhFPlS6fmeNTnN2u3/SII/Ceihfl06Jf91mH9am/wCEZ0sNxalf92eQf+zVfTmpAAG5reEIPovuMnOS6v7zJm8NadjAW6Tjql9OpH5PUTeHbUhQtzqSDp8upT//ABda83I+tRkdKynCHM7JfcaKc7at/eY6eHYyDjUdXX/uJSn+Zp8egFWONY1cY7fa8/zU1qonHpS4+eoUFZNj5neyM9dGkUY/tfVPTmZM/wDoFOOkSAf8hnVOn/PWP/43V8daU8VqopJsnndykNLlIA/tfUcjvuiJP/kOhtLucca5qA/4DAf/AGlV0cCkY4BpxSir6/eyW2/+GRg3Gk3ocbfEF5y3Je2tm/8AaYqNNP1TzQo15+Tjmxh4P4YrWlO5+aiB2zg+hFeNVtzOS792dcW7W0+5f5HPaVc6vc6VaXS68NsoOd2mxk5BIP8AGO4Nc38S9cvfDlvBrt9rcQsNHguLm6H9lj7jwSqvIk9UI49RXS+DEH/CORRn/l2u7y3P/ALmVf5Yrzz9pfURpfhVLEI80viG602yijUE5MV7HJIOO3k+cx9ga5ueooOTemnf8vU30crW79F/l2PEQlzFf2ttcvYS79IsUlj+xOPKLhXlXAmHJO4NyM57GuN0vVfEmm+E/EvhjQ/Fdl4Y8IaR5kGoeKIkdYYER2DyRGQlWkI/LeBnOK6HxvqMjfE/x81rBc6pbS6m4s4dOkVZJYRChxE7ZUHcZDk8DOe1eV/tC3cXijwPe+DNPht7TRrDUzZWttYOzLPJBMhBdjjzPmRhnAHLNjvXyl6Uq6U7NQlq/wAPut/kZV/aTh7rt1Pnbxl8W7DxrqS/Dvw1o2pDRrdljE9hfR2jXzKFLXV15kLlcBcnJwBgY4Ar7X/Zd8Daj8NvD8dpaw2lrc3llFeQQXZme5KWsqzJcMdqopkCsNvBwoJA3V8S+D/CV5d+NtO8G+D7U3WqaxeefrGtpHvD7X3mCMH+AfdA6HkngV+mvw3uZ0fQXuoI5INa1hhJKXEj2/nQ3EEyqyMVwZ4UU8kele1jKnNUpU6MUoLVvz2u7d9bL522t4dOTa16/iczqvxB1aPVviFdWFjp15/YfiFNKa3mWWXMVzcqWJBBwokhfgjAUg+hrgfit8YLHwzZXuvRRaeNQmtxrEEugahPb3F8jP5O8ugKrL+7XDyDfhSNwxg9l47j8q7/AGibu2lFr9s8N2WtK3/Tezmmt5wMHKlmtTz1HmZrwb4ia8Pij4F0bX/FF5B4b8K2mm772xtUlmuN7TMWRZCuZA7SRqjk4B44PJ5swryoyjVlLd6JK7bu9kv7r27r5mlCLmmo7/pf/gFxfiavibWIIR4L8NPol3GZ9Rkjtnl3rJGSAruEaKTcwGYlXoScjFSfD7x3N8OfHqQ2+njT7eOSG1vbO3RLSK1tpjEglnZI8siyypt8ze4LZAIBNdd4N1Hw54O8N3HiZ9Iv7PTfD2nTz39tc2ImF1ut0ktHtZ12ugMU8e75eDuzuHNcrc6GZvg9dav4tkuZvGvibXraK9/sl85EcUFxBbID8gMMZjU9D+7fOTXydSriMPXTqQSUnFWu735k27bWindtd0tdWFKUa0JuDva/5P8AXQj+Ifwz1DxJ4m154vB95HqOj65Ol9eeHQksaQyTZjllRsMhjyPnQquwcRgg17t4QtvEui+HtI0rV47bW9TsbZIZ75NYDCcgkq2fKbPylRnJ6VwXix7yL4l+FfHrSwalpuu65pdrL4cnDJG5uLW333EeGHnMsjMduDjbnBAfHr+iWMFjLNaWzs9raXE6wuTk7RNIME+wwPwr6/IMasTjOVJaxk769JJW7dde45Rl7Nyk9rL8LmrBfauI1A0K1Jx1/tgcf+QKbcX2q7SraDGQwK5TVoz268xCr4+VRg59qS5yUx196/RJuyOWOrPKvHeoXx1IM+jMG+zxLsj1C3fpnnJIrzDVLy6M4b+yLzcT91bi2PP/AH9r074hnb4gmQdBb25/NWNefXGWnU44BzSjJOKPCxztNljwz4ov/DutrfQeGnuirBWtdSjsrmJ14PKNN1yAQykEevWs3xQXm8M2axaRc6baTXL3dzqFxqEcXy+aztDuScmNcOEVFdWIZMdBWgpKyTMOD2PBxxXU6nIbG1tbW30q9FhqNq9krXFp59tO32dlQIGEgzHMnnBmCsWV1wwFeNmlWUIwiur89PPQ6MvpTqwnGnHfT7+33dDx7xJ4ik8OXmoaddXdxpMGk2891JFHOSsVyFSLfKVZy6pgEIr4LMWKk5rM+HHxQv7ES2+s3t74htZQhU2tjdSTROYxIzKXjBYEPH+7zj5lwAThnTWdl4ds7bX0hSaXTmhtXWBRNEJ1T/W7GIDSRh9+WJwcZGQMYXj+8kXw9Hrtnqt1e3Wp+ZqAnvNikI7THchgZQ2XSQ7X6YXqAor5WljPq826ULa769XrdfqdP1Sck4tW9ex7bHroeHzV03VWiO7Jjt0YjBwQQJCQQQcjqDwcGnDWDIf3VlrIYc82ZUEfXdivlH4beOdR8CRWV9bTlrTUJcS2QKmKSXGAx3EbSSy5decZ+9jFfR/gHxxpnxJ0V7zSnWG7j4u9NlYs1u3GQy4HTPbj0zX2OHxtPEaNWZzTw7pt22R0NrfMt3Zx30WqNYfaVkmyGR2QDmMFmAGemcgc12XizXbDR9fnu3sb20g1LR7ZYLX7G6xRzTiba6qM42iBhuB5w3cVwtzo8s6SoJJ4o3BUmFiyke4PY/jUr2dzey6c2s6lLe2sAitxcyMRPaQQQXghQZX50Mt0CSSWCr6dOmU3FWS0NIcr9Tz3wD4a8YW3/CRy6t4g11dQlu7bTvs/mXd3Da6fPcwqsuekU5f5ABzjcO9c9deKr3SPhTp0U3i3VX8X3E/iBbqWbVbrEMBhmittrngmKQRtwAVOeRXvfwiuLPxHoOr+KpYYLOza/wBC02a0s0KwtKl0kr7VA+YjZGc8nqe5NeDfE61jm0f4cTBHeOXwndiZY0ABeW4MhOf4h/pcXJ9OteN7flbkl/w23yIlNppdz6H+Pvg7TZPgjp95p7eKdP8AEsOi6VpSTxpqNpHcXJliBeSRFCsx81yZM7mwFycgV8x/Ew33jLxjfXHhC+utK0nTdNs0vI1164g2yAiGWWREZlTe0kZ3OUHDDksK+6Pijrsg/Zk8GatA8u+wtbC+lU/dmaNEidSQeqyFD3BIFfNvwr+H3/CDar8dria5W4WDVdEsX3jGVmjhu2Rh7NhMe1bRm+d2V1y3/r+uh2c9nueL6F4G8dXVtJaJ4hh1W9mukiGlWF5eDUN0auT5QIZWO0tuG5WAGcHGR09zHqMmjXuj/al02a3kgVdI1DVXhuIZ1Qm4aSQ+ZJnOwbN6qfMQ/KFxXQr8LdL8JWvhG9jsbO2g8UaPbz3MqogESox+1JIPKdgXkS3dZF5XceGVmFc74kt7KHXdWh0+we1aGW4jXUo7o3LX0K7Q1yXIU/PuDPGwxzGRgkiuGvioJuFveW+v3fgyaeJ5pWlHyuR+HfEOs+Bbj+2dC1ua11ZYnjisL/WrZI1R12krO0uQ4++rZIyoBGM16Zq3x5aT4XzeGbOK71q5js7+0g1BbyxtZWJm8y2ld0uAYyFlkR1jyf3e8EHg+H6de6DbJN/wkUcV3pqhba6sJJnSXy5JfnuoNoIDRKobLlVBLKA27A9R8ffAr4aeDNDnPjKP+xL2GWOOy8ZaKJpYxHdI8drcz2Jd1kiV1dJNhDqwQjcrDHHTzDD0a9PD1FaVS/L+F1f1t57b2du72zmpKn00Yz4d69rmm+Cxq+ueO9Kn1ebcosPERe8upTGVhik8xblY3C43ja6N8p3Kck1vW3iW08OXs8Oo3tt4ttLmCa2TU9P1U2QWJZhJl4CZF3F5ZSrvlsHIOFxXk2hfCXxBoPiDRRE9r4g0WUQywal4etYX0y4hN0kKyRyRQuHRmaMsrpvQvhxwWPqP/CqPB134wjt9SS91ZZrg2r2mr4SyjmYTCWO3hgWESgTRSQkKzqmCApJ41xKVCs6tmr3ulbXS3Vbr1sJQvBPbpc5zV/ih4k8T2niCxkv9P0yY36XWkXdtdR24tVS7PlWskrx75IURsumUVgCvI4Hrt/4m8FanqHm6neWWjx3UhESWGrGSRI5PmLv5SlMK6sGiibISRmx8oFeS6/8ABrToZxPptxa3Gry23nXlrcRJa3eoFpSFnt3gEcvy+Xhw5nHy/dJ5r0f4P6L4g0LwNoLJd6E0V3Zy6fbXl7e3mn31uguS0s8wV5IH2I6KFxGSwTceq151bNMBUjFSqqK3d7r5Xtpez108ncad5ctNXKF/YeDPEDpdTeKtJ0Z5bQM1tpPi25t8vtAAQSSrsk8xnJbgbUzsI5rAfVtH0LRZLrT7u4vNfnvRfQW0niaV4LFN4SO18vFzHN8qb3ZnQEykDBGF9QurjTvCuk6bqt54pi12/wBEtZrLUNQKo1hdWwuI5IHuImyiOVcxsyqmWklABViV+fornWviQx1Gx8GXcfh6+S6tNGGnL9nsp3RzNNEHD/u1Ef2gLGOXJARlKA169LE0HBzpz54q7b6Ky7vsctR1ItR+f/AOLtNI8WaPcS3sN3r3iCRihDWV/dTNA4ZmDeXjklhgsm4KAMYGAZbrXvF8+kXdtZaZ4winMrP9qu0lV5Fk8syM4Gc/vEyEAIQO3IzW5DbeDdY8dRr4j8MaosbF5NP8H6HpV35rKqkSI+1xOQDucSbzmTqdiHPkfjHQNX8MeI9ct5o7tvDC6jOLW7kef7FOQzARRzh2LbQCUJbcVBLVvGrRqJtt3877eWlmaupOMW5bI2dV+GOq6/N51jY+MLC3gs99wL9rhjI6IFYoDJkkt8wUZODjDUyx+E/irXdOWHR4fFdhqVtDGLmXU9SewiAXPmNDI8uCCcYXaT83SudsLzStS1K4hvRGC1owDSLsLbQxLA54IzmrvhZrexnikuNZks59MgkaPKCLUnuDGybPMlV0aJAuwoQp2v8AKCTTVaXI1CTT6N6/kVOc5R91ryPWvBnwfsTN4el1bxH46i1CUr5NrdyWN0jQTRSiQzvPKoibDhAWQ7SoYclQtSbRL3wrNpngXTLzxvrFgDqF34kn8RyRaekQgDAx2t75M7Rlo4iQ0cjbzsXaMmuX8O+KtZ1Twwmn6fpkNrqLMINP09or24n1K8CTCS4hQBYsRxKylXyQdo2MW3V7v8I/C8WheG5PHGl+HY7iTUHh0nS7SQeVIkwa2/emWY4SCR2LhkLlOBt+VwOp15Qs5xuvlvfd/wBIjZazPPG8AR+IvCtu8z6t4f0+5tryXT5LzWhez2jSXQ8szLF5XlqIlc7HDO4LsPLAUNzcfwWvV1e30x5Zdd0O+UXH2iwWe3WWZrVnCrJvklxEokbYzAFlztIwD9BfEj4twQ6Gni7ztNt9fkvYby4j0+M34doZJItkuHjiKYefzflGAEXPORW0XxBoev8A7OV/pemaLpvib4n6qW3i+sSLqHTxO8oureGEeZNHBGFcMsm5sKDuwEKoVYY6U40ptLZO3btdavv+DJhWSvzLU+aviT8G9M8E2iyR6X4hvLyW3ctZLqTtKJMDy2Dx25XaQ6sExkhGG6rHgYWPiCy17wtp3w7vLPW/EGBZXF1qtzBHYKkZaRRNPtRwGWR1Z9pAYLuPWvq79lrwZ8JvG3jTx/4euv8AisH0qyivNNu4LmZbm7VZZ90qRosYt2wIVMT5JJXJPSub8B/ss+LviAfCPjrSvEo0HSfFby6xa2d9fNqMOnSM8s9vaSWjhRNGIvllweMvwgSvQoZfUlQSqybd+4Od3dnz/wCKP2Rdb0bwn4T1q31e0vR4nvbaxtZDeiKyt5HimkleaZ3Zikaw8thME/dORWB4x+B/ij4V61f6BcWdtr99bQST6vPYxytDAiNFtCPNtL/fGVRc5CgA4r9S/hz+zlN4M0jw2Ljw/wCBr8R6TDZ6taz6H/pM0qbyJBcFpFJJkwwZWzzh+BU2gfs/6P4d8G65pF/4VubqSfULu8trvS7eze5iSVnWIRsyAAxxsFG7j5QfWvT+o8ySb06nO/adD8l9C8Kw39vdyPo86tA0aJi3kO5XD/OoK8hSgB56uPen3CNpyzW+n2s+imW2NpNLDDMpuckb04AwGHVT8pAwRzX2toX7HnxR16++JDa5feJrZ7qKaTSGZNPihluxLN5MirHP+4zF5QIiEagyvkHYtWfF/wCwB8QJdJtbvQ/G2v2NxDpbSXlm+rOTNqMUPyiJt7bYJnLEo2ShAAOCCvnzyu9RTUnp5jSlzXZ+fHifV7/TpLZ5dNjmyoVJo7ZsBDywICgqdxz+NVrTxnaW8JWLTXt/OmUG5aJ8xAqyNyBnb824gddo4JFe1+B/C3jPVdIvvGfjf4k614D8E2cM9/5mmXs17f3scUjIfslvvIVFlCRFpSF5wehI774lfs2/EDVdR8Uaj4c+N9xeTvpsOsaboF/qYg1W+SW1+0tHFFA6xZRA+Si7SF4Ga1hhIWUpLUz5YwSuQfs6+D/FXhf4jalpd8bvVPC93oc8ulanuuG07UwJrXM0CTIm8HzCTJ5Y6kAmva5vC8KM6SaSti7oY2awh+yvgjB5i2k8EjnPWsj4f+BrPW/hPqfjq/0fTr77Xr+laRC72XlKwgiZbp1RmJAeaQhuSXaMkk5AGpJ4P8NeYRH4d0kKowVEG388GsdGlON0nt95m5e1ipIv6X4abTtVTVLB9TsbpbSKxjY+Xc7beNiyQqbiORggY52hscCs3w/oUOg+Hr/wnaa9ZW8enaY9rDpVxp3zyxTrMpkaYysyeWX3bkUDcYwQcKKcngrwz5U8r6Dp8UcUbyuUtySFVSxIGeuAa8x09/COsS6oEmhtpdS8PXGs2NkQ/n20kERlCo+0I0Z43KG7px3rzMdiJUoLkTbfp23+QJyi7x3PTfBHiQWWiyfEXU/CWu3/AJOnpZzWthqgEWni1RlmuIoWEQBdI8BlL8kAKdxrs9Z8ZyeGPg54V03V7rULHV9avr+CbxV4h0WRLqwgcs0Zk2LLumRTChjdhuIyMBcjzG++HXgzwfo+ozeJPFqz2WnK0t79isrmA2yKvm4F4rsrof8AVHapYsSMDaSNr4dWfw/+O/xZ8OeH9A0VU0OztraTxHf6jqMtwZ44o3ghtggcxb5pJEYyqdzbOgxijLofVaM4zdnJ2Xzsv5pWf3b/ADPZoYerhKUakmovW2uuuisv6+47X4XeDNI0L4HeK9UvdYe/8X67cwiy03VL8S3em2SyI1vEFdsq7RETSFeT5gznaK9I8O6Vep4btlFlccmTAETev0rmPjx8L9AvPGd1ZxeF9HuPD2nacZ9S+0TNJm7eWNLeOOHzAVPl7md9pBAAz8oFUfDHwp8F2+gQiDw1bWiF5BttLq6hUfQJKMYr6ugo05KlDaKsediKUYQjd6tXf3nfx6VeSKn+iTNtX+GNv8Kfc6NffZG/0ScEDJzE3+FedyfBTw09w1xBfeJbSQggRDxDdXMAGR/yxuHlUdOoweaiufhdbWYcw3Nreqei37ahEw/7aQXqgf8Afs/Q16SbPLlCD0uez/A7Sp08YXcjxOiwW7El1IzuKgdv9k13ngfw3HaeKPG18QTJda4k/PQbbOFBj8zXivwP8Bwpqmtyjw405SK3Xfp/im/c4ZpCflnKf3R37da9T0/wX4f0+S8e50PxLZNcTtM7fb7qYE4C5/czv2UfpWXLc9Ok7RS/r8j1PHevzj/byiU+LvF10682OsaAVY/wiWyvUP5lP0FfasWjeBJm2NqN3bv/AM87rWbyB/yeUGvhD9tTSrDR/EvxWlsJLp7fT7bwrdRO97NcR5luLuGTdvdgx2lcE5K84xuOeTFxUaMr36dPNBWXtYpaff5M634Z3MsPw206OVCjQyOqgnaGU4YfzNbh3/ujtQktwp5/P/Gud+HWi2beANK1GA3Hm3FuhkZryeRZflBwFaQqvXGVA6VvyzwR42pIML91ZXHPv83SvtMht/Z8PZ6pX/Nn55mEoyxUnJ6WX5IllQRTOFJfeM7gc8d80qhPKOP9QvLOT83/AAH/AAqOHLQqdxjcnIBlfC/+PU6J1ijIYb2zgoWbj9a9+8np1PMnyxs2/wCvvHeYpK7ZFjQA4bGT/wDrpJldwik42jcoAzvH1ohnWQZRPL7Ydjkj656UzzpGnZAD5YPytuO3PcA5otISlG15P8P+CJndkjKYOSoPIFPWSN1QglthPTg5Pc0+GFTI4G8HOdquxYEn60togt1cu0kiIT+8d3Ofbk1DdtWbKMX1I43JcyHaEX5WI6mpFjEEqq4OGGWC+nrQ+ki884wyMI4ojI2y4kU44JON3IH8qZcQzwQpDEXlAG1iZXY/Tk1iqvM+W/qhqlypy6CTFQQsahkHG49QP8KnitEeUSF965DbOdrjIyOOTwfx7VNpOix39wZbl7+K2hUyOILyaE47nIbjAyc8DjqKrW/h7SdceRY21ZraJVK3Q1e6jaZsDLBRIdo49ecnt1+fxeeUsNXeGV3JLVxs0vJ+Z6WGy6rio3hp6/8AAOg8U3TeGNE1OXQr2G8urUN5bYFzZxbpANqCQfvG2sS275VJ2gcE1w1/pGs3tsIpdcs5fKkkuYDLodiY45nAUybBDtJ2gDkHAC4xiuh1TwhBb+GbtbfVPESSGNUUP4jvjEMsOqCXBHt9KoN4ctfMwNS8RFCOAfEF5j/0ZX5jmFT3vi31e5+q4DB0vZ2cUyudO1G5hkju9Xt7qNsMynTLJlLBtwYBoGA2sFIxjGOMVbjOqAKp1yZTv3l49PsMsT1JJts5PPOe9JF4dt1LbdW8RIPQa/ef/HKnXQoQP+Qx4lz/ANh+7/8Ai68JU4TtJy/A9V4ajtyfkQSWGoyBXfUZLqUYy0trbKD8xc/KkQXliSeOSTnrSPH4geWdl1gIs3yyCS1hlaRdoUbmYc8DggDH1ANXP7CQj5dX8SZ99fuz/wC1KP7CUHjVfEP/AIPbr/4utnQoytr+Bi8HQas6aOa8QaBqfiiQ6frN3YalpE675Vk05UkaYEbSXVwOw4I7Zzk5rh7r9nfRp9YkJj0dbAwqYkOntLcLMG6lmmI2bewUHIHPFeqy6GnmZ/tXxAT763dH/wBnqJtDUsR/aevDjtrl3/8AHKzjOFJtR/Iay3Dtfw19yOP8P+BdT8EWE9homoaHZW8mXKweGYVZzycPJ5m9hnH8Q/DFTweC016/nv8AxNpmk6pq4lVo7qCG7tNiiMLtIW5w+PnAPYHFdLNoAKnOqeID9dcu/wD45T4dJEUKqNW8RLjA/wCQ/d9P+/laRqwm3zv8BSy+hp+7X4FHWPC0Ovm0+2WdtItskUUCF7kiBI9xXYfPDKcnPDdh2AFZUnw3t3+zTfZbJrq0lWa1uP8ATBLCyY8sI63QKqpUEKOBjOM1vXOnuCuzWfEh5AP/ABP7r/4uhNPBGX1TxED6jXrr/wCLofsL3b19AeDpP/l2vwPP9d8Half28Nu1npRsrS4C29pi9HlR4+9xdAFs4B46VuweENQurCeG7t9HnjuSGka4s7mWVenyoxugUU7RlV4IA4rrl0uMqMav4jX6a/d//F0raTHn/kMeIz7DX7rP/oytUqaVlLT0I+o0dX7Na+SOF0/wnqOh2GpWVnZeHltpXR1hk06eSJsuZCWD3DMrK+1l2kAHJxk10628omvJpNL0N5rwKZpJbS4lZ23bmJ33DdTk5GDzVsaGu8qdV8RPtHBOvXY9PSSpf+EdjOP+Jnr/AKca5d//ABysJxpz31+RccDh1p7NfcZCWbW97Jd/ZdKaQtn97b3DIvHaMz7MhuQccED0rN0xb+2nWwgtfD8cWnvHd2l2bS5kmEzks7ndc/KxKgFgctnmuj/4ReFR82pa7gf9Ry8H/tWoLbw9bi/kxqWvEbAP+Q9d5yCf+mnvUQw2GhFRUUvkQ8Dh2/gX3I3YvHHi6OO7T+0rVVvbcWt0YLZ4zLGAQACJcrgMeQc89awT/aMnmNcQafJdMzol5tuftEaEdUkNxlCMuBtHGVPJFXDokavkarr49v7dvOf/ACJUcuiwKhY6pryjduJGu3nH/kWu3m6OTKeEotWcEV9KuNU8JXTatpcEd1dSXLXTRS31yqRvKrCZo/mdkY5yGGSCzZ7VBo+on+zo4pdMe8ttRMM08U2rzFdwVwz/ACRodzKsakjGQo465nutHtYrZmbV9dUAZG7XL3A9/wDW8VUstDgmsraZdS11XdQOdevTjr/02xj6Vm3B+5fTsZfUqC15EbF5reoT6dqVpZWtv4b/ALWEkd3feHXltr3ZJMZHSOY7mjzyMg/xZAGAa+fvHP7KHgXxIs2ra3D4u1u8Ekk9xPL4jZ5JiTjJaS3f5sKgJ77a91fw5Y53yXGrF+hJ12+bP5zdKYNM06zjmk/tLW0Ks0gdNavl2juOJu2K6VivY6KVkaLDQStGJ8nfDv8AZo+Cfij4VeLfFLab4uefRW8xbW28QwrLcJ9qEGwk2gAwHDDAbOw+orevv2Hfg2GhkS68WLBICySJq0LLICBjk2g9cjsR3ratvCyatp2vxvqmq3VrLPaXdvDcXzlY4ypRhtBw5DfMNwJG7g8V6pa+EQI9LSC/1cL5GUU6tclVyM7cCTjnoB6VFTNaifuy/A6lg4OK5lqeED9gH4b6hbB7fV/EFqoQyOJNUgkcKBnODbKvbP3uldF4a/YJ+H+jNDfaZrfi61umQLJMbmycBHXgbHg5zx0ORXvkXh2yt7UO7agAuCXOp3TKcDrzL9a3Y/D9nJ8xN7jGAX1W62jOBx+9Az6V008XWna8zCdCmk7I+X/Hn7KXhH4a+J/DXiuwm1bU7dbhY9Wj1O+j8x4iBFE6lViQKshiBXuCRznn6ke1klRZWBaRwGcPncCQCeO3Pavl348/E3S9Z8WQeC/DM+oPHYyQnWLlbyV958wEW6CR3XjBLnAIZVA7mvpW3sbO+tbeZ47kGRFbEeqXeAcD/prXHiasKuk2bUYOFuU1IbWVdvyMQvYjmrS2s7xjEUhyMghTWSmiWgbmK4bp9+/uW/nLVhNF07AzZlv965nP/tSs4q3u9Dbme5ce1nUE+RJ0yfkNVY1vUnbbZTTqSACvHGM557VG2i6bz/oCj/tvN/8AF1ROg6WJSzWQxnJzcT//AByo5YNicpWOqiSdWG1ZUYnAG0qT9KuC81YZCXF8q/7EsmP0Ncc3hjQp2XzdKikZc4LTTH8Pv09tH0eNSI9HgBHT55cf+h1pKUeV6kq902jrbm0n1OGNbuxXUFIGFu7NJwP++1Nc1qnwb8FayrLqHw18LXe5iWMnh22BP4rGDWbJpGmytgaXbjHOd0uc/wDfVW08K6dbQTXEttZQW0UYaSW6cJGmTjJd22r06k1mqzbtBsrlT3Rj3X7I3wm1ZZhN8K9JtxcJ5chsEubQOuQcYikUYyAenUA9qwbj/gnx8EtS2p/whOrWI/iFhrN0ufwkL1t6j8QPhvpEYEVpbeJLrp5ekW4aIEf3p3Kp/wB8b64nXfiVPr0DwaV4W0bw3C2V8ww/a7oDkcOwCLkc8R5HrkV2051I/bf3nbDK6uI/5d2Xnp/wSv4F/Y81Lw747vdc8RajHpvh3SNQdbO8MsRW7gCFo2lEmFQZ8tGVipyHAGMGvDfi9+yl8IY9d1HXtS+NPiDUL/VL6R57+Pwx9vge5fMjAyRSICcZPyZAA616dqNu+vPC+sz3GtvCAsf9pTNciMAYAUOSF/CuP+L1qlt8P9M2KqCTX+FUYzttH5/Wrw0/YXjT0TPVwvC+Gg4qo9308/NnF+DtE8J+AXjstF8VWEul2GnXcdtdvpt5b3GoX02R9pnT7O4jCofLVdz4C56nNcpD8L9JvEsba58aaDBZoUSSWNL9nWMY5UG1ALccZOPWrCqpA6ZqVYgcjIB9q6aklVaclqvU97/UXK5ycuaV35/8A5fTPhDqVjey3kPjbwmLhpPNTNxecNuz3tcYIyD68iutPg2e40NIL3xN4VkvWklmkitbudIjIWfyyS0PIQMo6dBgc806OFe3HPQd6nRMYzUzanq1r/WnoTPgHLaiV5S08/8AgF79n34baN4I+JNl4l8beIPCmsafZzR+VpbSvdwOWDK9w8ZiC/Ipwq9ctn+EV7XqOr+DdM0bX9H0LxZp97p7T3g0z7XdSec8MkrSIHLqDkbivPYDvXhS/Lk5pLlnNncBXIYxtgg4IODg5pzqRmrNHo4Tg7CYOt7enOV7W1tb8jqkO1iuGDjgqRg59x2rg/iFZ6TH4q0rWNc086jp9rFAJ7dZjBuhR5GkUyAMVzuXkDIweecj1b4gpbr4uluLWRZo7+ztdQYIfuSSxjeDwOSyljx/HXHeJdEg1SxWS8ANr92RehK9wOvXOBXLUfspLlZ8tn9a+XOTWl0cLqz6fpOk2KQ/ZbZb/bO02lKyTQ27ENG4kJLFyepJ+YKARg1xt94lvrfy7SWJbOK0uJI7iawnaLykVVVWhB3ZDcSbeRlmGAOm/wCPpmvtdmuJ0MD3sKMkcQyioPkCDpwuwdu1cnqNvJo2pWdxdXdkomhEhh1VLlRdRbiAMoCAOGAYEdCO1d1GlK9pO5+QYeq6sm36n6h/8EkfNHwq8crJMbnbrqhZ2hWNpB5CcsF4z+Jr7wr4K/4JDhY/hB41hjuYbmGPXFC+RKXC/uEOCSAfTt2Ffete/T+BXPTTugooorUYUUUUAFFFFABRRRQAUUUUAFFFFAFPU7qGxspbi4lWCCIb5JXOFVR1JPYVzsevaZ4n06zuNK1G11Sye8jjaW0lWRDtbJUke6j8q3Ne01NZ0i6sJJZoY7mMxNJbyFJFBBHyt2NfHfhTwdH4A1TULn4fahruhSaDeINb0K5uotQTUjE5+U4y0TupLCQArychSK8DMK86VSKsnF/f8uh34aCkr31R8xftwL5P7VHjsEKCwsW+QkdbSPr79M14LLcMF4bn1r1T9pHxtH8U/j74w16C0l0xJfIj+z3zBZV8mFIm3cAK2VPy/hXmNrpUmqs6wSIdp538V5F+dyktrn7HluKw1DC0oVppPljo/RFLz2B+9zThdPxhip7HOK2YfAmqSkBVjLlQwUEkkHvjFPl8CajDIY55ILZgudsxZSP/AB33q1JI9j6/gUtaiMKSZ1wC7Z9z1pjSkt985z610kHw51XUpPLtJ7O5b0jkbP8AKny/CnX4mAlFnESSAHnxkj04oc4p7iWOwTX8SJj2OpPb6ffREsWkVFHPTByaydXnZtOug/I8l+P+Amuqm+H2pWizLJJbRumNy+YePzFZOp+Er+SyvQnlSfuZDhJCTjafb/OKXNFsj65gtffV36H6HeJr19D+GXhiNMbf7G0lvL6DcLWLBz+Fcj4e8S+GPG3iHRZtdtbiyuzKg+12cjLIDkYO4c8Hs24eoIrovimwTwNo0KbwItP06MCRCoYLbIMrnqMg4IrxvwRz4i0RTkEzpgH869dJcp8nRwGHxlKNTaWmqep9HXfgS9vJriPRr+28SRqVdltzHDfQqVyDJFuCP35URn/ZNezfDa6+w+C9HtG/11vB5MqnhkYE5DDqD7Gvn2a0jF3Ffruiu4iTHPCxSRfoy4I/Ou00qDUrjR9S1RrgvPBFLcC5hceYHBG8ysBlW5z83JBrgxCtFShueLjoYiMPZV5XgpO3fY94mvDJA2Pbn8RTLmfzdR00ZB2yyHj/AHMf1rxjT/ijrWlO63aQalbrj5GGyTAOT86+w7g/rXVaR8UtA1PUbOSe7/szAk3LecLuO3ADjjseTivN+sSfrp+DPE9jy/j+R6jGc1KveoLZllhSWNlkicArIh3Kw9QR1qyBX0FK9keVIrydf05oIwfwp7j5j9aQjms3F3bLTBBhaQjD5pyjj+dID61e0ULqIOppH/rTsYNNYVD0iMVRgVDcEjHuRUw5FRyrkr9aiavTshx+Igl4kpscRa5Vcdeg9aJmw+Otc1ceIZYfi5pGk7j9nk0eefZnhpPNTB/BUb8zXmz5b690dCvb5GN8Gdbk8QeD7y8nCrM+q3juq9AWkEhA/F6z/jpbSrD4U1KHaTZXk6AMM5M1tJF/JnrivBWv3Xhb4V+MvstwIL2z8SC2EiqGwHnijbAPqAwrvv2g9StNE+Gl5q16SlnpsyXspTrsjWRmA98CvPjUU6bj/Wj/AOAdTjy1FLpd/l/wT5RnkGn6nf8Alyt5Wi2/9nwM75Iu7lTJK5/65Q7Bj+9OPSvnn4g6td2Hh+4sbbMUk0lw8t2CfMjVwSVU/wB5uhPYE+tev+F/EF/qXhj7NerG3iLxOLvW7oFP+PVHnWSSU46ZYpAvqFYfw15x4/8AD5n0mNYyzP58gYsc7nbbkk/SvjE406kaltPz10+XUmrCVem1B2W7Ok/YdW18IeBfEniW4VZ/E8t3b2yzbAohtJYp44woAJG6QLvOcEBR0HPuv7Fmu2Wq/ArwvDAFFromqXuk2wCgfKGjuoWHtujmwfrXy/8ACHW3i1XVbW1kI0+5lsbUKOjCK5CK3/fUhP5V9LfCe907wn448ZeFNMnhmtbG4h1O3FuCFYLfyRXG3IAO03rIcDA2+mK7qOLn9Yqcydnr5LRu1vKyX3niyXNHfY6r4u6da2s3xQ1VIlvoG0bVo5oiPkkjISbyyPTzLK59R+8JPWvk3wR8RPF3xDtfGHhvVda09/Ceu2FzJLpOlW0Et1HJDC01q3nIDJsjeOP5fu/MeBmvrTxPqU2p/E698OTpi11zw9qUhzk7GWO6TYR0OVu06f3fevmPwB4p0LRNQ0C31S9is9P1NzZXt2MIIYpIHGS/UfPs/TPArrx7nChXxNNP2kVJJrdJq7t5+mrtYxpyc5xoL7VtC78P7a4n8I6jb/EXUNGuNIsNNh1G48MaXGY79rW3VRE2o3AkxGnCKIhhm4DGNc5z9e+OfiDxMsT2dl4C8O2UNwt5bxfabaSWMKvl7ROGVkyiAYjCj2PeLwTY6cnhTxrplvew6rDqlpb6Yt2VIN1ALuV3kIx0ZYQD/vik0vwdoNjZXe3SLWbyn+UmFcn9PfNc2ArTxNSrKatytJaW+ym/vvZ37HROEKEVCEbXvf77He+HPiNreleJPBemW2riPRppbA3enS7JI5oo5FjQqS2dwVcrjgH5uT09t+Hs5vNEtrlphcNcIJhKhyjBjkEGvni28K2sutW2qJBGBbKPJVBjYvBCj6Emvob4c262PhXR7ZV2rDaRxAZ4AC8YHavb4dwcqTjUnvy2++TZlWqRblCO1/0R1wOCBx0pzgFe9MAJJPtT8cV9xLVHPHc8l+JJz4ovP9mG2Uf9+gf61wUwy7deuK7r4jNu8UX+OcCFc/SJa4iRcn8fzrKOx4ON1qMfAVEgMhIVnVSevVgP61DoPinWdU8Krc21wkNjDbea7vcyrI13FPNG3+j4C7Qu0g5z944HJpLmIywyRliodSNy9QPWsfUPFUni7W9cvlvbTSLyOFortrq0e6d38td6GLHlqMqGbzGwrY+VsEV85msn7Wl2fNrfbb+vl5ns5DVp0sQlVbSfVaWfd+hi3Xiu/h8ZeBfDcOkrq2mX1tPcXWqIssMrRxRqZLgsgCyZEigoryBgyg4IxXPfFJNM0+88QRFRY6PYX0Vn5eiQxTmCFCsX7uIMqBiASVLABi2T1qbw/wDEK1vNa1bU9O0Lyk0bTLm3s76O8M+ov5lwIbeM8iI+YZC4RAoxErZwuKs6t4Ns/wCwbnRvEDW+i6WIo0tZbLy/tlzdyjzPnXy/nHL5Z2zuBGW3Yr5rFOUqtPnS0s35pP8AyPrMXH61O9J8z7+S2/4J4x/YraFA8Woadc6fHFqdxb2i3ZUyo8RAdWCnGUY4OMgZ4ZqzvHHijVfDd94ZufD14+lHS7ZmWW1YrI08ku+QyZ4dSFRSpyCAa9M1qwsvB2ha3dBtP1O9vNTe3vItTgEdwIY3HlIbdAsanJ3sV4Py5zivJvGNu5tIzIweaaNpfJjH+pTqpOevXpXRRqJYlTi9Pw/r+up8viIujKVtGz3r4b/tHWPi+xsINWt47DU7gsojR8RySLjcU/ug5BCk+oycV6na6/ukPkmWfHDQy44+u7/GvgXS77yrKOz+zxGISEtMR+8VCRu2kdDgHB6gnI5FfQHwz+M1/ALjTdZtFu7W2uZIYb2PcJhFklPNBOCcEDPfHPPNfYUard1JbHjx5qiv0Pd1u9V0vRn0zQnt7bTZNTj1iSyWICZLqNcK0UgP3TxlD3UYPJFee2OmyQT+A7aZbozx6BO06WmZDHHNdzRIuQcBljhyUbGCm3g9O5sr+LUII57Zi8Uih0YY5FVbuynS4murL/Rb2QIJJYzsaUKxO0sORncwyP7xzXPXwvOm6Za5b36nvk7X+v8A7GOv29owmuLSC5tLZIU+ZVW4hMZA/h4XcAe2K4u2kN74d+MXiqRy8mv+LtPuI42GMwJaokb455OwnP4V3Pw31xJvgV4yjkl8y3u41j8hW2yxJH5UMuR95X2lcZ4bbuBINYXjC2/siG/8LYiWSKXS02ZC7Vj0uLPHozu5z/ez612UKdrX/lS/OwVG1BPyPD/GnxIs9F8bXHhfW7CSDw1bXMBh123uFEtj5+kW0UoaLaSyJPHBIGU8APlTmvDNf8ef2NrS+RaXuq6DqLI0YlhjieCXC7iqnJIADjG4A8HaCOfavit4WivNW1F5CX+329pIXyCQGs4eP1/SvH9fsI5ND061ghdNR0WdPJCONlzBgo4YEEmVWZWDbuUDgj5VNctfDU44hymtJpJ/L/P9EY063tFa2qOB1L426aNBh0OTwRqmn+JdQv2ae8SeNvMyPKgSJdu9QN8m5QxWRnDHoMfSXxl8Zav4V8H+HNC8efDnxz4d0Oz02PSbnX7j7FK06xzQ3MUsTB3hklXyZMxE8hyOorm7fw1C1tYFo4obuEiSO42qCrcEYPbkD8hVb4//ABM1b4sabdaHqOjxXd/+61afWsFYtNnBkifywsTbYpMg43rl5cBcg5zrYDC4idLnp/w3dO+ztb7vLvZ9Dqwsoxc+Ray38zN+FH7T9n8P9P8AEGmw2EqeHNLdPEMxnsBLILpXWOL9zvEeXkkiT5fLLRpgnJJqPxB+1D4W8SeNZ73QP7Y8M6VrV20Ulvb2MDWlvDKqSagWt5HfK+cXcbQMliflbivGtB1HTp/DPjrQ0uQdUn1fSzCbg4E9pCLrzNvB5EjwNtyOBnnFclrWgax4w1fWIrryjJpMDKzFEjVY9q43BQNzcYycseMmuutlmEqpxqR03a6fcehVqOdNU29D6O8L/tKeFbXxZ4Y8J+GLPxJqujWc01ppslr5dkVEk+8MvPzKGZgWZyzBY9x+TBZdftSeHdG8SaEbxdb1abw/Yahoeptb3AjTU4XcSQMxZiF+YuZlA+faB82ePnjQ/wC2Laz0nT4PPVBuW3maPMcKk7STx9T7Co/iPokllaGW3uRcpIcymPgM2cbueTnJ96wWVYWNV1U3eSs7u/8Aw3b/AIZHEoLmjC2i2PZbn42+E9SntbrxlPqfiC3aKK4l1bw3BDb3n9o7FCOiuVTYg3xHgM3Dbs9fdPh//wAFIfh5pvgtPDPirSvEcXlQJbyXdnYxSfagkrMjyRtMNkvliMM25tzNIwxmvhXQNMvLjw7awtFEYYNRNwHWMCQ5wpUtjp8uQO2WPeovF3huS41C8mMYidHUSIvUsQP8/iK3jl2GbcZ9br5drba7PyLp00neTufanin9qL4QeKdV8OaV4OvvE3h60klmGnRy6TBHHa3c6i3wkpnZ4UxI53A5Q7CuMEnxzxb4x+GGq+KLa8tLK/0P4YQa00htZrdTeuGl/wBIGUcl28tdsalwAMkkbmr5XvoTFOYTxn5SMetbOvPcWPhyDTsjypkimYMPmBQyKMe2JDn8PSu2pgKMpRa0bt/X3HTOKm7rRduh9Y+FPjD8EvBEM0Wk2WvXN9c6a9vp99eaEFEks0MkMjyRvdeWNhCMuw7XEkiuDhSMrR/jD8JbC/8A7T1Kx1HxGy6jayXVnqOhQ2s9/p6W/lBY5Y5JAkgfBdZMo6jeu11FeC63rP8AbOvWVs8SJBDbeXbxKuEBwuAF+g4+latzoDQonnpiV4NzKy44A4/nXn0aEKD1Tu9bN3tr/X3HHFLm5LWuj6h+DfiXTNM8B6N4g8OeG/EGvXfh/UrvW9T3xRLplvEWaSK7FzvYJdoViZnKdFACqB83pPjb9sz4D/EbXdFv9Q0rxlpnhu9tb+18Q6XHCsi3Xm7WicL5x4SVXkDgBlYqRgjA+Pvhn4zGi/DOXwwkwSDUjPHqls8JKzo8kbICzZX5fs8Z+QKfmYEkdcCz0Q6j/aATK20DFyp+hLbQeOoH+RXXTUaM5pxWtummnX17k06TvLmbtdf1/mfVdv8AFb4baJ4st5/gxZXN54A0+yjXxGvirR0vZ3d5iZmWS4VnRmtw6ddrbiApNfSXhj9ub9lbwpq+n6p4W03UdJu7a3e38zSvDcsTPAQo8uQhQWRdiFQchdoAwK/OHwB4bN/o93FpguJDKIpZYSMhZQrAnHOepIJ6bjiofBHh+bRvFmo2syCB47VjE8ib/ujPT15P5VvRrThUqNv3Xayttp/mbKHJKV3ddD9Gfht+3D+zV8MNV1vVrW6146pq8gSfUH8Nyoy26M5gg+RcFYw7DPVupPQDo7v9u/4G+Ir+znsNSu9X0bSpluI7HS/Cdx9qtJWAIKPlSFb5w4VDuDkEgZz+Y2oaFNqOnEr5r+aqs3lpgEtyBge4/Sr3wxkfwj4h1COS182KaKNJImG10x3Vv4WyByOw966YV3Sp8tGK06dC7JJLsfp/J/wVN+Bq7gJPEzMDjb/YkikH0+YjnilT/gqb8DnwDJ4nRvQ6K5P6H2Nfljb+FZsQverPcPNJ5xL7tsgJb5ix69+adortBdy2n2azKOFzmE+YNobkHofUnvgeldirXQuZ9D9T1/4Kj/AkjLXniKNQcFm0OY4/LPpTNb/4KW/CfVNJ1K38G3Goa74ihtmuLe1u9Mnt4flK4Z3dQAAWXHUk4AFfk/d2UKeAPEty8TCeG5YxybAAVbgYOc+ua4vTdQPhSa11MxSy2s0WyaCOYoZ4znKE/wB0lVP4e1P2rtpuNSb1R+mHw7/bI+BfhP4Z6n4K+JVtNpr+I4pb/UPD9lpcrQRNeSO1zFC68rbuf3ihyGAlI6AVyfxE/bF/Z8n0G+l8O6b4lvPEn7+20SddOSI2scx+dlk8wExRjEYiLhSq4Aw2a/Of4h6xqPi3xJL4kvo74vqSQs1xeIQGkESAqrYwRgLj/ZI4rrvhvo0up63pcZVYlQ48zHRSO1YV4wqQSnG/6Cm24Xnv1Pu/4b/tG/D7xJb/APCr/Afh7xVZWGo3416R9dlRbSx+zbXaO0hEsjqskgDFS/WRyOgA7V0klZXbBBAJKdCfx5r58+E+inw98TLO7J2IIpIoypwG81Ch/JgvH+2K9mS6dZnQS/KvQbsgD6V5cp7Rjooo458s4rQ6ezktI7qEagPtFhvUXMDSmMyRE4kQMDkErnB9+a8rsdO8LR6/c2llr95o1/Y28fh6ew1iG2NpdyiHbGbZgY8MbfzhIjEkidBlid1XPHniqPw9oTXsvmXG6VIFhgIG5mzyWOcAKGbp296+cZNO17xh4uhK6dfyJPePf744jcG1huZY0edyoOVVRHndjhcdK8vFuNVeye7X9fkS2nFxUb30PZbnxD4l1zxpq+oaLqT+ILaXWLzQLHw3OFSCOCPbLEJLYjKR+VauoYEEsp+bBYN7n4Z+IniLw9eT+JlHhiLX5LHSINUgktJY2syivcIilZVAKs7RkbcYbsF2nA8KfDHQ/E3i7Tv7P1UeFPEmkQzaZrlo1g8cWqztdTwRxXLsylpAsTB5Y/uboisma6W88N/Dy68O6F4m+FfiSzvrnwfZhdYvpx5E1/YFGQXSSSHd5Y/eRAg52HAbhSdMFKLnNRj72l7+l0vNpfd9x6WFqclCca0W27b9l+Oh6N4vlvWutWF1ZwiTynuLu6TLCa4uGgkDRnGCqr+6BJYgLgHGa0fDhxoEP/XR68e0zxFLc2ujWN1fX13fyT3El287DE7/ADyRscKAFCMQFBb5hu4r2Pwyf+JBD6iRj/KvqKTXtbLsdGZ4rD4pQeGVkkl/WpeXoMjiql4o8s8H8DVzOMAZ+tV7sfumz+VetE+YnuV9F+Kj/Cuzv71G02MXc0FuW1a5EKcJOwCsSBnjpWlp/wC1dqerh1sYPDVzImNxttQM4Gc8kKeOleTfE2ws9Z0GwtboW0okv45I4rnbtcmC4AChiMt14HNeX2nhfRo7t4bjQ9OIUY8p7NCQeQc5FcE21LQ2eIlTSV+h9hwfHfxPdD9/pGnywyIcLHbyMCSOCCX+YZwcdx3HWviT9pDxdfXfjr4jzahaW2la7Lofh10GkiSFISt2nmEc5BIn2nPUADtXZQ+D/D7xSNDoVijiJwFjj2ggjkbQQP047V89/FjR10z4h3mm2dsLSNre2jNtDwCPLjcAj67Wwe9ePmtaVLD321X+ZhPGvl5nrv8AimfXPhHT7mH4K+G76xE19qN9ew2LC+u55oYY3ikd5EjLkbx5Y9jzkVKPCvipYlU3NjduGIJlsXXAA4+7L1z7VHY6Baa9+zV4ftL+zt76CDVrSVoLqFZEJEco5VgQeTWBa/DHwpbQxoPDWjsUzg/2fFnJPrtpcO5hi1g1yzejfUz9hQrRjKcE3Za9f8zctrDxTbyETWOkmTJ27LuVGKeuGXGfbd361AsHiL7TGJtCkjVG4kgjFwBwP+ecxPf+7TLXwN4fsomSDRLGJGUArHbIucdM8cn/ABpV8FaGrk/2JYLnH3bVOw/3a+rjj8Zu5/19xm8HhH/y7RfhtxEA93eW9njgjUbC6tOT6mXav61ft9Nupod9rd6ff2+QPMtW85FXsMrIRUGneHdKgwYtLtInxjdHAqnHuRU9z4N0OdJGbRbAuykGX7Km/wD76xn9a2WNxTWs2Y/VcIrJU0XYbDW1jIjSCItmPKwnJXP+/wCmKo3Ph3xTcG7SGygeEY8hntZP3hx3w/qe3pWdN8P9CkGW0a2JIAZljBLdepOcmsCL4WeHZryaQaRZxOcDdLpduxPucoD+IIrP61iIrSRtHC4eT+FHdReGfEkUZKiG2m5HFnKRj0/1npWW7+OdIDxx6Pot1bsSBPLZXRAyPQTD06Gs23+HmiwJHENL0KZiu0B7J4iRjJ5VnHbP3aqat4M0P7RE0vhTTiSMiSzlVsEEHo6RZ/WubEVJ4mm6dZ3i+hpToUoSvGKuWvE3iPXrXxJ4U0e/sbCKy1+5vbOeS1tpY3JW1mnXO+Rh8zIQcDPQDgmuv0hFt8oMAbQDj6V4f/wiOi6N8WvBGo2FvPp9wuoTPLA0k21kNtKnyxKXiYhnHK4I569K9si1Gy88xfbreF3Eaqtw/ktkq2eJNvOcV4X1alQuqMFG+unfue5Qa5Td1ZAPDd2HdFIEfzEhQcyqo69iSB+OK50oY5ArLgjqCK5X4r+EbrxvrVhZ6Xf2n2eW3a38QQT2zXFrc2cNzBOsJ2lTvMgQArIMZfPeo/D2heIvBukRaTZ3tjrtrbyzNFcaqZ47hY3cssPys4KICEXnIVVHvXz+ZfEn2PqcB8DXmdqsZI46UohYnpisGPW/EEWd+m6OSP7t3OP/AGmferMXiHXW+9pGjjnGft04/H/VGvJ9pDZs9TkkbAt/WpBFyMmsoa7rJHGk6S3sNRmH84KP7c1rn/iR6R06f2zKP/bU1rGpAycZGi0ILdeKjaEDkHNZjeJNaQ4HhvTZPdNdfH62oNNbxJrT8DwvZLnv/bZI/wDSalzQ1b/JlJSWi/QvyBtp28VXMMjd6qf2/rpz/wAU1p2PQ62//wAjf0pW17XOf+Ka0sH/ALDsv/yHUKcHuy+V/wBWLDW7NyeSKTyiBz0qnJ4j15CT/wAIzpjf7uuyf1tBTT4m1sDI8LWbey64f/kak3DTUdpf1YuiJunIqxHERg4OT3rHHirXgePB1mf+5gx/7bVInirX35PhK1X6a4D/AO29NzhFbkqMm/8Ago2gjE4PT1qQfdzurDHijW26+EoV+mtA/wDtChfEusAf8iqj8k86uBj/AMg1TrQWl/wYvZS/pr/M05UZuuNpPaq0Vo0E7yA43dQKqyeJdawceEIeP+o4P/keok8T64ZSD4Qtox6nXyf5WtCcXd3/ADFytNL9UaQ3ux3KVX1pJoHkhKFck8cjrVZPEWs448L2I/66a039Laq914w122zjwjYSem3XJOf/ACUrOM42d5FNO+i/IlvI1n09Io8pKBwNvfp0+pqOx0+S2so4nVQ8ZBwOnWuX1r4m+IoYlaL4aRzSu+0GLxKqkHrkg2ueaZ4f+IvjC/UQnwJZ2zqpGy78RydsndlbNuO2c0qcIzfNJ39BT91WSO9KggLs4rK1ceXpV2xTKBG9DnAz/n61Ubxr4kjnSM+EtLZigYsmr3bIM9twssE/SsXWfH/iVbUqvhDQXXcUMc2q3ZU8HkYgXnp+dGIpxqxspakQnyu7Rw/hyWG7ub/dsWMRoxIIJA+8uT6jPevW9Hu4W0fTbmM+cTA0eRgkDAyQfTGDntxmvEzc+J9V1G+0+z0vR7OWa0kkJjv7gN+7AG0sYsAHP646Vs6Z8Ymi0SLS4/BN5LFFCLYvcavFGCQvDHZGTgEg4HP41nRhKLvdfeaVZKolY9f1K+07w/4Vl1TXNQTTtJs3BnvbhWYKCQAo2glmJIwoyfyryr9oP4xadb+BbQ+DtSfWnaeKA6hpaSSxrLIfLSJuAoOCzksDt2rjlq53RfDXiHVbiHV/EviufWb4qDHb3dqz29iuzaY41MwO48Eykbm6HANb/wDwriHXUiN14gvZJbec3NuktoYbVXU4RjGkx3MP4XbnvgVpKvaSp2XLpd3/AAIjCHLzt6nh3izSpG8dTCwsbdI306WCxhkmfbABb7Y3EnLF1cmUFs5dvQA19i/DzWYfE/gXw9qkdxHeGawhM0iOCRKq7ZVOO4dW7dq8K0L4WatB8QdFudXFrFpHlMYru2IlS6O3btGcgA579OmK9S8P6LHp2o6/JDbQ2TT6vdSK1ooA8tmDBAccqCTwf/19DXuJtXOaM2pM9EluokbbtcHrnbxSi4Q9yB7qayoNO8r95wWbknHJ+tXUXdn2OaTqzvZo1ikTvKNpwGJxx8tUZd3mDIIGMYJ96vsvBxxxgYqIRIzDPzEdPXNN3kgdmRF3j3HAzjgmmQSNKSencnsKklBzwT1/KpbSBYwG5esHe9rlvdElnaoB3c9y1ebftM6bDeaL4MM0KSBL66x5ig8+ShHX6H9a9Yt8u/TiuH+OmhXmvaF4ZjsoPPeLVGBHJx5kRRcAAkknAwPcnpXRTSb0O3BVI0sRCctEmeL2Nugt16g7sD8q0Y8RKcqABzk9qnHhp4biGxn1S2sY0O+5mkjb90MYXYBku3J4APuRWlqFh4Ut4EihbU790GGkDpbiQknJLYcnggYAXp1r0VDvofWTxrq3WHpuX4L72Y1tDJduFgj8ws23czBVz16n6dqTx98Pf7d8HaLbalfx6VG1/Pcxy26rcNvEDfIyMydVXquTllGPTTTUY4rYCytYbBQQpMe6SRgo+UtJIWYnk85Fcl8YWNz4D0B3zIRrMgO45P8Ax7tyc/WtYRgn3D2WOrTinNQ1Wyu/xMJvghoxJ8vxnIVz8mNPTOP9r95wenHOKjPwW09ULL4ulUAsAraYNzAHCnAlwAcEnnjiuUt3OzOcY7CrsN26chzn1BrqSp9V+J76wGZL4cW//AYm+nwhtA6ovifcWcxqzWD4JAyTkHaFxnnOCcCoR8JrbbL/AMVO1sVfZm80mWJCM43B9xDD6fnWYbx3Y7nbnr71JHfyxjKTyIc5+RyKfLTXR/eNYPNl/wAxf/kqLg+GWl/Z2n/4Ta2CAOyqNJmaWTaTkBBJnJAyB3yKng+EtpcypBH4xgkeSPzCp0G7OFxyCQxAOOxINQrrd/HkreThvUSn+dLJrN6wKNeXBBPTzW5/Wjkp9mRHC5z1xS/8ARueL/CWoQaRbeIL7XrXVnIgsfKNpPDclVVwrsrAqFATBbdzlepJrmLyO4k0W6WBFd4jDcr8m7JjlV9uPRigU+xPBq7Nql7c27wy3dxLE3LI8pIP4Gp4obiXQm+x2/myJ5s03mOFEkQC4RP9rcTwcDHeuapThOpFJf0j47iLC1cJlkoV5KbbvordTxnx6LFvFWlvfytp+mOrR/b/ACHmit1J3DzVjUtgkkZUHH4149r3iWXxItidVQvNYxtbxPGxTzYtxKeYM4JXJGRtyCM816ZZ6zf7pbHVbY3cSljBcW+FljUnO1l74z7g+xrhfFen6cSLi2eMzRkK1soA3DPXGcg9K2w1bllyVNX3X9aH5DSpwpL3T9RP+CO1xFc/BDxqVjRJF8RlTsTaNv2aEr/M19918D/8Efsf8KU8Z7DuX+3+WClQG+zRZUZ64wOfevvivoafwo7Y7aBRRRWhQUUUUAFFFFABRRRQAUUUUAFFFFAEN1/qvxrjPF+hW39n3s1v4ai12W+2QXllHJHAbiPkFmZsAlQTgZBOcZrs7v8A1X415X8Y/jdpnwjsVNzp+ralO8M1xKdLsJbhbWGOMu7yOqlUOBhVYjJIPQE15WN5LNz2OzDqTdoH5UfFvVvtPxu8dXkNheaUrai8Q0/VlV57cIqp5cnLAkbeuTkY5NYQ8TXcbHMNqcDqLdFP6Cuz/aO8WaL8Qvjx4x8Q+GHF1ol79jkt50QrvH2WJWbHruBye5zya81ktpznbbykHjAjJr5+nKydmftmAw+Gq4anKtFX5Vvvsa//AAm+prkK8SL04iXnpWrp/wAS9RtLa4DtFK5xjzYUYdeeCPp+VcU9rdgcWdwR6+Sx/pSeRdhSDZ3GMHLeQ+B79Ku91c9R4LAtWcI/gesyfFLWI/A731s9nb3Yu0g3R2kXKkE8grjt+tQ/Dj4q65e+PNHg1a+hm0tpStxAbSBFZME4zsGOea4aNZm8FC3MEuWvVlB2Hkbcf41m2tlefa02W06ucgZjI9fahNI5lgcE4Tjyx1v2Ox1H4v8AiWWe5T7XAUEjqrLbQjA3HGMJzxiudvviZ4ltElvoNS8u8gjaSOUW8JIIU9ihBHsRWWbO7Iz9ln/GNv8ACszWLW6j0y8ZrS5UeQ/LQsO3rj3oTS0N/qWChG3JH8D9O/iT4wXTPCOnWWpWceq2k0Fi7LMOQTBGx/DJPFeb+HNB0jxJ8Sbe5sNQi0K0nIe3tXtxJBHIsfIYAq65YcbSRz2xXQfHaM2ui6NG2OILQZU5HFsg4Ned+EJP+Kr0kAt/rR0+hr11a2p8hTyyE6UKtCThJpar5dNj2jUtD1rRrVrm/wBLDaeUJW+0qQ3kIGerAKJFH/ACB3Nc9cSR3N39ttbmW3uMDy7y0kaGXbj++pDEex49q7K0v7vTx59ne3FnIWy3lSHaxx1K/dP4ivPPEHiRG8da5ZXbgXiTh5JFVUjYvGj/ACgdPvDj1zXmYutTpRUpvd2+Z42No4zk9nP3km3db9Cf+1PEcV5bSNqcerLDK0jR6hZKskoIwV+0wqpHQcvG54qZ9Vg8qSW5gvdHKtn99D9piZf9+EEjvktGtVY3SRtodd3oTg/lUwtRIeYwSOhxzXE/Zz1TPAvNbo6DQfEmoaPC174e1mW1tmbebiwlSS3cbiMlcsnOO4zXofhj9onULYLDrempqy7tv2rTsRSj3aMna34EdeleJyeGbWa5NyBLaXfP+lWb/Z5gPTzE2sR04JxSS2HiW1uPtFjq9nqTbgwh1qzEcmeMf6Rb7SenWSNzzyTWlOVSnrBg+Wekl/XqfYPh34heH/FUcf2LUEjnk+7a3Y8mbIPI2t1I9s10LKVPzAgj1r4zfxAlyuy/0PUdHdhlnuxFPZ78ckXMZxjgnMiRkdPSvStJ+IGv+E7W0i+3CW2KiRIrsNcLNGRxskzjHUja34YFbfXbO01f0/y/r0Od0YP4Zff/AMA+gCcE03cMj2FcDZfGGxu7e3eTS72JpGRXUFPlLHbwCQWAOM4z94HpnHa2t3HeoZoSTGRwSMHjrW6xEJtKLM/ZySu0W+1NY4pA2SKVq6G7ozWggbC4pjnIzSFsmo3lU5rBzVrXLUSvNIS/5V4T8XfEtxYfFBpbOTyp7HTPsiyA8q0qOWI9wJBj3Fe4iQPLXzn8ZVKfE7VuCN0NtJ9cxAcfkfyr5zFTfI2n1PSoR97Xt/kcre+IWs/D3ie1ClhqOsR6gc9NkcskhH4kp+ANel/tb6slz+z3NZpG0s/iW703TbZM4JM0yM3/AJDV68TuZPOt2jDY3Bh+ZNdz8fvGKnwV8FobaJXv7p1lgilJdLdxEkAncDkhfMfb0yxHoa8nD1Xy1Obovzf/AAS66dlbz/L/AIB5L4F8LXGg2ep3WpSi41e+I8xh92KCPKwwJ7KGdj6tIxrzr4kNLbadcpAAZJZMRr6PjGfwBz+Fe1XLKScE4PqeTXmnjXSIZIda1AyiVLCC1IUAjbPP5hYH/dSFunXePSvOrQ0il0t9yLf7qhKK66HkvwLneD4t6Tp4Ba2l0rUrcqRlWm+zNKjH3DRpj3xX0v4Y1XTrj4262sMb/wBofZLqCRvKxFHHLc28y/N03SPJ06kwmvnb4KWwtPjp8PHFu929y92PJizuLywSIpAA527gce1e/eAdJbXPEXibxRY27PY2PiS1kR42JN46b129gUiijuHA/wCnkE8qK6PZudW/Rxf3ptnzlaPsuXXc9H+Is1vpnx40q4t2Vrf7NeW6PkkLFLZJP+hix+NfCd14Sm1x9N0aBXQXMqh26iONUXLkZ4xn86+3fj9Gvh+90a7JM5im1K1Zo/kDIwlEJBHX9zeoOvHl+1fO+l+FrCweKaOW8M6xLDva5Y8AAf0H4jNfR16cnVmlte/4HNhKcvaOrHdaI0vDOiwWRnsoVxDbqlrBz0jQdOfU7j+Najae8VtMyLuSR92Qv+fSsy10yAxDF5fRZGP3Vyycc+nf3qY+HreUKH1jXQqtuCLqTFQc56MCMdunQ1w4WjJU3datt/e9PwPTqUJOd2+x1OkRD7IFPDAAsOmM17V4OQpotkuW2mJcZ+n/ANevna3sBp0R8nVNSBA+810S7fU/4V9HeB4D/wAItpDGRpH+w2+XkO52PljLMe5J719TgJtvltsebUw7pNyfU6FAOTmlkyFyOlKuBRK2Y8jrXsS2Mo7nkfj8FvEV3znhBx/uCuN8s7h9a7bxqok1u/YZOHA/8dFcosXIH1qVH3UzwMXrVZTZvJcSAA4GeemccZrxbWJT8J7e4k8G6/qNnr/2NfNuLiWDfbPIo80n5dpUPnbkEnIJ64r3R4E3fvFDRggsrEgEA5IJGCAcEZzmvJNQ8Bp47s9eudL1C4t9Ou9TmuRERFdW0aI0wjR5iRJMxVlYHAUZPLV83mVPnnTnfWOp6eAw6qPnfQwvh7LZS2OhaNo1vBcXUCyardzQS+cLi+ePb5rysqho4/MkPAxukIUYVc9DJqImuodMa7m1G1RBv84LKZZC2fMVSVDHqQCcE11vhzw5pnh3QNceK/NxJfn5r2ONIjDEEIwiqNqgHLYAAzivKr/QV8Daq8A1g6hb3FlI9r50XzllCkBByMEHcpHPy18RiaVSvWeIctFp67nuxwuJj/tdOS5U7NX2/wCHOSvA954LOp6pJDc6l4ivDqFmFwxitITLG8uB93Mkarnp07kV5/qF6UeZriKa4dmWNY4jiRw7Y+UnjPP8q9HtNVi8OWUMerQw29vqulHR0t5gUaCHeuwYz8nzxhumfmBJ5Fedtbi28QX9m07lLeUIkxcZ78enY/lXsUnCTbSdl/nb/hzysU3WSnsupm29rJ54KOg3OUR3RWON2FZl9eM49vevZ9N8LafZXl1Y2crBZLRF8tsb2dGZJA3U7seWT7sa8luI5ltJBZ/ZHkRlcJd2/mpIndCmeecA5PAzXr3wnsLvXF8J2c1rZ6Nd3EjvttrVhalXilIKkP3kjVccckHmvew1RKMpXtd7BhMHUrRbpK6/IZb3WveFJzc6Rfz7F5ksrgq0ThV5AA+6eOw5r2Hwh4jHjDQoL6C5VZCNs0QjKtFIB8ykEnj0PfrV24+ElxqMI867sfMyWLCBgDn8Sf1qh4b+B+ueFb67nsNW0XFzIGfMl4W2jOAFIKDGccAZAAzxmuuFZJ7mksDUe6Nee3vhaXq2uoy2txd2/wBmnePCieLcG8uQYO5cqCD95exHIPsUnjrTfiT8QdAn063ls7gmFbizuB++hKqYtgYcSINoO8d35CniuB/4Re6CjdMpfHJA4JpkWganY6ha31pMtve2syz291E37yFx0YZGPYgggjggiumFWEZcyf8ASOd4SrblcWeZDU57uBDcu87BEUMxzgKoUDJ7AAAfSs86ZFNdowC71OQeM4rutS+H+sXBle0/s/zZJWlxcyPEgz/CNqNgDnHB7VgP8I/FzzecLrw5FJjB2y3DgDt/yy9auWIgzzqeW4hXTjoFnpxmni/iEfO084HvXm/jP4Z3i2c9vZXrRQzX4eJLiYpHDGQx2ZLfPhy7gnJG7AwBXqWneAfiDox1E2k/he8ku9rR3F5cXKeQQoGBGsRDDIzywrjtY+Bnxe8SXnmal4o8MNBjAhheTYmf7qfZxg5zznPSodVNJo7KGBxEHqcX4P8Ag5pWhWF7f60P7YgZJZ5hbqCZAoLFVJOMnGB9a5f4W65BqELX8OgadaXc14InAUuHUhy3zHj7pTIIySgIPp6fd/steN59Ou9O/wCEm0R9PmB2xEzpycHJwh7/AMqxrD9kD4gaJLL/AGd4r0CGCQ7vK864XDbcE8QkevPvRKqpJq+p0fU6z1ZX8RfGHS9AjngXT4biZFcNkhRvxgKvUHPqeleDar5niCxHnHDyuxIAxsYgdOOnb8K9n139ifx1qsUKrrvh0uG3Sv8AbZl3fL2zD65H61FrP7LXizw7Dp0El7pt2t1P5TXFtI7Q2iqpd5Z5GRVRAiMc8kkAYqeZKKs9TaGEnF3seW2usLLpSae4SNbaYA4XDb+cH8aqancxyPdSgK7SH58k5PGD7c4/Svf9N/Y78SRLcO+saEPtE5n329w7q6g/JtIXgEYP40y7/Yv8VXErlNe0Jo5CSRJNMpUfhGcn8upp+1iuovq9TsfH/wDZgutejWQjLMCB1P0/Kun+JWgzTGCRFAihhjXPcgn07nLV9EL+wr4l/tJLuTxHoisFGEjlmwGH/bPp1rodY/Y+8UaxgPrugJErRkKzSnhHDY/1J6nOTXS8THmi09i/YVL7HzNNogi1Hw+0loUmiuE8wyKcyAAeuODmvRfFMNvJdZ8gQoI/uNkMSRjA9AMdPevYb79knxLrWoWV9f6/oklxC6O5XzQvy4AVV2DjA9vpWzrH7Meu6qI2/tXREkRRgSRzFT6g4H5H36Vw1KnOkhewqp3sfO2g6Ra2+ixRx87TuDzKCQS2dv04P51q+HZ0itNTnuNOt551eQmBT5ccnHHHYDnjnPrXs+l/sreJNPsjZnW9AWJWba0QuGO0kHGCijj8akt/2U9eiimiOvaY5fIMh80BweP7vGPxpOafUFRqa3ieJfDm3m0iyvjG677wI4HBPA68EYAUkYPHersDWkmtPJZbLi9gtmiubggDCMcbR2zz19DXsvhr9mnxLo1g8dzqOg/a3wu6OaaRAg6f8s1OeT+Qptl+zD4nt57uY+IdCWS6G2VYYpiuPbcgx2568UOprqxzo1HtE8r0y4s9G1G5vYrYLcR4EcEbAp5gPU9eOtUtAgjvfEmtXOoTmSa5KyELgjJ3E4yDjn+deyTfsweIWDY8Q6Kp6qAk3ynnuAPX9KpSfs0eM0vhPD4i0NECqBbrLOEDA5MmPL64OOc/hXRCvBdTJ4ao+h53c6DeC2KQ3EiW0QJT5/uqcflzXDeGNKEmvayJriaWeIxJAkeCjAuRIWPYjOePTmvoOb9nTxvMIWfxFoAlgw0R3TMNwPBbEfPb+dM039mfxJpt9c3A1jw+ZbiR5HlQzhjnJIA2gDrg5yO4xXSsTT6sn6rWXTc8Q+IHgW2svBXiG4srmaWMlVWKTnaS2dwHvXi/iW3mg0CKKeNgIljMfX7pJz39+n1r7J8R/sseLde0s6cNf8OLCMFZXe4R+B0IEZB69c/SuH1b9iHx5qtpJDN4o8J/OqRgiS6GAo68Q+tXDFQbtc0hh6qWqPNdf1Lw5q3hLTdK0u91OPTI4IXSwlcH7LK0YDERyEhhn5S6/MOBkrjPafCTwZDHJayBw5aMuV6lCGwB+laekfsLeMbO8iluPEHh2REQKfKu589O2YOOg969r8C/AzUvCFtMt5eWF1NIQA1q7kBQPVlU5z7VzKdOnpGV7u4qmHqyVlEwGsm0+70nUkKp5N3HEd2cFJJFRunvsP4Gunv7s296zodqlj+7TjbjtW5qPw0OtaY2nXRUWshXzNshVsAg8ce1JF4OvbixgLzR+dEphkyf40JRu3qufxqXUhzN3OT6pVULcrueY+Jm1DXL6ay+z3K20zRzxSyTRojSJsITGc4JVskgDDH1rjdO8fxfCXTEvdCgEvjPVLMSyahfWieRp0EizxzRw4IkSdTsKSqzKQ5yoZBXqvjDQbmzhPltCzpIAQFPXgsenIG+Ne/zSKOgbHmujSeH7eWz17XLWa+t7a8UrYW7IZZogSxRWZvkUfKxbYSegK7q4pOPNzLfv2Mpxr05JT91d2fUPwt8BXPxA0Pw54t16DS7Ow1yC20jVp9WvGtvt7QXKyQXcDbyzzGaBSV3JuMjEFgMVJF8RtEuB49u/BMMAEqQafcS3umx/aJLEl4Z7kZUoHaSJCVKfMrIdpevH5PiHq/iLxJ43mlu76/uk2w6nB9pdoLvSWjZ7G8tGJJS4t/klKscsysAwNdD8cNf0zwZ4x8mTRotWhv2gkllt5TGt+8VpEQHZTgoskx4ThigJ5U53nZQ5r211fXbc91Q+uRcsLac727dN1/W1z2a58D6DoXhPQte0vWdT1B9Uii8m11kI8kIZW84F1AzKrREZ7KzDHeu48NR7dGi9CWrybwR4l1bUfCUNhqbxywG3iW2ggTy47N4m4VOTuyrOHOE3ttYjOc+u6CP+JPCOnJ/nXuYOUZyTT6HiVIOmnFqzLQTA459s1WuMusg9v8AH/CrbHGcE5qs4GDk445r3TzZO7PmD9tHxzrfgD4UQR6Dd2ln/a1+mlXRu7GG6VoDa3TFUEqMEfIGHXDA9xXBfDj4lTeKdPhudRG1pCY1k3Fllx3HfOOuec9Setey/tR/DSL4meCNH06bVX0gQ69FcC4S1W4JItbkBSrMvr1zXjXhb9mWLwxIlxbeObkzRljE0ejxoUDHLDJmbNeNiK8acrNna8NOvSVtT1rQL9NSEZ8oGJjhWZgR6cgetfPGpeJY9W/aQ13UfvW41+W3QdvKR/IX/wAdjFex6b8OdcsLq3a0+JN7DtlGwHRrZwuSMZDMQcc9v5V8w6Hcu/ju6nkYyO2pu7uflLN553Njtk5OPevmM6xKq4blieHi8NUw1NKfc/SHR0t4fhRqVmx8pE1G1WIAZG5pQFH4k4z71mx2TmMdQT0OKpapqQg+EmvXSOMwalpU5wem28gJrnF8Q+IY5JYl8QkBHZAxsrY9GIH/ACz9K8fhrNIwhKhP1VvVp/kj1aVF1Xyx6Jfm/wDI7BLKQgDBGVz0pVtGDYJII9q5RfE3iFFUf8JA2QMZFnbjP/kOmjxL4mDZ/wCEjkx6Cxtf/jVfdRzClax0vBVE72O7gtiFGOak8l1HOCK4EeK/EigA6+5x1IsrUH9IqafF/iNhtbxNegf7EVuv6iKt/wC0qK0MfqFVs7/ySwxt/KoltmVyQMZ7Vwi+K/EJHHibUOO+2D/43Sf8JLrzMN3iTUHx/CRDg/X93zUvMqJosBV7HcyRMMNsUsONxHI+lY+rxlxyhJA59KwR4g1SRhv1SWUA9DDCP1EYP60fbrmRcG8kxjHCqOPTpWUsyovqaRy+tukcdqf7/wCKPwwSBJLhZdRm2tENwRzE67WwehXOPTa3tXqMXis69qF3p+ls82kW1pLJe6nFORHK6l4vs8BHX50dXkBwMbVySSOB1nwOPEt9p0japd2phu7aXy4FjQMiTK7qWVQ/zKGU/NjnpXT+DbHUJ/jBqTRzNF4WtEitY9OLARFkilneQJj7pnuI0XkDED8dK5/rCr6wOynh5UV7253k/hrTvDlhcWljYW1pbx7Y4o4IwoQA9scjv9awpdwLDc2Cf4mz/PNdfrBL2UpJ/iFcs6fOfXNeRmLcZRUXbQ9/AJODb7lUDBHTt/D/AIYpGD5+UIB/tA/4/wBKnKjPpzQY8H8a8VzbVnqesoJMrPvCNujUc/wSbv5qKFbGcxv+h/kasOmUbineWPzpO1tgSs9ylPd28LDzZFh6f6xSo/MjFWoZre4x5U8M3/XOVX/kakXMbZUlSPQ4p06LccTIk4PaVA/86pOLSuTZp6CvAQOUYfUVC0WSaBplqB8tukX/AFwLQ/8AoBWnfYwpO25u0HXHn7x+ThqiUY7lq6IXiyMHkZpojXHSrRtJ9o2X2F9J7WN/1TYagkivkA2jT5Rz182A/n+8/lVKKsmLm6DkhX04pVXB4HFME1whw+nnH963u0lH/j4jNOFztBLW16oHdYPM/wDQC1XuNDmwD3Gaamcf/Wo+32rHa8jRt6TwyRH/AMfUU+KW2mbZFdW0j9o1uELf985z+lFmSBGRzwKQKM1bk0+eNQzQSKD3ZCBUBBEm0g8VdmToR7QOoNQsgLcgVd8sEUxoQWNYyi3sUmupmXNik6g+WpbPcc0WaeTboAMZUZ9elX1tcnv+FRm32cZqbONO5Ls5EMoMsLqpwSMDBxiqsWnwFZC8SuSRtLrkgj0/KtFYaebZWHK5I/SiCbkrmc46XRyuk+G7az1e8vEgRGctgqvUHk1gWnhCGzW6iFuhMk8j/MOxYn8+n5V6PaoGaYD+8RyMY4FI1uluvnCGLfv++2SeTj+VXUw7esGKFSytJHKW2lnyDGUwduF2L0/H1qa00rZbyQqWJck5HUdzXexINjEDDHg4qO306GAlljCsf4qxeBldNyK9srbHntt4VuIJbeWOIAWylUTbgKpI4AH0rf0nT5LaW4LEfvbh5FULjapC8H15BP4iupMID5wCajESqWG3HNegqSjG1zmTuytHBs4POPSkYBM4FWGj+bjNL5AI561i3fRHSkirI+QFGBmmR53nJJ9iat+QM59OlIbI7ty9PSs5J7odlfUiZevGOaktuX9sVJ5JPtmnxQlZCT1pWd0yrFmyJdASMGvOf2j7y40/wVoj21zNbCTVDFIYZWTehgkO04IyMgcGvSbfKx5znPQiuD/aC0K41/wHpFvZx77hNZicAnAwYJgf6fWuiDs0dmBlCOJhKe1zwi0uiLdMuSe+TWkk6kde3c1uad8H9Wi1Ozg1todM0xoJJ570XKLsIB2x4cAFicE4JAGSM4rYtvDfgjSrUC91O81y6ILFbAYhHyfdLHaD8xJyrZ6V6dnY+9lmNB6UIub8lp9+xykN1EtsA0qhvNKgHqflzwO/TtTfGvhTUPE3gWwhtxb2hi1X7T5moy+QjKYSoAOCdxJGAQPrW3ezaFMxNnoz2aKpCI1zuVSSSWICjkggE5PAHHFY3jfU3svAYu7XbBcRanbQeZH97yzHOcE9+cH8K0ioJrU4pSzCrNSjBQ1Vru7/AAPN77wNqmi28k1xLprxrkkWt+sxwMZICjJHI5FO/wCEL1aKBp5YYo4kkSN2dwu1mGVHOOoB56e9B8Q3zlpPNUyMp+cxKzZ9ckZ616d8YNZttJ1bTNM0i2isrVLOC6YIi5kkniWZsnBJCl9o5OOgrodtzuqVc6p1IUuaD5r62fT5nlK6RcclmgjGAw8yQJuBHBGeoPqOKeNJuog7ExYQgdeuehHqOeorZXxhq4Yhb0hf+uaHjp3X8KenjDVVIYXKBh/E0EbY9uV6U2l3O62cL7UPuZl2Wh3uoypFbJE0jqXUSzJCCo6nc5Axwec44p48N6i7EIkcrKwUiKZXGcccg/rW5/wl9/cr/pC2dyBwPMsoSB+AXp7dKkk8Qm6ULPp9iy7do8i2SI+n8IGKTSetzPmztX5fZv7zL1LwzqmjWTT39lLZqAQDLxk8gcfXirc0F/Z/BTUvEmnNEH0+7uEuRPKEBhIQLsOOXLsq477vapPEXim81PSRay7fIXO1SNxX6E5x0HT0pviGb7L+yhdKrlH1DxWtvsU43oieYwI69UU/hXNVn7N8y6JnyHFVTF/2W5YxJSurW2PnjSb1PEsCywbTcKxDx/xK3UofzOK4r4iaJNb+IXuZIPLM4Dfd7gYb9c8VftLO50bxKLlJ3tomcBgv3XUnkH25rvPijpMSeG9OlaQ3AuMyW0gK8AAbgQOxDDn2rHCr2U1OLvGR+QUIylFyvofef/BHzevwX8apkGNfEA2gev2aLP8ASvvmvz+/4I7sx+EfxAyuM+IgxHv9nj5/QV+gNfW0/gR2pWVgooorUYUUUUAFFFFABRRRQAUUUUAFFFFAGdrHmvbRxRTfZ3lkCeaBkqMEnbnvgcfWqLaPatpc9gsQWGUHPJJLH+MseS2edx5q7r0Ek+lzCH/XpiSLnHzqdwH4kY/GkDg/MflHXB7V5VdL2j5u3+f9M64N+zVu5+S3xB8Pf8K+/ag8b6Nqe3UkS4XdmThllhSVdxCrkjf6AZHeuHt/Emi6POVi0J5ijkrI9+6ng+y13v7WFyZf2q/iPNCzY+1Wygg9xZxAnj6V4lclmLn15xXzkEo3Udj9lwGX0MXRp1a0btxj+R7B4c+I2lXxvTeaVcRJFavKvlaky7nHTcShzUvg/wAc6R4qvLyK40iaJ4bZ3G7VJdjL0bhQMHByOO3SvFob2SNZAjEb12n3FT6Dq76TdXEinHmWzxHnsw5rZJHZPJMLaSjHXpqz1bXPiboj6TDbjw04gilkYEapJyWxztCDpj/9VY+n/FHQ9NuXmHhq4aXyWiDf2xKANy4JI2nP5157Ld79KhG4M3mH64qm7gnPviqtcuOS4KzTj+L/AMz0g/E3S2tCp0M7i/UajMCPlx+NZGpfEPSDpb27aHcSQ7lcxx6i6M2DkjeysRnocDpXDmTKAc4znmobgeZAVHLNjH5ikkkzaeT4Pl+H8Wfpv8UND8F2x0vQrqA6RNG3+rtB5cDEx7sjb0xnuMVy3hX4Pzt4ns7jTpmvoIszh1Kn5Qvr0PUelP8A2lJmTxvH13Ix4HtCBVD4LXN7b6f/AGitzKhB2Q4c8YHJx716L0jofK4fAV4UadXD1WrpNp6q7O8vZobCaeymnjivLecxSRSZQg7QRjOM8Ht6V4f8SWQ/FLxOitu23ManBz0gir6Em12/v/Pe6uBcfaYWgl82JG3Aggnp1wTXhXjVtMuNavDLq7ahdW17JFJaQ2qwpbjjFuZEQFyqgfeYsAw6d/jeJ4p4Ba9Uc8sdXw9aMcTDe6TXV6dPkcwb+9jt2givJYoiCu1W6fT0/CvSf2evh1q3xQ13XrS68XaxpllYW0U0UlsYpX3s5G398jjbhemPxriP7X3Kq2+j6FaLuDZ/s1bhyMcAtcGTHr8oGTX0b+ylLFbP4pvrr7LaotvaIXit4rdAC8uOEVV645PNfHZEnPGQjKo3Fbp7Wt6/oZ5jVlHDyfs1F/Jv7rGvJ+zDq6Em2+KesRr2E+h6bL/7RGao3fwO8Q2N9/Z1v8RLK/vgiyNDc+GojIFYnBPlSLjO08kAVo+Lf2kBc/EkeAPB1oNX165iaKCbG6KOVW/eyyAMCIkXq/c8LmvaPD2hxaBpojWVrq7cK1zeyKPNuZAMF3Pc/oBgDgV+nQVHFSlTpLSO8tbei11Pifbztdv8F+djwE/AX4iIA9t4m8G3RP8Az+6DdqwPpuju8fkorL/4Z1+JFjJNNpo8A6ddSqVe60qTU9PkcH+8FZlbnn5lavpyJCgx7k1Kc4rpo4amoWcdSfbSj8J83+FvhD8TdEv7GTXJtI1jT4rjfLb6fqDh2UD5TmSNF3A4424I7iveNEtZLHSbeCYATIgDgYIz36VqMOKiI5NZKhGk/dNJVZVFZhF/D3p7nimouACPWknbapJ4roi+WOpluytcTiMZzjA71j3GrGNmjxlsE8dKoeIdVWKQDcfUhe3+c1j6hHIrNJC/HBOe3SvFrznN+47Hq0qUYq8jetdQ3zooOXOB+dfLHxD8a/2t431+6Ry8ZvJbaPJ6JG+xce3ysfxru/FXx20XwFqVzDdJe3epWls140VpAXRAB8u9h90EsnJ4+avkzwx4vXUZba1kl82eeVQ7twCxPJ+mTXz1SNaS5Ezok4RvJHptlqEck7LI28EPg5xjCsRn8hXT6xO2q+GdBluJYnmXbsVQMpbWfmQwr7Fppp5T67Y/SvHJtWZIhcQMVwQfYH/GvQbXWRfeGdBCxqphmu4ZHA5diY5Bn/dRl/OuelTqwcubqv1RCnGTV+hPK+6aMdsGuN8dop+GviRgcSza7Hbnnt9nAXPpjEh/4FXWE/vEf0riyV1Sy8Q2MjnEnjVJCvXEENowY+n3gBj1I9ac1aLbFWs0rnK/C+a++HPx8+HWoxW0NzeMqeVCzAiOO6hKh89FdIpN/OQMcivojwRpw+FXw+1IX7C9j0XU9Rvh5YwZ55QYIFJOOcFw3u1eG6nJP4n1PxLr6xiLU7lX0bR224/0m/b7NCuBwpjtUnfPY7favoL45yLbeG9L0q2Je3vT9raXP+tRV+T65LZ/D3r0cGpSimntey87niY6KU4o5z4n6hD42+HQ1aIGG32WevW2QNypLCRs9sjAP4V47bttX5gQO5zXrWlmG5+DFzYSuouIvCenyRAnh0SGcOuP9ny1P0zXlqQNFI6NwUYqfzrpwtRyldu7a/Jv/gHPgt5RY+JcAAdMcYqzEMgcVAE5wOnpVmNSMZGc+lemnboeryp6IdMn7lyPQ19K+DYmh8JaIpIyNNts/jEp/PmvANO0l9Tt5WXZ5KkoxbOenPSvoPw6hg0m3hJXMVtDHhSegjABPvx0Felg9ZtpdDz8WrRRpruYAnoBSTZ8g8njrSSGcXSDOINowFUHLdwx9MYxjv1qZ03QkdK9RpM81M8t8WR51O/77pM8/QVy/l5IrsPFK7tTvcfdMx289sCuaaHpkfhW/LaKPBxGtRmfcxbkmXGco3fvg18y32q6XqvxN1Qalp8ggtIRbJBaNtW5ZMxMGlx8nDMxwD90jjNfUV6AqSkf3D/KvCPG3ge9uvELX+nabc3NpdyRgCBM+XJIwVVf+4GbOGPGD1FfKZs9YpK510HONOXs1d32NPQfE6wWNskUEyW1vGiw2KsiwlUwAkjFCzBsZJBycnGO3LeMdX1bw54x8Pa7fWtpJJYXn2ifTVUC3dXCsCoUHb8pJ2DjGB712EPw/wBa8P6jolvfQRzrdXS26vZSNIgbOWViygrhQTnGMdD2ra8ZeB/D8OgaV4dvILn+z2v7y+L2h2XTOkKLFHGQCMvLewA54IQZ4r5ylh6lWbT0S7rfTU9zDvEzpOFTSzvY+f8AUdX0vUPG+t6Nptw+v+HpFmu7Oe6DRSp5MbuweAn5GfYwG8ZCAY4OT52+nSmzWKGABWdYI5ScBugOT0wpIye2ea9g8X6D/wAIxdeHdJgCymx0/WRcaiHDvJOZI1eAkAAmJJo8kYXdI4BwK8vudYW51a6fyVjJ2oRAuxZHVQm8j1YICfevUUVSiuRdF+e5tjFD6vZ6Xb0R0vgyy0ibWZrbXtbuNB0Y2Nwkl3pwd7gscKixiNW3ZLAkEEFVbpnNenfCsSad41j0GGSyv4dK0+XUhqdpZtay3m2S2KtKrc5UO+MjK7iM4rxW1v5rWGa5isf3MEjxyMykOQMEMB/dOT83+zXr3wena98X63KsJe6uvCksNtbxn55pXubZUVc/QknsFZjwKvDtvlg1pd/kenkeHVLB1al9+h9SvBskZVY4DEDinAMP4iKdeNNJezsvlmMyMwIB6Z65/wDrU3cRjIrq5LM2uSLuHf8AOnhiD2qEScc0CT2pWsLcsCTHYUb9xzxiq5kP+TR5pB/xp27CvZk5J9QKQlj3FQeaaXzDTUWF79CU7sdRUbFj3/KgvTNxJ6UJJbg12ELv2NU7631HUZbmyE3kaPc6ZcRSS27g3QnOAoRWUoV2b+G6kqCMEmrmfWnK+O+D71opa6EtdzF8B+Ir7xX4H8P63e6R/wAI/eajZR3EummMx/ZieAgUgFVwAVH90it0tLj71IGBOcg5pS/FKWrdhLQjaWRSOSaabmTP3gPwp7OD3BpjMueg/EURtswdwE7/AN4VE879mIpxZQOAKjeUdTmnp0ROvcoa5qtzpejahewwPezW9u8kNqhw08gHyRg9izYX8azku/FMnlGS20KANGjOjT3TSIxALLkfLwcjv0zWZ8VfG9l4B8Ez61fJdSxRXtlGI7RFeRmNwjYwSOMIwz64xXT3MRguJY927YxXOOtaJNK9iX0GJJe4HmmDdjnYXxn2yc1IZZgOHXn/AHv8ahLegOPQigyEDsKm/RoVyRpLkscSQ7e26N2OPwkFIZJyeJYMf9e7n/2t/Wo/MUgYOR60hlHr+NVoJtk6Suv3pUJ/2Yyg/V2/nU6yjuSf0rPMoPIJ/CjzTjqR9alpAn0NDcNvAOfU0pIP8JqgJjgY5pwucHuaWxZcLsD8jbOf4k3f+zCgyOOsoP8A2yx/7OarCfI5FBlPaly33HzWLBmYdH/8cz/7NVSAyJqdxFHISbp0uFDR5w21Y3/i9VU/VzSmUntmsvW7xrG1+3opZrQmXaoJLLtIK/mVb/gFWktieZ2OG8b6ve2OhaZqlnCmrw3bSGWFkljCWYTCzb0clSJJ3kycjMyHadgx876lBb2V/G2mi8sReGJUjuGE8kczhg9vv2gOcKw3YGBgkV9IW66Vq0mleH9ejS90WPSrnSr2e3lzIkmyFUuU7bFeAFX5DPxgqDXnR8G3Xgf4yXvga81SHUIJBFOzgMpYTyEW7GLkpJiRBjOAMEEhgKU6coQdXeK3XU+exclKvyvVLdM5v4faldad4p1TUIbeZZ5tQtbT7JHC05ldbgN5e0Hl/wBxwMdxjriu5+J72974i8Jmyt5ra1OmyzRQ3Eru4HmqoLbuhIQZ79ySea0/gxo1vqN9PqdhdhNSttQu9Tt/Kj2n7bEPPhZCp+/5RYrvHOAOd1S/EDSxquveGDYiI3a6XPaLasRF5+JvM+0LK7CM8SEMPl2iMEgg5rjnJ2dOGi6X67bHt5Rh4UsfGpH4bP8ALc7n4fahFN4q0m1imFxus5pGbdkj5SSuMDGCDwee+SMV9IaKh/siDBwSTggV8i/Bm5L/ABI06BgUmiF7BOndHW2mLKQO/wAv04BGeK+wdD+bSLfHTLfzr6DJU1dMz4hio4hcvb9RszOqMVXzHHQZ25PpnH9Kaw2k9QD3q4yAknGahkTap9q+uSPiZHlHxeaQ+G9JbZ5TPqsJKtglSbW6JHHp7HtXAh5RHwNzY6Djn869E+NeYtC0v1/tWIf+S12f6V5zG4Cevavlcx0rH0mCV6VxyTTxzRvnhWVuTx1/Cvm3wx4PS48aamLmRreK31gQyIP9bmR3dMAjOHKBAf70qetfTstnNFo0+pJsKwGKYo3OYizIzkZztDgKfZwc9a5m30axe5uPtn7zRZvOV7lYlFxZrI67YywJYBW+6zhRmGKRG6g/I4+tCMFfY58yw/1iCXmep3aL/wAKa8RorLMHvbQAx5IkVbiI5H1GDntkVyd9DI2uXUEEkaM13OqbgSpTzGKtncONgLH2B6V1kelXkngabTZbnzdR/tDbc5Hlg+WQJJ2xgbR8rd+MH0zg6nZ3D6xq8cX7vAltIpXKrn7saqOeMmSMN/vED72K+Oy2u8LWlNR91Lffq3/l+AYSj7KTdui/D/hzGae6hlZJHiLLjhFPcAj+L0IprXc2fvr/AN8//ZVY1uOZrqSVx9mhjQLFHIpRvLUYyEA3YLbvmbgknBJIFZ11G9pKIZHIuAN0sWM+USMhWP8AewckduATnIH3lCrGtFNM9lLmsWTeTZ/1gz/u/wD16X7XIf8Alpn/AID/APXqgZGPc0GQnua6LI25GXftE27iZl+iilM9wx4u5APZY/6rVIM3v+FTx9iQcZ7VnzWLjTLltLP/ABXEkmehKp/RRWhp2rxvqP2CV1W+EZlCKDhkGAWB+rDI68jqOazfMYBkj/1uMbgB8vHQe/8AnrxV/SLUQOW/iPfrWLlqa8uh0enB2uMoQrgHaSM4OODjvg812Phm2SzVAhZgvy5c7mbheSe59TXIaSMz+vvXU6bqFvZxL58oRmZiq9WbG0YA78kD8RXu4D+G35nj4p++dBqbn7K47Eiufcc/41p3UryQEsCBkED296zWyWNcuZpqrFPsd+WyUqTt3IVHzfSnmOiNfnJFSbeMY714yieumRFMj2oIwOKmZflOOKjYbapxsgvdkJ5PFPxnGe/amkfnQMms30KXUk4A9qB600L68UZx6VT1EmSbsDBPFMKA85oI4zQD2pPfUXoNYe/40g47kGnsecE4pvANTKF3dFqRIjsvRiPxpZNk0e2VIplIxiaNXH/jwNMBxTwRgj1rRXXUl9zPHh/S1kLppttE+c7rdTAc+uYytSLpqiT5Li+j9lvZX/8ARharRGG4596XBVe4p+8+oaDVsplHy6lPn/pvDDL/ACRT+tSGG9UDFxYzf9dbSSPj6rKf5U3c3vS+aVU5PFXGXkRKIxZNQVsGwsZR/wBM9RkjP4Brc/zqJ7ybd+80i8BzjMFxbSj9ZUP6VKLvDggg003KMTzn6VblHlsyLa3QwXip80lhrEK9cvpU0gH4xBxVKXxbotu8YkvUQyNtHno8GPX/AFir6fpWgLhieOCPaq+pCS4t9plYr/dJ4/KuepO0XKC2KSu0pCWOtaNNJIIdVs53Zi2yK4R2H4BjUl/qE8RjEFlN5Wd8lxJGQgUc9e1ZFnptjbRTtc2drNNI2SJrdGyMdeQaow6Bo00N7Hb6Ra23mDEkltEY39OCmCD7j+tc08XdKKdmWqCu+qOlt/EkbKP3ZdzwApFJqF7qiZkieGJOgVYizfz/ABrFtfD6W8o8ue7tGLdUvpmPbszkfpW8kd3KzKupX0cfBUyfZ5lPt80W716tWlGpOsnCUn5aE1YxhZxRnaTquuX6vJczQJGSfK2QLkgZ6n8OlX9Gu5b0Hzrtbkn502xCP5SOOB/Oo9QOoW1uxTULeQDp5umglR35SVcnr2rnPB0urC4Cu9jdCPaqRs8sJQYxtBAk9M856+1ayk6UlByv6mcY+0TklY78ccAZqQA+9VIri9H+s0yFgO8Oo7ifweJP51Kt/Jj5tJv1PXEb20v8ps/pXQl1JsTbc9qdtBFQ/bkVSWtdRiPo+nTtj8URh+tVv+Ei0yNgtxfxWjEkYukkt8/9/FWna24F0rnrTMjzAAxDc9BxS21/YX5xaajZXTf3be7ikb8lYmnHTLxrtyttcLmP5ZGjbYDk45x6gVjJMJNpFiEgOi43MxwBnA+pPpXJfFvWb3R/ANhf2zPZXLalFCxR+QGWQMAw6/dIzXRafexXCPeRqZIxGixJkguzE4XnpyMZPTBPauJ+M1lIvgENMYWuZtbtnZofmGPKk4DFQ2Mg4B9eK1hK80b4Np16fPtdXPI7y7lubVp55Gll8wYdzk8q4PJqKC7zF94A9s9K0tD8MXniSNbO3DIHmGZGhdtoUHPygZP3x0rrLL4TWum20EuuX02nyyAM1rcPHA688jC7mPHfA69K9BXZ+lPMcHRjyxd32SucH9pIHPFV/E8E2q/Di+tbWNrq8/tixmSCAbnKBJ1YgDnq6j8a7f8AsjwnomoR3LX13qtvb5VoYYAqs5OQSzn5gFB/h71V8TazpVl4Q1HWdO0qNoI7q0tnt7pQVO8kBgE24wV/n61pHe19TkrY7E1bexoNK61lp1VjxdPD+qQ3MUdzpt3ZncBi5gaIn6BgPQ11Xj2ObW9UsLiMBylhb25XdyDHGqDr67a6Kz8fxXFrarJpmnrbQoY4o0EoVFPUDdIxAPpmn/8ACcaTAI2Gj20aICUjt2l2k4wDlnPHT8q6eu5pLF5p7RS9grrz7nmf9i6mrkfYLhucYVCTmkexvos7rO5THPMTf0FepQ/F623fP4ftZcnJzPMvOMdm9hWhD8VNEmANzpZiVRnbFNNkfQ5JBpNS6Ha8fmq1eGXyZ5LbRzSA4glyvHMbAj8xVtbefr5MmOvCmu01/wAceHtXeMy6Reag8KsiPd6ncMADz8oZj6Vlx654d35k8P7kx9wXj9fY9RTTk0Usbmm7w3/kxzd7a3BgDGCYIOdxjYL0z1xj9a888efEGXTl0Dw1dMy6BaPdXzwxruYXMzACUD72FRNpAzwxODgV60/9iR6ZfxWX9qWy3CFmga9VoSwyVJXy+fTn16ivIPGPg608VWmvajNcQxtotla3clvJlXeCW5MDSK3+xJJACOuJM54Nc2IhGfuSejuj5PiOeIxeWyWKpcjTVle/zOE8TXtpe6RJLauX8u5jUMB1BbGfoRnrWHqd9Fp2kxG4dUjDNsLE5U9SAPfjp6VZ1jw9eeHrd7yBn1DTVBaeJhmWEf3+OGQdcjkfTmq+t+Hp9f8ACq6nZSWzWNrPHFMr3KpMBIrFJFj+80Y2EM6ghSVz1rOlGMFCK2R+NJqja2x+lf8AwR6lE/wg8dSjaN2vITsGB/x7pX39XwN/wSA019M+DvjZHZGZtdU4jOQP3CDrX3zX1dFp01Y7KUlOCkncKKKK3NQooooAKKKKACiiigAooooAKKKKAILz/U/jVNWw3rV27/1X41SLCPLEhQvJJ6CvNxHxnRT+E/JX44Ppy/tN/FJpWht7X+0vk3xMAW8qPJXk9Tk5zg54wOK4+K28Ms/+kX0MYx/FBIw/JRW1+0/b6TZftHfEZNDa2bTTqMcyG1IMXmPbxtJgjj75fOO+a8plbd359a+ZhFK6sftWAy9V8NTqOcl7q2duh6QbbwJKv7vU7OAsASZLWdgPyXNW2s/A0SRGDUtNDAbXf7LOzOx6HBUYHY15TuGGIJApYsOOuTitVBM7v7HvtWn956683gaNdjXulTFW+VRpMrBh9cj+VV5YfBDpuWbSkYn732GX+QPGK8uQDoRn14p52KwO3JA6EHHStORIn+x4x2rT+89D+zeDd3y31lJjru0+YD6datNJ8PAIUkTT3kknQM5gmSOFCw5CqCzMD05+vFeX7whOegpBmZ4FHLPPGBx0zItZtRT0QTylJfxp/efpZ8ZvhpF4q8QxS2+th9UUMtzCyq+1jHjBAwffpWXovgfVPAHhHTItSh3QmMt9stlaWLljjdgblOB3GBjk1y/7Sl1JB8SrsxStGwlkG5Dg9FHauv8Aht4x1WDwVozG+lmAVmAkO4Z3Njr7fzr05qyPBw2Hx1KjCpRqqUXFaSW2myaLlk6XkWIXWXaRuEZyVBGQSO3HNeD+Pdc0W18Za1aSautnINQmleG7jeJTKxGSrEAMMBRnPavo3U7yx8SBpdVsYpriSEW6XkTtFNBgcMjKRjB5xXiUth4dj8Uaxol1PqniHWdXe4Ej67qLTW1vMkhLCGNVVY/7pxk46d6+fzilSq4dQq7XPmc4zWeBlTqYmnZpu3a7PPLTxh4cur1bO08RaRe3hbYLe2vo5ZN2cY2qSc54rtta+K9h4E8N6poM97Hby6raKym0mK3S3MIaWMgg/KoYR5yACCRnmvLvFmqWHw+0/VtK0Dw3byWZu2kvZbjS4GN5PtCzMibXkjSPIC5ZSAWbk815Bb+JpNRvPE+o6vq32HU7TTmlhmguWEk0iuqrBCpwyNnIJBHys1fLYXLoxm3Quku9v6sfCZlxHXzCHLQVlF6vv8j7R/YRudHg8RTajcarJ4o8Z6+jvd3kFtLs09MCV7cMRhjuIBYnHACkjr94FG2AbD+Vfize/GfXvgb8PdOvLDQrLTrzWrnFrZi+v0iiSIEs7xpcgkkMq8jkYIbIOa1j+2j4g15z5/jTx98PrlkyJfD2syatpyyZ72l0wlRf9ydsdlPSvuMspShTk1qm3/XUzw2MpTpK+lvL/gn7UIjDqOcmnbDX4uS/thfGnR9YFlpPxm1HxNbHaYryC22rJu/hKXEAdXHQjkc8Ma968M/tYfGCw0G1TUfGUt3qIXdM0tlbcE9v9V2HevUUJRS0v/XyN6mOw0NXP8GfpM4wB3zULqAGPrXwDB+2L8UVCn+17W4PX97p8ODx6qoq7a/tufEWFcTQ6PcHHJewOf8Ax1xWU6dSS0g/w/zMVmuDW9T8/wDI+84Fyg9qju0LDbjqcV8Oxft8+MrYfvND0OYDuYZU/lJSXP8AwUQ8T2Ubyz+ENEmVSOEuJkOf/HqzcJunaUWmaxzPCX5vaL8f8jovF37QusaB498U6RB4f07UrXTbyWGOeS4lhkeMMQQ2CykghsEAduKTUP2kdT8MrbSzeE49Qt7lEYlL2SJkBPQgxkHjuK8L8N/ElfGvijxXdz2d1ZXUiX2ry2V3cwz26su6TyUxAspXLkY3HgVyI+O9xf2iRX+k2rwcSIkeWVMjoAe3TuOlfn+O/tPC1tWuV7bbH3WX4nL8ypuWH97l0e6Oy8c+JPCF7a+JPE03xCittZ1SCSK40UWVw00wZ1/dblUIeQBgnACg5HIGX4Y+Hmh+IvCup69o2oXsUWmx+cXkgQP8oYvuj3jYRs7uOCpyQap6N438O3eqWWp20GnWeqW2fs7z6bDIsZP8WxhsZhgYY5xXoj/EDUdSheKTW1W1lbe0C6fbiM554AUAHjqOua29riKtNeyWvXXcTp0acv3if9eh5VJ4y8J6DYX2m6h4hnS5nC3SO+mEBQFI/hkYN2PB9q9sk8DeIPDPhXwxI1vFqVpfGbUobrT5GceXLBaKN0bKrg/I3QEDJ5rzPx54U8P+N2+16hbSX+oLA0CEyNHHtIOflRhgnJOcE+1a/h79ojV/BejaDomveFn1TTdFsl02HUtIvw1y0KNlDJbShQSFO35HGcZ9q9GlTqzgvaqztr63Wx51SVBS/dfidjHNgSxsmHC+W6OpDIeDyDyDx3qIWOmWOn6gbKF0uLy2W4uWAJBumuWMrH0Bj8r8eO9c94m/aS8DePta8DaXpfiWHT7ttdtxqB1qB9NuUsiQJI2abCFCGOQGPTINcP8ADv4s3PxCXxY7WMFjY2NrPqNq0BfLW4v4reKNtx+YlZc7gednTnNc1XA1Lc1tPMr2lKaUW9Tr9X8K3+laf8OmttTVZ9dsZtas2iJ22txyiHuC64TJxwcgdOe+8aXV/qGj6beXdpe2Qsnh0+ezviWls3fTrSVIpCScYdLkDntWV8Q/CGs+BNU+GthqscB0/TLm80+PUoLlWieSe4RghVtrRjeWAyO/Wq3xg1a5k8W+M5PtVwba81Pfs85vLlWNcR8ZwwXqOuM8VWW4eU8V7Jq1rPX53/E4s1aWFVZdH+un4Fjwvq1uka6deTraRnRG03fMdsbYlnAG/GFPlXH8WAdhGelckZDeFZiMSSxxtKD1EmxQ/wD48GP4iuJk8TXq4Vp2kVBtUOc4UdB9KlsvGyrJtlhI6ZZa9tZW6Mrx1PEw+LouXNtc7JUAwKsxp0xWbp2rW9+o8uVT2x3/ACrWgwWXvnAocZJ2Z7kZQkrxZ2vhqWOPw3EGYKWaQnP+8R/SvYdFO6xjx0Cr06dBXDfDiysb3wF4flkELzzW7ysA4L8zSYyOvQCvQtOhSOIKMBRg8d69fBx1v5HnYzRF8R7k6UkihYWP1qwq/KPemXQHk47E4r13H3bnkqWp5d4mwLyfpy5rAZehP5Vq+LNM1DUdauZrS5hjW1YgxSI5Dk4HJXOMD/ZNcq2rtZSrDqUL2kp4Uvyrf7rDg/hU30szy6sXzORZvoRIpXHDDaR7dK5jxb8T/DHgzxMmg6pa6jNNJphkke1t1lhAIYww8sCWbDdto3DJFdhE0LtA7OqxecquX7cgnP4Gs3x54L8KQ+L7f4i6u9teeH9E0iV7/TUbzHu54mAtdgyFxmQ5BOCY1BHJrwcfzJJxtfz/ABPXwDahJxPMfjz8YPEfwz1rQoNHit4LJoBePJeW6zG5Ll08tw2dvlgZwp5LDPAwaX7P/jvUfGfiXT7rxLcLfNaXl3ZJdBY4gZbm0EkKsqBVPNjIF4+8w6nFcf8AF+PU/jbqOv8AirQdIlt/C2gWiJFbXVzD9pgijG9xtDEyyFnd8LuIUAE8DPovwd07wp4Y+FmuaEJlHj2M/wBv3n9tSLp6299asktpaxK5Dy5CMCVHHmSEjBFeZQnzVbt+69vP0OuFWc8Q2pe6cD8dbLUrvxt4S0DRLSC0in0i633zS7vtU9zOk1yxQfcZXRFPrg46Yr5+j/fzSToAudk3JHHQk/nX1l4x8ReEdf8Aip8NtQ0WWGXQW0K9vjNJOERDLLfzQbnfHzYVF2nHJAGeK+X9JsftNpd2bkCSNIdu8jGWUEj1zmlimoRv2t+n+Z6GOpueG547r/gmx4aWe7kuCiC68iI3E+Bu2ICAWbnp84/KvpP9lf4ceILnW9W8Q3VlaPYadpDaHPcafmdra5W4EjAwjMo3xxEg42kkDcOTXi9p4JudL+DEnjYaobAi/TSILQbQ94sq7LhW+bJXa7DGCDsJ4wDXtn7HPiy40q68W2J8RQ+GbWWzsr2e6MsVvLI8c0yLCs0hHlgiXJx8x2EDAJrysBVhVrS5NUm0/VL/AIOv3bo4ctdeeHlUo6Rsk79Wt2era2skkTQ6fdKNQdDPbK5UKQrD5mHJKnO3C9ScZ70/z45lWRJI3VuQ8RJRgejDPOD789u1aU7+BTeTzy+LfDxup33PN/bds0snA+83mEnB3Ee7N61T1SXwhdJDDbeLtC+026eS5fU4ZpEgLl1KqJOCrM+Dg8Scg4Fejifa4a9dRuktV1su3mdzm4+/+BFlSM7gKXjH3h9M1xfx7tY/Dfw813UdF1m907W9OubNNlpcK6NFPIvzg7ckbWGG46jvXyZf/ErxxcMVPi/WBgjCxXRQf+O4zUYXH0cXRhiKTvGSuj6LA4B4+l7WlLTY+5sgd6a0qqOTXwtoXjXxfd+ItPtrnxlrzWr3sCTZ1KUjyjKgfvx8pNfeTaD4GWS7OmXUmoWkLv8AvoZ7q7UKH25aRQw6soJJ4JGetd8ZxktGc+Nw31FqNSW5TNxGerClFzGD94fnVsWXhRYriYf6m12m4uDDceVCCMqXkKbFBHTcw61Tj1/4dSsqjXtGyxUKGvQudwyuMn+Icj17Zq04zvZp239TylXp9JEguo8ffFH2iM9WH507+2vAgsmu/wC29KislmW3Ny96qxCRkLqm5iBuKgsB6c1Wbxf8NAMnxZ4dwBuJGrRHI/765/Cr5GU60O5Y86M/xA0hlj/vgH2NRt4p8AKp3eJdEjAj83MmopH8n975iOOetXLG68Oar9jGnyHUhegtatp4kuFnUZyyNGGDKMHLDgYOTxWbioq7aJeIppbkHmR4HzgfQ0heP/npinDVfDJtbe5V5WtbhZngnW3uGjnWFd0xjYJhxGoJbaTtAOcYqzaHSNReRLG1u790k8phaWVxLhwcbOEPzZ7UmoxXM2rE/WqX8yKDNGTzN0pjFc8TD8a6NvDM4CbvDWvJ5jbF3aRdLuPpylQJofmsBHoWsSHf5eF0y5zu9OU6+1HuxV7q3qJ4imtGznc8Z85AfxqN0yT+9XH1rq18NXbAlfC2vPgZI/sq4zjOM/d9QfyqvNoc8LMsvhjWYmABxJYSqSOeRnr07Ue2prXmVvUXtqfVnJtbk8F43B5KvyD+Bp+/B+aRcn361148I6k8Syf8IdrgRuF32EiE/wDAXwex4IqWPwHq80mxPBmvM+cYNiw578k4/WtU7vlTF9Yp9GcaGU/xr+dI2Cf9YMeldu3w018Ej/hB9dz14tx/R6B8KvEkjKi+Btdy2cZjiUfiTKAPxrpWHrL7JPtqfc4fehGPNH59KaQrDHmDH1r0E/BjxWxP/FE6vx6S22f/AEdSD4K+LOn/AAhOsD6zWuP/AEfWqwtZ/ZE61K+556Yk/wCemaTaB0cZr0YfA/xYf+ZK1T/wJtR/7Xpf+FFeLyM/8IXqWPT7Za5/9HU1g638ofWKfc82I4PzD6Uwuy/x5/GvSR8CvGDtgeC9TB97u1A/9H0p/Z+8ZEZ/4Q69z/2ELX/47S+p1v5QWIprqeYfaJF7/qKT7XJ6j06ivS3/AGfvGgH/ACJV+5zjjUbP+s4rjvE3hyTwbr8Oia9ot3pOqTW63SQTTRS5jJZQ26N2HVGGM9qmWGqQjdx0HGtCTSTMN7yYcgx4PrVLV72OTSp1uMeXI0cb46BS6hj+C7q3v7OtGHMZx9axPGWlBNAP9nW5e9knjVQzYBAy0h+gRWP4CuGd4Rcjok0o3PNrSX7XrHgeDUoGkWzS0tZrZGxHIS6RkMfvMMPwc89xzUOkw6b4W+PV7NFeweJtOntylvHLN/pccT7JEAVjzLC0RClTxgEKM4qGy0WbV3gg0Dff6vGkcxRk5QCd1MoGQPLU+VxnO7I+mn/wrN9C+K06XmlTWlmb7VbbGpfO1ylt9mjDFd3JBkYDcBnjrmpwU5VKXtZa319PI+eqUp4lucXo1/wx0PhbURZO+owl9L1aDUpZGgjfYg/fM8biMKojcKI96c8yED5eBn+JLdLnXLK+mvriDw1a2iQtHaael0bq9lmZFtlt23DzGRpQOByiAFS6mpfGvw6HxPsZPFGjXNz4Xuby0xEdKs5BDcJGEjjluIlldE4i2tJFy6hSVGCKT4eGLRbz4Xjx5pdroOo6TfvpkGp6ZbpdR4iARUnQ/Mk6sQ2SrOS6yArgrXTChT9p+8lfrr6/ofd5JgY/DKWqTut+m39fcbfww1vQPFPxf1ee30m90vUNNS4gtJdRjiF3cxRB4EWbaiMhSB8bHBI2qCxwBX1FoA/4lcQ+tfNHw0g1XUPiDaeLtflurzWfEtpeT3Ma2c0aWJILRGSRvlIeKOIoDg/vfu/LmvpzQwBpsXHFevgJqdWTW36HzvESjGvaDukv1ZaZetRyDA6Y+lTsvzVFJwD6V9Ej4to8n+Ogx4c0tuhbWIB7/wDHteVwmmtDcRlAiZ6vExYA9RlSOmcpnPQoGGfmQ+ifG2JX8OaWXntIvL1eBit5MsKv/o14NodsKDz/ABEDjr2PAWmh39gbTVorVp9LVgXngZJo0XBDo7ISp+XccEkEcZPNfHZu06lk9bH0ODly0rM09BiawvJLO2v4rieW1na2EsHlyKXR027SWDqT99dpCspB4Y557S7TT7LxTqF/LpyxaZeW8NlcxtI/9myBkFtJHJgE28m5cKd3lNugb92TXVw2trqkGlQahYf6dGFZLvTjJG7Sop23EciyHbkKvDqNylQCCFA858ceH7q08T+JrXSbG8ktvFEEUz32n+ZJHbX0ELmOWZXOUiuISAWdkVXD5zsUV8DWcsRzQju+nndfovM1rz2dju5dTfSdHtzq1zC5kga2e4nmj+0PthxEyqnmDcxiDHOM7UOQKu6o32zW9auLMSW7Q2kVw7xzvODciRZrhIcAdSu3H952AOEFeeXHjXVtc8N2dnrdrEniaW5uN95aWreRBEk9rEskaSofMV1vArbcJtSRlJDV6LY6p/bXjLXYCJY7K4We58oHfcpZkndOzo6vblxEYhbsVZEeToevz8cDWoNuT1b/AFd30+X9MdKtGasv69RZ9PC3y31tCsl7fSp9hhtcPdz4jDOymTKRiPdhpWARScAO2QeS1PSZ4kWS6msrYBjHBbWtyJYlUZZj5pJaRyTlnIZmJ528KO3upZ7u0vbq6AiW5YRzGSUMqqQdkew7PLVNx2R5bkBmLcE8wdGhQtc3LXhLLwJI9q7RwFy2GYDIAPyj0Hc+3hcXCg+W+i/H+v67nVFuOpzZhI64I9cHB/OkKHPSuobw1fXTO0NqXjQDeyugiiyM/vJSQin2zxWaNPxIV+VwDgFWyG+h9K+np1faRUrnbTlzGbFGOCVJz0Qd/wD61SSTFZfLiIeXoWAGE9hWF4617UbGW00Xw/aPLqOorIJdUYfubNV+XjnJfJGMcAZNdFo2knT7OKKSeS6lUEvPKAGkY8k4AAHsB0FDR1JWjcs2lsII8Ae3+f8APetS04FVD8g5/wD11Xk1MQnZGQzdz2FKFNzlZHNWqxpRvJnX6ZdR2sylz17DkmtDSUe5ureWbIKLIpUYIyZIj6dttcboNwZLrc5JJ9a7zRlJz6D/ABFfVYWl7KmkfJVsQ68m9jpLs7omP0rNdfmNaMpHkP8AhVBskmvLzb+JH0PoMp/hP1I4l+c1MF59ajThjn2qZR/OvEPbEK5WopRxU/8ADUb8ilJ+6OK1K5TGePxoVCe5p8g2rmmebtC45WpS1QOVhWBUE9Kj5wMGlvLuKGIlpFQ+9UYb+BoyXuEiUcl3OMV0ez1sYe0si+mCcZBHSpDaZrk9e+IGgeGY5JJr6Hfyu1pMMxx0A69OeKxND+L/AIeaxnH/AAkFo0xfdGkj7SFAGcA/iefStfZxSu0R7SV7HpIsven/AGAKhfOFH8R6V5dffFIXswh027hvJUH7x4NzCNuTgjHXGD1qrPpfiLxhHLrOoXF5NIWWCwsbNEjFoDnMjKzYIOOWGWw3pUcqlsh+0a1bPS572KJ9iAyHruHSmi9wQcZB7DtVHw9YX9roNrb6ksCXwJytvIZVVQPlBcgbm45OMGtMWq7eANx4yOuPWq+ry3M/bDV1iIEjynyMZGOalj1BLhSyR/KCRk98cH9a4Lx/8SbbwU9tbWaQvPMx3lxwo7HOfY+tYehfG28u7pUudOingQkubSI7gvHIGe2fxpxpytdh7S7PWmldgCsffrnAo8rzF5PPqKqarrEOnaP9uL+X5iAxLOpVssMgEYyD7GsvwY+ru1xLqjMI3IeCKUAOoPPI6jgdD61ny++luac91cvQXPm743K+YvLAZOOSMH34/WrKYAAAqpBaW2miSKIs7ySGUse2e30HT+tW4otqqMAADjA6Ukrqz3K0TuP2ggEVBfOEhDE4APWpriVLOHzH3bc4OBmsTWPE1nDELeTDnOWy3I9OlYV1ywa6mlN88lYvxWhkXknfnJyevSs9rV7CxuQk8jN5qyNI3zFASgJYZGQAc49Oeat6ZrMeqW6tEwzGfmQHJA6c1auG+RiOcggjsQetePXUVaUTtpcybUhssJt5EVjulLP5Yf5fMVW5YDvgEfmK0YHyAR+prOLt5McZIIRty56gkYNWIZPmXnHPpWlGsqdTQVSnzRuU/E1+tpYyNMTHEwwG5/X07VB4Ksz58srDAyGAOQc4Hatm8gW/tJIAwBxnmqmgRSWk7owxk8g9xxW87urGpLVGULKDitGdCV+Y+lPDBfypoI5p/p613t21MEhN245GR7ilhuJ4Uws8qj0DnH86Re/enFBgdKV3LUdugk6xXcTC6ghul7i4iWQY/wCBA1jNouhx30cI0uxt7iYMUWEeRK6qPm2mMqTgckDpW4Ig8bDnkda8x8d/FnSfD/jTSPDuqadazx3gS5gvpL4bbR8Eq8qoN0XYAhgSGxjBNROUmrJ6mU5KnZt2NjSvt1zq+o6Taf2o6aVciATS394YTKwwzuzSgFI0BARC7s0pJCAA1L8RJdT8I+DJr2PVbq/kN5AmLthNCm5jjEUu/wCYHo+7pnjOK4Xw5+0Je+G/Fej6J45l0TS9I1SzF1bandXzR/PJLI3m7wrKRMxLKr+XgLwTxn0D46Ko+GdyMq27UbHaQwII83OQeh4rripQaubZe4VMRGL1XMk7+p5a/jLWtUiKz6ncNEefLDlVP4Dj9KpG9eSchnyx6hm5/wA/4U/wvog1SSVJtRt9NMce9fMilmaQ5/hWJT25JJA6CursPBGv32mvYQaZdzWou/twl+xlQT5flglzyPl/h6DcT1r0U7n6PPGYLCvli1p/XRanFXjbdHnbJP8ApUS8c9UlP/sorP8AE0u34T62jbVH9qaaQSe26bP9K9Dm8AwWUM1tqmrWFp++DmIXSyOrDIXKpuI4Zuv5UajZ6X4Z8PXOpr5Wq6VJci2SMxb1807VUusoCtsLdcfxcetOF3JGNbNYNJUqcpap7WXQ+e7e+Bs0iDAgHPHNTmXoTgjGK9Hg8WaLrF3YlLIW8NqzNJbW9hbw/aByfnZDk/4CoLLUNGaaK1nuHu5cCMxz6agVuOu8Skryeu2u5xt2OyWb4mLd8JLvujz+K4UZ+YY+uKeJFBHPJOTXo76p4b06P7DcaVps18JvmuW08XA2gj5PnyOeQTjI7GpdYuPDVvJn7NpdtHJtdQulRzlSCdygAIAD1xz9TU2Y1nVV2/2Weu2x5h5gJHT8DT1k4xj867m7ufCcrSm1jjiDSFo82pTCdl25x+VZqw6RcSRovlKDkFo4svj1+bjgds+tLVmv9s1Fr9Wn9xzzS7oXA9OlVPA3jiy+H/i+/fVvDtj4m0nxDoc3h26tr66+zrFHNKhaTeUcDaVQ8jjGQQRW5d2/l29yyyx+V5ZKOIwCT26D9PesjQ9CsddWO8vk8yzsZmlkiYZEhAG1D7dcjv0rzMxrfVaaqzPkuIcz+sZfUn7Nw5Wt0Zl98I5vhz8HPEer6pe3E3ibw7BbWd7pVzbBVs7me7lt2DSZ/ffu1jmXAAxJk56V5F4rsry3vNM1e8Uz2Wpw/Z2YYCgoBlOOmAVI+tfQXijTL3Wv2fpjIk0lzrPiVnMfJaZ1tyUB55O5j+dcH410YWHwx0Tw3qOntYeJI7v+0XMybZVg8nYqt1xlskD2J9K5vaQV5zVna7+ex/OOIrVMTO+y/qx9t/8ABKbSZdG+GHja3c7ojraSQvkHdG1uhU//AFvUGvuOvkj/AIJv+DNS8H/CXWv7SREN9qCXVt5cqyK8JhTa4K5GCd2PbB719b19pg5c1CLPr8HCUKEIzWtgooorsOwKKKKACiiigAooooAKKKKACiiigDzP4/8AxGl+Ffgm28QRpJKsV/FHJEhUb1ZX4YtgBc4JOR0rS+HvxK0P4k6RFqWi3IlRyw2H7wK7d31ALAZHeq3x08HaP488Az6JrsaSWF1MiktcfZ3jbB2vHISAsin5lzwSAD1r5Y+DH9oeA/F2gWMMTS3yXr2mrW8swE8WWSNA4XaMvKsr4xsA2gFsV8dmWKqYTGKSd4tK6/VeZ20qd4XufOP7T3he3X9qf4jabZ20vlm8t51jgxhWe1iZs56ZJJrkk+Ec88SyiK8kBzwjx5THYkn29K6f9saUx/tW/EdsFSbiz6cH/jygP9a8ijuZPMYo2G6bsc1KSu0u7P2TA4fFVcLSnSrcq5Y6Wv0R1b/Ci8GALK8YNyCGj/xpH+GE8LLGNK1Qu3ZjGc/TFcW0zK7YGasw39wYlUSHaBxSUWtT0ng8ctsR+B6Fp3wiS73m8tfEenSDlVktrd0PpljKp/Sm3HwoVHdY2uzgdJUQbh7EE81wH2q4IOWYgjpxipFvLggKJWVfTNXa6MvqWO3+sfgj0Gy+EYS9CzW8tzFsbOJFUdOO+as2vwOW91TT4dPlu3uJbqErbpGJNoVwzAnIwAF6k968xku7gMMzOwz3PFOtJpbrU9MSRmcNfWy4yf8AnsgP86lxQp4LGq8niPwPv79oT4c67rPjH+0LeKBo7vzJ0UyFduSPlJIApvhbTrrw74W0qy1O3ksLhYclbhducsSCCeGHI5BNV/j34x1nQvi5qUem6lc2tuvmZt1kPlkg/wB3pjIr0jwv8Wb+88LaRHqljaX0L2sZdWjBB6EcHj9K9KporHiYaeZUqFNxUZxsrLZrTbsc+cmzhYdCxwex6V8vfHPxtpXg/wAc6xfST2F9fWmsX1vFaxxmW9ilEz7FHI8sYfcWGcscHtj7YlfwTrBdmtZNJuZXU+ZbKQhPykkqML2xyp/Wvy7+N98IPjj4rvdQazf7Nr93cz2YAXEyzOHj2kEMCQGwcgk578eVjKSrQSkfnvGVWpi8PThKDg023frtszD1i91uDVNc8SaxY2UREbQ3HmyYWyaaPa7+XFkyOFCZlXd1JYHmoNJvtPg1CC6LXUOiaaGu557RJ7qK5KZkSQOFbIZkyCQFXAJ6Yqz8L9e1PSbjy0aJrO7klnM99bi6l+XaEzukQcgbQmQPvVmfFH4kP8LNS8Q+EdDsNMub2/sDb33iFbm4jvk87DSQeXFMI4yh3oY2Vhhhx0qKFP2lT2SX3dj81hGaj7G2j1uv63O1+DOiW/7Y3jrxb4h8Yad9m0XQNOtbew0XR7o2sVsZpH2gMQ7EnY7sccs2cdq9R/4Ys+HrSH7PL4ggXsBf27lfxa1Fcn/wTWtBPpfxaA5ZF0f5fbfcjJr7h0Dwj9peWeWSGG0tmXzZJn2KcngBj3PpX1NOhGKaWiR+lZfh8C8HF1YLQ+b/AAp+yB4d8L6oL63h1HU5NjJHHf7XWMtxuUwzQHJHHP8APmvRm/Z/0WDT0nubS6s4mDBTBLKib1x8hMl24UkEHk9Mmtr4nfGmO81EeHfh1PJMluZptQv7CFIYYhFtyhkySxPOeQeMAHNdP+z/AON9amtoLU3LyalfOZZ7s4mnhZ2GImRyAO/BPGO1cCquvilhKN/U+WxVfAOq4Okrd/0VzzS8+Afhq6t4/wCzNSjmvHPMcms+WETbyB+5l3tnHdRjPJrjrn4M3VhqMNlJbXiyzIXjbzhJGwHXEix7c8jg4Nfdem6zcNJFBd6vBexuTu87TTCzc/d3p8n4YOahm8E+GrtXe2uYrJGVmC29xuQ4PdHHY56HjtX0McDUoS5ZzbX9eRy1MNl1ei6tKmk136fc7fmfA118LoXtriYXtw0dsXW4EN7agIV4ZWDKCGHHGc89K4L4neBB4d8J3d7INZOfKWKa6ihSAkkYG5SCSV3EYGPkbNfe2rfs+2C/brz7Yj6dcn7VNbicW8jS4w0itgjBAHHUnJ5zXzF+1lo+r3HgDR9J0+C81mRdRmkSGKJZZdkFq37zCKCcLIc49zjiqxmHpU4OUJPQ8ungqE6FWc4JWi2tXe/4nzX8K/FQtfFguJZza2/9lapC0qqwEkgtJTtJHVunH0r6E0f4Q+FPh54d8P32teGdX8e+MY7SK9v9De9TT9C0wMu9RqFzIFRGUFcQFyzFSSuCBXu2ieG/+EX0LTvBO20i8N6JY6fpUKyswFzePl7t51LKWJbYPIUFnEmCcN8vyT8VvHlt8T9TvJ0uPEXiiKO63Q6v4gvgkaSDiRoNPhRYoAxyBku2MZOa/PcbWpz/AH0o35dvU9zhulOkpYWM7Xabf4fcYmu/EXTvE1y76r8N/BaRNIzD/hHrebR5YwSflWW3kw4x/fR89a5l/EbWGozyaNHdWGnnHl2l7eC7ePgZHmbE3DOcfKDjGSTzTJ7cpjIzVKVMHlf6V8q8XUq6Tf8AmfqsMNSp/Cv8jch+KGoWoPn2UdyAM/u/lb8M8Vp2vxh8P6grx3VrqkckeFdDpM04BxnrGGGPxrhZ1KDIzXuvwqs102KH7K8kIKoZCjkbm2nJ4+uK9LDYpx+PVep52Lw0LJxRw2vw+FNe01pNRt7+ztsZeW68MagEXnHJMGPxrzyx0nQfDF5cX3gz4sWWhtOY1ubW4EscU4SVZESVJUwR5iK21u4r9MNA1XVdd+DGrx/btRur2x1qGK32TMXKTiP5Cc5K+YSfrXDaRqepad4J8c62J2ne1S0u7YTNvBktb+FmBB7HzQD65Net9djGKtBtNN7rpe/Tujx1hHLVSs7pHyV8XP2n/EXxT8L2emeKk8G6hHaXEl3NfeGtYhSW6JDkO9szkA7mDnaRnGPpyOjeP/B/hz4ea5Po3jW/h19prVNO8PTBhbMxyJZJVcNEVVQB8jg5Ixz0+77HwlHovx5+FenykStJ4c1vTSJE/wBZ5IePJ465Vj+NeGeLI7RkMsNnap++YxH7LHvVR9z5tucgHGf8a6MFWWKqpRi4vfftY4MdH6vQ55e8tPxbX6Hmpna406zndVjkmgjldEzhWZQSBn0JNUN5Df41ragS75OTnuazCAW4FfSyR8nDyL9hctG64yP5V2Gl+Iri38s5Eqg8hj/I1w9u21vpW9bSfuyOgA61y1Em9UdUZSp/Cz6Ok8ZWfiH4B6L4Tk8PmK7ttIWGLU0vdpEvl8MVVFfAbDcODwOa9c0qMLZw8ceWgHPoo5rwbSVMfh3Tgva2jH/jor3bSVK2kKEnp1PUUYebqVNeisepVgowUurNuM5C8YqO8BMI+opYzwBnn2pZyBHmvUex5/U4UBTrWsbgCPtQTB47D/Gm6poWg6gHsZZRBI6hmjuE3RsCD1zx6/lSB/8AiZ60c9L7bx/urWTP4lsZpY7PVo5dDvQzLbvfrsiuVBIBil5jcHqBuDDPIFEkkgpWd09rmv8AD7wnL4e1C4aCdjp2mx3uvxQ7mlhmmW3jiCq/31AVBhQTgliBnGPNPiZpP/CY6X4p0Oe21HTb2+vEa5urTWg6mdFaOUPGYlV42yGZBty6hjnpXpPw+0+TTNVubW5wI7yxngl8vhJc282SB6k7O3YV5np3iz/hLNb12+NpNAJtRuZmeQbUJaVzhc4J+uAOcZNfO5hThUjBy3uztp4ShUk4yVzlvC/hvSPhR4djudR0HSdS+yRSC+1X5xdC1lKfayriJpM4DCNcsq+ax42g15v8Jvif4ivPF9zFrD6p4xt7W2vr3SptQSK6m0m7LBba7y68lQ7IQTx5hKgYr6De3jnWaOZN8UyNE6/7DAgj8ia+Qtc0658IeP73RLGZ31S0uzaW8kXDsGwoIx0yrLn0OfSvna8pUXHlV1sZ18FSwzjKC0e+preIE1HW57m0udKtYLyxkaEy2qqsRsJJJrtCxPPmI1xNH0BCxJgDnHlc1idb8TXcNiv2qaW4SO3VXCh5SwRACSB94gc8V6NPqOp2eqX6+dukdDpsrOryiS5Wz8iSQlmBJxK7fNnHXBzXCw6VJoN7aRxxsdhi8oGNg5O5SjLjvlRg4Oc8c1VSUFd31/4Y+ucIQwjbVlGz/r7zsPHngHW9HnmuIPD2oyeGNMit7kaxLEvlEyqF3o4YhozIHVSOoAJxXWeE/Auj/FTwRHYXdzo017Kj5s7rTmm+wtvwsrco5Ei5K+VKuGB3ZAKnT8FfE+71vRLD4U63aLaWZGqPKmphnDs1n8sIVhuicTRSSA5wrsRgVa/ZhjJutcWVf3g020LA9QfNfOa8eipTrqKfLyWlFrquqd/NPbpbzPBy6NPMMNOlL3ZUmttL379zhdN/YZFi0LSeMoLyCPgq2jGPI46ETHH5Y56V02g/srxaLqlhc3PiCK6SycTwwpZGKBXDqyhvmZyOGGFIyDg96+hnU5+9+VMltbcLH9quDo6y73e/ktHuVUELtcxod7AYPTt0zX0eIxdWcbX/ACNKuW4feUTwr4neH18K/Du1s1u7y5d5IIpXmmBSVlDMcKqjCg4CoxfaqL8xPNeB3CAOWGR1/Cvpv9pNI4NNtbeLyWt11CWKJ7eTzUkVVJDh8DcCDkZGcEDnFfM12SrSY5zxXixcW24xtfpt6n6jw5Sp0sCvZqybbHeFllfxDp3kAvMLqJ0VCVJZWDAA5yOnWvsGH9phNE8b3GtWOj6jcTwpKp0ieIWUTXEu5JbidlmbdJ5ewgiMbuATldx+RfAxA8aeH2YbgL+LIPQjcBz+dfcNxommausZ1DTrS+2qQpuoFlIB9yM9K7adJynGqpNOP9a/1+B87xPgKOKr05VL6bWdj5th8G+IvjLqGoNqurXF1cPGPtk13I3kyfNwPKX5QSeccjILdTXoeufDXxj4u8HP4d1/XLTVbeKwhstPnJkintfKufOiLy4Z5VQEqqEhRtjOMrz6/Z2FvZW6W9rBHbQJwsUKBVX6AcVJs6/lXqKbS5UfFLJ8LH4U/vPmC5/ZS1q7uZLt9d0tLx1YeaUuHKkhfmHHUbcfTHpSRfsta7DpqxnXrW6vhdO4uJJJ1QRHZtUJs+8u1gCcgiRum1a+odv41Gw/L2rZ1pth/ZeFSs4v72fKepfsseI9RgSK71uwnjUFPJlMj7QeSFO0cE44PoOtexaHo/ibwjceI204aZq9pqd5ZMumapZgWptLaTzFh+WQCHcFWMhFcfxHpg+jtHTGjznsKylJya5tbGX9j4TdRf3iaJ4qHhp9GOm6bqjWSo8Go6bqJtT+5b7Tu+zyJI6hybhSd67TszgbsVsfD34h2fhpxc6j4buYblhG/l6WLNEhKgfuVYCPdErcrvDNkscgtWJ5R56flRs4/pXNOjGcVDZLt/W3qOOU4aFrJ6Hr1r+0Zphs0tbrwzrARRIoe2uLdWUOSSR+85PPHTHOK8/0X4hGxgKX1pqF5KE2+cv2ZZGJkJJLH5eEYgZUn3HFYXljHSkKDjjpSnhYVIKE9bddL7W7GzwFFtN9PM9M0z44aLp98l7N4U1m8uo8FJZtRiJGO339oGS33VXjAqpq/wAf9Jvr5xH4U1oTMC6G4vUMP3hxlGHQdB1xjsK892Z6CmlPbipqYeNWn7GXw+i6fI1WEoroejW3x6hNuftHhe6e5OcTJeRF0BA4VmQ46AYxjA+ta2mftKWGmlT/AMIlqaPEcRSxX0G/b6HPX6/U968iKDnjpUZVeOn41lQwkcPNTg3dd9fzQfU6KVrH0DF+2Hphz5vhHVh9Lm3b/wBmFSS/tkaFCm5PB2vyHHzBTbZ/D97zXzuUU54BppQdcCvoYY+vFWk0/kP6rTPpeL9sHQHUbvDGvoccgC2OD/3+qWP9rvQMDzPDuuKSei/ZyP8A0aK+ZflPTFDLx0x+Fa/2hV7ISw0D6dX9rvw9ubzPD2tqM8bRbnI9/wB7xU0P7Wvhd3w+i67Eh/iMMB/QS5r5b2DOMH8KNgwBxVLMKj6IHhoH1LL+1r4YViI9F1yRR/F5UC5/Ay1Vn/a+8OwgEeHddk5AIVbfPXr/AK2vmRgO1MYZOcDFJ5hU8hrDwPW/iR+1FrWvX9kPCsmr+GbWOJ/tHmadaXnmsSNvW5RlIAI4yDu7YrxrxTrmteM/GNv4i1fV7nVrpLFLDbc6fDZiNFleQbfLmlLEmRs5IxtXrzUjLyc1GwHHp6isqmNqVIOLKjQgpXRI+tGM4+x7/wDtpj/2WsPxT4tksrOOdPD91fSRw3hCW15EG5tJVBxJtBwXB69AcDOK02XnJFc/4zgZtFLRqxbzUhwo7THyCfw80N/wGvPjNyep1aNHLan4ght5v7S062zZW2mvpz20cyzuzWdt506lo/lLGa4+bHRt1SQm90T4m6lc32oPeRxxQXTF1eSZ3mRGEql/mwwgYAOV3AKevFZ08rRa7rYtbGxu7ORvFcH2C4mkhhbFmkjlAgIEgTLDjDkANjAI7LxdqVjrGv63rdhDf+X9j0+fayoWEsVoxZlVHIKFHyFYhizEFQRipqp8l4Ozs7HE6T5ueA3RLmz8Ax6ZdGwew8PaTrZe8vjcJ9tt7Hyi9nczuhV4XSUmHCAI6upc7QAb2meNPBFt4IvrLWb671PxZYF4YVsdIjtobi5aBIV1SOYIwZmX5vM3xsQMck5qD4O+JHi+I+paN/wjNte3LJZS6jZy3wK/ZrtAkqs8gLny2Me9hu6gHAGax9K+HHh5/CnjOPwBZa/oyeFNbkfVfDGsjzSnzNA1xZyKNzoFiBKNyoB59eOriJUIxlOLd9NrpX6u235d7HtZfVTk1iNOvb0v1s+hr/Bq2/svxta2sRmhjnjl8+EzFssLRn2yYOGKtwMjI29Acivq7RB/xLIe/X+dfJPwWuluPHmg+W4dXivJAw5Df6NLyCOMc/rX1xopzp0f86+iyVNXueHn1nWVuxZK5zUUwwp61M3NQTDrX1qPkZNo89+Kt2bPQ7GZb2awCatAWuLabypUX7PdZ2nBJPtx7nFcnHq9vPMb2SOXVdWtmaSK7vfLtrmMnPIjjPTacEuvO4gnBxXT/Fq9ntdFszBKY3GqW4DKoJXNvd9M9Dx1rhUe+1hY7VHV5nkCxW44eWRzgLlECqME7toQYGTuNfG5tT56lj3MJ/DNQ+IrxH8RtcWi22o6Xb29xaSJKsUaCaRY2WVoxhBtdtrKBjBwQTkeb6zr/wATbXwbcQadp48VTPd2+nRBJR58fnSbhPOy/eco+2O6diIiN5CvsY+h3L6dZ29rpFruaNH+3yyCIOs+1WaJtmNuEjLy/vDgGbncE2Nw+la9rl/+0daaaul2EvhvUbMpqlxf2T3ztHHao8kYkeRmZ5ZHtFZdm3EikAFQB8zQwfLJy7a/1+XmbVU5KydjjvCPgjUZ/G6aXe2euaxr2iWV5cXulajdsL24jnuTAtuXlby2kYBCJFLeYrbhkDA9f8P3Vrb+GLTVLXw5qenXV/biG9itcNC0mRNFHMwXz2UkmPzfLZR5igncMnHuPjBqvjjxnrfhizvLS70JJIrrSlgaTdaBpJLR/wC0HUHEksqYzuViZm2DaWKbkF2LJRfzafYa3YLb/wBj6zbvAm5lLyZhlePAdWUK0TuXw0eRtPWq2FUnyyWn9fPuY4anGnF04Pr1NY+JIbe7jiW+mFvqO02ssgmnjikXBlgmk3OkMwXYzKxVB1CgMMWv7Hdft1+kVzpUUjssawBfMtolWMKfNmWSOT5mdt5YfexldoFY9zdJpcxtodUfU7Hy4prK/e3S3uICqERP5tvtfdsd42JGQWYFW24O/alpGT7G19HKIlcwiJJLxHGFFwhG6O7jGUDIPnw24AdW8mrhIKopxX5fh/X5XXeoSS945jxBYXJWKXVtT1CGNm/drrOnPGgx3WeBpIWXnqvPsKyJwtw/2e2uIriIj95PDuwfYblHH4fp16/VxexwvcWF1LFBLIwlv9Gnkt4ZHxhhLASpjlU43JIjY9cYNYyxHjd8xHViAC3ucDk+5r1qKaVl/XzPSo6K5zstgkeoWgUYSOCUdeSS0f8AhVncIx6d6XVZ47a/h3EKDDIc/Rk/xrnr/U2nBVTtT09frXdSoyqSIr4mFJa7ljUdXDgpEx292Hf6VQgmyR78VSeQHknrxzU9sOR9a9inSjBWR8vXrTqPmkdf4cH7xa9D0g4Ud8nH0rzzw2PnU16FpB+Qdep/nXrU9Io44O92dFKMwP8AQVRIy5rQc/uXPtVIr85IHavCzb+JH0Pq8q/hS9RijJPrT+gxSYyfelHr714DZ7qEJwDUbNzipOBmoJD8x7VLlZXKSd7DL+dIYgT09zj86828QfEuO2nnhUKIoseZIGyFGcH/AA//AF11XxCuJ4vCOpG0lEN00JSKRhkK7cA474Jr5R03xV4g0DVEt5ILKa00+/H2vboljJNKN4MjbpYXy5RTgkYzjINdEalNS99nM4TknY9A1X4n2FzO3+mwKw+8JZwme3cjntXL+IW1jxPdXE1tdQRpFGZHW2ulZEjwSXYh8HpyBk+1c54m/a98fas1xH4YstD0GwAFtDNb6DarcELkh8OrxxuykbtigHaMBelc5F8cvH01k0U2vuS9uC3m+H7GR4HGWQRymAnDYO7gfeGPumvbpqnB3sjgnGpKNtTZk8E3f9mf2tJqMR00uIzfLh4Vck7VaQZVWbBwpIJAPpUWneFZNSS5uLPWNHeO3VC7Xeo29uDuJwq+a67ycE4XPAzxWVF+1J8XNHtokh8bXkAJMksR0uwWIOPukKIcNx1yBg+tK/7YPxsijMi/Eu/izkjyrSyjXPtthAx+Fdymmuhwum0+p39jrni7QrWKwj1vRYLK3mEggsjbyZdlxv3RMxYEJg8lRj1rTuPjN4nt02i+0yEgjLxuoAzgj2ryd/2w/jAZi9x8RLiSTbhS9nYuQcjjDQ+oOcVa/wCGzvjbcxGI/Ey4m34bdJaWLt34BMJPT8sVFop3kkVyzasm2e52njz4g6Xp0y3McZZ2WRbyWRcKmAeMHGCOQT2NSXfj/wAb65pFzb213pFq9uha5nS/t0l288gPIvPU4QMeK8Kuf2vfjX4dvGsI/incRysiSFYILHGGAbkiHryP1qGf9sP4r6rCkV78Qor/AMtS2brS9NuDnJ7vAeen5Cq/dyV9AcZq+56Fba9f6kltoon067v5yLa1kmUsRuYA8rk5yRzj8DUOo3kngvVHEviDTY7pA9vOsNwySR4OGVwVDJnngjkdq4tf2uvijtZf+EztVV13FRo+mIcDg/8ALDgVYsv2p/iDe3rfbfFFhclX+Zb3Q9KlVj77rck89yaSqQ2VhOlNe9K53l18T4b/AEiC0TXZbiWzUvGIZ2zK4xgEjH9cYrpfCPxm1Cz0t4zcHVrlnyVaf7S/OOBt+bjoRjqfWvL5v2mfFSx5m1jwvK/O1p/DOkFh9D9n/TFZ11+1F4pSXJ1nwuzlduF8MaQBjO7H/Hv05HHoOaTjBqyQJyT3Z67ffH7xHaXskKWenwFPlkjvo7hWQnoSoQMM8du4qm37Q3it7UrJaabZPKvyTQq+eDglDJgHnvyAe1eSt+0z4ncDbfeEw5+UD/hF9HUDd1OfIOOxqBf2mfFVnlF/4QuRcbz5vhTSWGCBgnEAzway9nTvokaOUrb/AIHtVl8brzy7gajpl7q8JnEo3SruCbRlTtOPyGK5q9+Kc0uo6iY7V7cSSeakbLhkTgYOT7D868yl/aY8VM5aVPCIdRvUReFdJjAbBx/yx9wffFRt+0l4tlRA0PgmYLhys/hTSWGRgA8QjtioqUKc1aRVOpOLTifQPwp+JSS6xHaxSxqLrKSiQ5CAYOcdev8AKvc1nhkgVftMc0hH3gwG4+wFfD0/7TviGS5tYrTwx8PIGjgEIdPB9oZGfqZeSdpycYHy4/hzWzcfGr4j2kmmSSW/hhGu2LK1v4Ys0dHVjydsY5yBx9PWvExWBg3ZSSPUo4ptXa1PsojA455qVV2t647VzPwl1vVvGPwy0PWdde2l1e7a4aV7SBYUKrcSJGdi8KdqgHHpmuyNoVPykHnkE189LDyU2lrY9L2uiuOtwwXP+TUlsSZDz+HtSuSFGwZxVSwlY3JDck969OT9mowONe83I1lBzz69alcnb9aiXrnrk1JL8qAjHWh3jcpWdh6jpTjwoppGcHpRtLKOoznitW7LQSeupZRGETuI2kwDhFYKWOOmTwK+b/GHgHW9Z+JOqzm28K6TrVrCb5otKuZWvpLa3C+ZIXYL+8iURldisGbO5SFJPVftH+JNe8M6XpZ0q/vLAXrND51msibCu05dgSkgYb8IVDZ2kMMYPy3pXjK38G3tz4ikuLq+FzFc26aZCjW88sskEiI+5GzhXcDaeHVnHVTjSjB1Hex4mNrRc1CS0R6zF4n+JPgvXfh/aJqSWX9saRbLd2UthNqC29om2FLm4tpSIywLRrvA2oNrYTcRX0p8UGTSPAt4Li0t76O2vLaJ7edCkb/vgOinjBIOAexGa+Y/EcXjLWvGsOqa1Y6jpuuQJbS22nwQW92bcqsYKXFqxRMOYyW3SYwpBORmvpT4rfa9S+EF3cXFtdQ3ckllJLFdxRxyK/noWBEZKDuflJ+prrk05L5nfly5sRFS2bW/a5xeieNZ9Pt7ySxtNO0+OJUCx2lqi4LMV+8QWJ46knvWbqviC91jJu7ue7LHnz5Wf+Zx3NZOmZTTdUVwE4gYbjjI8w9vY4qZ9OuhHHJ9mlKONyHZjcM43DPb3rq5o9T9RhSweHbei/4Yo3E5LE5ySee2SaseKbppPgXrCDra67p+3/gbgn+VdNbfCLWZrq1W6lhtYriWNTKivKI0dVYOcKAeGHAJOQRVe88PQ22h3mjanbTNpl3qFm3mTxyWzTOJowu3cM8McYx6ZPNawbbucuLzPCWioO7TT0XZnz5pV00U7hTk7jVj7QVv0ZWJIOa93l+DfhDT0eTSUZ7hWEc82p6swSLIbnbtyxJGAFyeDwa4ifwB/prst74c+Unm31Fjg+nzKP8AIrolJp6o9CGe4ao24wlt2PP7q5M97JMfvO5br36/1pjXDyuCzEsBgH0r0mD4SyahIR9s0WeU87bfWYUyD1xuORg9eKmtvgjO80sck1hGQrNEY9etiTgEjII+bPyjggc9anmNVnmEirOMtPI8tLKWAL/nTw5DDBx6Edq9Ii+E1zpEUV9qVt5tqm8SQRXkErMxBESr5b87zg9gADkitDQfgY+trk3LwFYVkYPdW2UDJuV2VWY7CeOOeQcYBq/e7CXEOBW7f3M80uJ1bSiAMttwTmtzw1cxn4Q2lguZL278RXhWLBLCMQWy/KBwCzMPrgntS6j4ai0+B42UToEk2yWtwkquyqcBXVijDdgHHrVz4H6Pb6k+k3V7PFbWlnqE01xLIdqxxpDG7sfoFP6CvJzOh7ekqEtObQ+J4pzGjjcqqSwt9Gult2cP8WNa1iXUv+ENhuxYano8kcUEdjbmOJJGkTzHfuHdOfMGSdqgAA1y76EsLCO3g+XzeBGnU/TvXplzqVgkviHxdrMKPdyXYnBvmZUZS+QjkMrLhQFGD/Ksfw/498LaTcm5v9KsvE8c0Y8qyuNSa1aFsht4ZGGWGCvPqSOa+Ua+t8lOhJyV2m3+vy2PxvC5fPERVR7N/kfen7B3iM658LLu08wSJpU8VkmBgqqwrgH6Zr6Yr5w/Yl8ZaV4v8E6+2kaCmgW1rqCxeQmqy6gGzErBvMkJI4I49q+j6/WMDBU8NCC6I9+Ss7dgoooruJCiiigAooooAKKKKACiiigAooooA+d/27NYg0L4A3l1O8iYv7cR7eUaTLFFkXcu+MkAMu5cg8HNea/s/wBhp3xpbUNRlvn0i4AS/v8ARoJpTdw3qh4ixJcOiEBXAOchsKQK+qfiTBZXfgzUre9u7KwWWNkiuL8AxRy4OwkEjPI6A5IzXxzr/wAPpv2driz8da9rNmPDAvrW7SXQNySxRs6meBYztDWzjZIRvLIyggMCa+OzanGWIUpK6tt/Wp6mFTlG17I+U/jD4dGr/Hz4iW+k3X21LbUIi811eec+TBHuzIT821gy9TjGM8Vy0HgjUZUWSKW1KsNykTdRXU/F34m2Hiz46eO/FXhNvI0fVbuJrZzAqeZGtvEpbaRwGYE89c1iQ/EnxFBBFAupP5EQKxReWmyIE5IUYwB7VjCKUEoPQ/XcDHHfV6boOKjyrR3vsRxfCTxRdqHS2tEWRgqG4u1iLH2D4yPei7+GHiPSnZLi2t9yp5hMV0koUZwOVJH4deasL8UvEKD/AI/92emY1OP0p8XxY8Rg7muxKQMYeNWH5EU9Wtz0X/a3eH4mAuizC48hmQTk7fLJ+bPpjH+cVatvCeoXole2EcyQDdKyOCEGeprr9G+JGt6o0qz3SNtGcm1hz+ezP60t58QLu3ynnK5A3AeUg5+mK0SaMfaZnzcvu3+ZxMPhe9uLhYYWt5JpWwiCUZb6Vv6T8L/EUesaLcNaRNAuo2sjeXOrMFW4jLcZznAPHWoJPiPrbSZjnji91hT/AOJq74Y+JHiceK/DsceqMnm6pZwt+6ibKvPGpHKHsTz+VGr3ZpVWZ8uvJ+J9a/tAeGNXu/idq16mmXUlvJ5vlSKmd+WJXGPUVt+HY2j0DSYmBVltUDIwwV47ipPil8Tb/Q/iZq9rPBDe2NtLIkahAkg2uQPmHXgd69S1XX/Cni3SdPbU9KJuZrNZPtlqdk8DkYwHGGyMA9a9Gp5HzmHxuOoU4RnRUo2VnF62t59ThIFO+LnjevX6ivzp+M/huXxx+0x8RbKW7t7LSx4k1Xfe3D7o4sTHPy5BPZcKM+nSv0qk8O2UBsn07Xr11U5mt9YgWbfjGDHLGFYZx0YmvkPTPhPrmr+PNW8W66kejSXusXGsaho3kuCySXXmi3kffh1PZgoyMc5Arjr1PZwst29D4ji3GxxNOlFRalro13t/kYkXgOL4SafqEkui2m+ytg0kiSSTLcxqA/yxuMMpXPUncCea+F9e1KTxD4j1bVZNxbULya7+f72HcsAfoCOnpX6VePdBu/FmnalY6bZCe4vS0S20YChUYgYz2XbwWPbJJr4o+K/7NHiz4RT+H7e6hh1O81lbmSPTtDSW8NoI5dgRpFTa+QVIIPqD0rpwahh6jU37zPhKkYUaSjH4mfTn/BLfR2u9E+ME4yyxNpG/BAAA+1MSfTt+dfQ/i74k6NrXgLxRaS2L6VPYXe1k1HbsZo5QrFlU7sFScZAzkEDoa8k+Aviq/wDgd8JobWTS9O8FQ21rFc6mkV/DPLqsnlszJdRzqDEWwWGHwOQowTVH4xePbPxF4f03RvCV42p2GtMNYvYbe0ljuLCdmWQwB8qkmSg4bO0bsD5lxUsU61KTg7b9nc9GliIzwLdOaVltu/U0tLa78eeKtXih1GG6uZDPHpUUjG38qU7dxZofuhQxx5gJyc8Zr6Ls9NPgfwfougTaHHqWpwLJcQDVbmSOwuWICOJJgHO7cdwwozsPcmtf9lvw8bSFp9W8LxWerxxILbUQArAbf3ilcDD9MudzMG5Y9B3Xj7wRb6rqlja2JMWrAO0Yu4GMTpncwSRVOGHPB457Gvb4awdOjUhXryd2nd6rp16nhVocmWVHT1qyas33vtr1K2gLcxXOnWtzY2RvZYBeLewSTXsTINv7vzXIZSrErnHIwMV0fh6K/bQd2oyNLd/apI5XkiVQBkfIqDkqCMA5GeveqngzwhrOnshuNWK6eYyHsoHkaPeTneCcbT9Bzk/WugN/FqUkthZmWFYjiRhayKz4PJRmwD9QSa+kxFanB8lOzS6/f3/4Y7cvwOJxEPaV4uDtqnsr21sv118jk762sZtcmsbMJJaSQzNeThjmBwPlVAHw7EjkDkdcjFfM3j7xdZ+E9e0q7vXY39hbSKxjgD7GljVQFTO7eQCuAeQ+K+qvHWp6J8O/DFzql9ZxXN0yPHaCeNmmuJ/LYqm5ieTjr6Zr85/Emv3E1w17rzR3WrzX4jtorMRyhUcN8jM+AjKN44yR8pBOAK+P4gzKP1ZYeO7OLFxjgIzad5T/AK+78fwt03hzxXrmo32h+Ir/AMPjxG9vqclzNFa2jH+z4oomkcRyykpFKWUDGQScg5CivkTR/iyLbxbcW1sqxwXG24BWJYn/AHgEiqyqdo4YcDpyBXs+iayusftHaZYwJeQ2Gjw3djBaXcjP5RSzm8wqp+7ufe3QE7uRmvjd5MeKADuDNFZIuOvCRjoO/FePgMElhk6m71FklZqMpX1v/kfUcHi2xv483LQE9y42fhxinTWtjfgGGUIxGfkcOv8AjXl1xqMT6ffFJh5yRMGjY7WVvcGvTdKiK2UIHI2Dr9K5cTl1F6pan3OGxtZaXMi8gNplpMsg5LBTnivQvht8VfC8DnT5df023vVbyzBc3KRMD/wIgVky2AvIEDruLSAEd8d6+JrFzcaleySfOxkyxbn+I9aww2UUqrk22rHViMyqKCVj9u/g3rklp4W8TiONp/8ASNIuozGNyybb1VbaRweCteY3C3z2msJZCV4ZhemRoj8s1tFcBpfqoKJnHPy1+c/gvxx4h8HzwzeH9c1Pwvd28GBNpV1JbGZ1kLqW2kBsE9wfuivs79nzxfrHiT4c+Hl8U6ndanJN9oe2vSRHLFDM25kJXAcF95O7khiM0sVlVRUlCErtbdN3c8n+3sPhta8Wrv1/rY+oPC/jLTPiF8UvhtqEMBs9YsNT1uC7sJSDJbpPKjjnHKkNjd65HUV80eKljtNO3SSKirO0ZZjgZ4HXp2/Suu+B3x/T4h/tTeB3PhF7LWPEtiNY1C6tL4y20ayRCXKxMgZNvkhSdxB39M81yPiqBb7SYC+Q8V6blSO7Kf6hmH41plVCrh6/JW31t5qySf4G2Z1qVfA81J3V1+cn+p55qAO8596zmGDWtfj96fT0qj5e4nFfUSa2PlIK2pAnBA61r20m2FiegUk8e1URb5bGOasyxEWF1jqIm5PH8Jrmk09zZb6H0FprIdHsEDLn7PFn8VFe56Y4ESgHODjArk7Xx14Stmg0u71s2moWUFtbSRX0DRKXKIqorY2uSSB8pPUVs6LrcR8T6z4fitpJZdNFu8s6sBGhk3bojkffTGTjOQyjg1GGlRcm6c79PQ97FUK9OMVVg46aX67f8A6yPtSTZKP64oiGCOfxrmbvxBfvr8+nKv2eNmRQ7WwZQGbA+fcMtgZ6Y5Fd9WpGmve6nmwpuq/d6GJbvuutdbJyNRbHthVrBuPDsCC4j0+7k0wzkvPZ4E9lcFsnMltJlck5JZNpPOTW0GEP/CUTGRLdBqMz+ZJyqYjTkgdhjn6Vg3eozJbGXVdKaa2yMapoj/aYsf3mUfMnXoc1rO6SsZ0LNO/dm38NNHbQ47+WMx2JW5tYWtbaR5rMLJKwMkayfNCxG7KhiBgdRXkHhe80GMXjaTqULRw3dyt2kd4zhJ/Pk3LLGzEI2SSOB144r3bwDLp998PvHF5bX0WqiP7IYWVvniYSKACOoOWb86msp7aKGJiLUzLGEMvkHLd+cjnnP5n1rz69OnUUfavlPToucW/Zq55Dd6zbXunXttZ6pbxXstvKkMkUysySFDtYYzyDg5rmPhRoUGkeE9INzAttq96rXOoyTgNczSM5xvkOWPGOM9ue9fR1zfx3EDJ50aZZG+VGAO11bGB1ztx+NbGmast1qtsEu441llVSAHw2WGDn/PWuB4PDylzOp+B081Xm53D8T8+PGmpyal4jeyjFgEhl1Oa5EkZc3McMHmtLvA+WSMSHB6EKo7YrLtfEFvqf2K7ns9Ms5IktjbSxWBm2RxoF3FXLZyQZGXpubgDAA2vGF/D4s+KGteImfytPvk8RXEdnc3DF5x5ZSPCqANiNGGKsSDs5BziuSutQE9rBdSJFaBJhE7WsRGF46Luxn8uvNfJ5lSUIxjB3u/1Z1ZlCVbC8zjqmk7en5DdS8X6l/wALF1XWllWTVZ764vUvYd0Lh3fIkQqQUJIJ9txGK+jfhxoWnx28HiXRZr280/WtLWGY3kiyy291DO4kgcqFORuHUcjBzzXzNLMFmi2+XJDeN5vmlAZFZQ2UB7D5znHBwD2r6W/YnlZh48WWfEUKWEkaMeFd3uA5HpkRoD/uiufC4CNXEUZwlycu/VNWen32t2Khg6c8JDH4Zcslo/7y2t+p3PmApkI5A9IyT+gqldSxFJGHnKcN/wAsnGSB06V6vr8X9s2qwprkmlOjb0uLYglTggZB+8M4OPao9Jm1fT7IQXHjT+1pVfcl1NAYXUcYUgSspAxxwOtfZ/U8K96v4GX1iv8AyfifKf7QMDR6do0bdYJJskco4eCFlZWHHfHrww7V833oJkIHU9s4r7l/amS5i+DMFrJdpd2g1pJIDEm0RYScbDyQRtcYOM/Kc54NfCl2/wC/f6V83iqVOlX5YS5lY/TOHalSpgFz6NNl/wAELv8AGeifOFY3kZ6FiSDkAAdSSMADuRX3Sk8kcQeW0urcDr59tJGB7fMox1r43+BFutz8afAgYgJ/btmCWHQecvJH5V+g+o2f2hXje8gdSRkRxOBwf9qQ17GCo0KkG6srM+e4krVo1oRhG6sefnVYYmCvIEY9Fbg/r9RU32tznEE7YOCEiZiD+A6+1dg+mwzujzyWsjx/dZockfr/ACp6WUENzcTxm3jluXMlw8SsGlc/xMd3J/CvQWHwlv4v4HyHtsQvsficZ9okHDW1wCegMDgn6AjmmtcsoJMFwoHH+ocf+y1216WuHiYXs0Dx4P7l8BsHIyCD9KrXrE3Vlef8JJqumwWUnnywwzDybhV5Il3KTsxnOCOO9HsMIv8Al7+Ae0xD05PxONbUFTgrIp9GjYf0qM6lFjJ3ceqEV6XqWv2p0K5vLrVxa6Y0WWvRcARoCRhstkdeKz0+K/habWX0qHWYrrVwjTvaRO7yeWpALHEZUAFlGS3cChUcI/8Al6XfFJfwjg/t8eQOfpg5pBqKHIGeO2K7zVdT0rWrTyZoRMoIdTJIflPrjAz+NU55LRrZIIgIkRdgHnPgAdABnj+dV9Xwr/5emDrV/wDn3+Jxz6lGjKrOFJ6A96RtSjH8Vdb8ksDwzTuYnUfLFdTJyCCMgPgjqCMZOetWLZrGCFUfzpGDl8rc7OpyQODjtg4Jq/q+Ff8Ay9/Aj29f/n3+Jw39rwHOJBxyef8AOKWO/SZsI285xgV6Jc6taPpM1raxS2925LC+m1CSVkznhUAVR16gZry/Xvhhd+KbKS01jxcNSt5GLMl9bvOWBJwpJk6DNEsLhraVAWIrXs4FuW+WMlWYIwOCDxURvoxwXGaq6Z8J4dFsYrO21Cyit4gAqW6Soo5yeCx657HtV2HwTNbwx26X8HkKzsQAzZz0HPXHaoWFw/8Az9/AHiav8n4kX26LON4/Oka+iHVwPc0+PwIyL8+qF+mMLgAAYwM/XrUWl+BZdLvluhfR3BRHAjmmIQs2cM37s9P/AK9UsLh3/wAvSfrNZfYF+3RD+ICk/tOHtIp9waW58JahcrbbrvSoJod5aaMSM8ud3X5VPGU744PFUpvAeqCeOeHxHDJKsnmOs9kAjqeGj4fhSCefpwKr6rh/+fofWK3/AD7/ABLh1OFlOZFII9RSHVIR/wAtF/MViXnwz1G5uVnj1TTLeRVZAPsZnDgjBzllwfcAkHmtjQ/A6aSt3JIlvLdSwxw5S6ISQgHLkFDtwcED5hg9iOX9Vw7/AOXpP1itf+GL/aKYyGH1qOTVEUZJxmks/DWq2CyNH/Zks7hA0hv3AIU5Ax5PHf8ATmqEngXWHlu3h1y8tWuE2b7PU3idfowXcB06HPuKX1XDP/l6V7eul/DJp9ftII2kluI441G4s5wAKU61bZC+au49AeD+RrNg+HfiKK4aabWU1RyoUf2jfSXDAjJU7mGQAT78VW0z4ceKbS/El7LoWoQPcrcNIl3Kk0bAgl1/d4bkD5ScdaieHw6Tcalyo1qzdnA3jeoWwOT6VR1eIanYtabXUvNb87G+U/aYiDnHYgV6BETHCiEsxUDJyetSXF2YtOuyrSKyRNKgXPMifOg49WVR+NecoxejZ3KT7Hzfp+pPei0vNslrI2p+Ibh42XcpWdYLWWLgHkpKcehx0Jrs/B+li+8L2OpubL+w9RkeOR9PuTGFuYAYJI7huimWKASjaRkO4/hpPhxftP4AuLaSwstR0vUH1PVr/RdQhLwXF5FJZykllIdVYTEbVx1BOeK1vCvha41T4WeKvEVg9p/Z63kt3d2+n2CLdaUqwzSLH9kt5Duh81IkR2ZmAYl4wuaiqm7Onr/X/AJs1Jc+iuea/CVoZvjfoWp6XPpd3riXf2pdC1aVIUntomIZPNLjY5AVYt3yl8A4GCfc/CekeEPg3+1N8S9MkupNF0b+07XW7UvcmCeCWe2SV4Ou6RS11IWjySVHHKg18iraaBpXjDRdf8Z6XcWmjSveWOptbyI8s9uxUoY4gpKoscow+WLHI4K4r6D8TeAi3hzStUtL9de8Prp4sbPXGnS4+02u0hAeMjCu8a7gGAQKCNmBhOqqdLRXd0/IjESi8Y8JOTV1a9vmrnYHQ7Tw7+1XrOmadZfYLO2aeT7Ko+SCWTT/ADJUUdl3uzAdgwr6G0PDaWuGBIYggHoeuP1FfOXg/VJdf8ffD3U7wvNq7aTf6dqF45Gbr7LDPHBK/fzDEYlLd9le6WMd/LeSWccwh0+7tjLIWj3srKAgaPPy8nCsGBBAGAOp9vKqqm3OK0bOPM6couNOb1irfc2dExwxByD6VFISFPPSpnwGO1Qi9lHQD0qtdhzaziF1imKERyOu4IxHDEdwDg474xX1Vz5pnm/xWVrrSbQcHbqdu5Hpi3uwP/Qq5C0U24LgkMUZOPRhgjp6Ej8a77xnpkmpWwjjZmEd1bscYBz5NwOR2H8q5xPDc+BkEDvnNfNY5c1Sx7+EjemYU7yz/bpXYvNcoyvIOCVIGQAOMYGMemR3rkJvG1j4b/af8PeH5pry1ub+Y3l3c21ynkyWttDbzLGysjLIHNvJgDGWjTOcLj1eDwq0nBQ4PfJr5C/aw+E3iPxR8eJG8P6TLdpbaPpqSTvMkEaS7HbHmSMo6FDwe/rXnxpx+1sa1lKMLxV2dx+zxb6J4osrnXLC88T2Go69p1lJKp1KGXTWi+1uj/aIgiu0iPHLIu0ZDHIbnFe66Hbw/wBrqbey+z3erWk0rkxLKivK85gBVycYSZMnpuRSeWY1hfs1/ATxB8P/AAHBp+vppLywwTo0umarb3aFHmEqqNr7iQWkHC+uDXsVt4Gto2jYoWMQAXvhVGAv0wK5atCVScntbuThoycW6it6Hmy3DrbLaX1qlxGNxU7RBPCd7CRVdUx/rI2yrKwDA8DOajT/AIlqMtnIXQv5kZliCshxg5UEqeOD1BwOnbpvGukrbeINRiXaJbYLdosfAKGGNJxj+8DGrnuVAI/izy83yn/GuVU/svoetDl5SzfXf25zKS5Z1Cu5PzsoOQjsMeYFP3WYbgDjJFZV9fR2iEk5JGcDvSXepCNdqYJ/velc7fXDS7iWJPqa7KOH76HFXxUafu09TE167kutYspGb5UhuF2D7uSYsfyP51j3d55RwBuY84z/ADrTv2BmQeoYgflWDqnySrnpj+td0/3dP3Ty6S9tVXOS2xaaZHcjr0B/IY/HrW3apuYdxmub0yYNchB3YfXHH/1q6uzyrAhS5zwuetY4efNFykdGPppTjCCOp8PqVK54G4D8+K7nSGLK2Oodh+tcfoWhDVEu1v45Y0toVvrcRTtEfNjlQqXKkbh32HIPfOK7PT/lz05YmvapNOKaPKdJ03yy3OlI/cP/ALtVvvfU1ZP+ok/3aqcl89vrXhZu7VY+h9PlCvSl6jRy30pCeTQW71EZCCa+ccj34oRm5qCWTBPNOZ+Cc1SnYsfQVg52RbTvoNuvKvI2hmQSIy4KsM1wbeBLbTDcBXlm85i8ryBd0p9XKgF+g5bJruBjcPWmXEIkya+bzKpUkvclY9DCuMdzkbaG809Clrd3Noh6iCZo1P4KRUrXWrHrrOqex+3zD9A1alzb7eQAPeqyQhs7hx618uqmITtzP7z2Oana/KvuIYtS1aIBhrurAnkf8TCXH5bqcNZ1gA41rUie5+2SZ/nVjy4YweAD6GonnhQ43Rj8RWvt6/8AO/vZFqbXwr7gTXteCca3qXAGN9wTj2yaY/iHXUIJ1i99M7xnGfXFMeePPDL/AMBIqF5YzGRu4x+VX9axH87+9kqFJ/ZX3Fg69rHJOrXOCcHcQc/mKe2vattwdRmUZ42hB/7LVHbGxA8zg+9PWLcRtkyDyd1WsVibaTf3spUqW1l9xYHiPVYyWGoyHjq6Ix/MqajuPEWpyg7rtZOpI+zxYP1+SoGttwYPIuCMHBxmq5t1Vc7ixJzgHGKz+tYjpN/ezRU6LXwr7iRtZvM58+MHpxaW/P8A5DpiavcqComRQeoFlbgH6/u6jmtd43ZCg9jVaewn24iYEZ64qljMUtPaS+9jVKhL7K+5Fs3ksjk+dArNn/lwtuPp+6pjs7Jtb7Ft7ltLtGz+cVUPNmtXHmrgnoQc5pwkaUkiQntg1ccbiulSX3sylh6LekV9yJFuCsnliHT2TIzu0izH8oRVtJ5ChVbbTHU9RJpFmytz3HlVXtrYls7fpkVv6fYHgbcDv61dPEYyq/4sr+rJnSoQXwL7kcvqHgiPWryyvZLXSoRHKfPiXTIP3qFGChV27EO4rltpJGcEd7mi+AtOe/8AN1XTra9S2VmkiniDL5jEFVxjqME5A9Oa7B7YpGqBercGqOoalLphkSCSOOViXdxhiDgDPsf8K+1w1aXsk6ru+581XhH2l4aeR0thM5toDbxQ2luIwkMFvGI4lUZwFUcDnP8AOtC2mZ0ZnIBGSSOmf8isixuneKO2YkyQoF8wrjePXFa1r8q+nfn8/wCtdlJPnvcxk9NUBvI9pYFjgnnaRg/55p+nqpl3kDLD+ppTEhVgTweoxRZALc7STgDiuxxaknI5U97GgyZYY5+lMmJ8gZBBBGRVmHCKGA7genevHL7xX4r+GXxaa28R682t+CdQtZpLWW+KJLbeUnmSMscShpGGAnQht2AdwrGUb38wqVlStdaHo3i7xRD4R0Y39zpuoahbRsA/9nxiRlJ+6MZzlj0wPrivK/ib8cR4Y8G+HvG3g/X5b2K/acv4d8Qwf6NcxQcTBZB89vKrugwrsG3g4wK9S1fSdK+Knw51SxtLk31hqUDojo5VvOX5kVxkEEOF3KSOOK+RvBfxMg0z4Zw/D7XdP0eaSz1Q6jL9qtfOghidk8+JUymH3K2W352kBSNvOlKN7y3/AMjgxdWUHfmsn+Z9Zar4Z0f4qeB9B1q80ew1yeKCPULRQvnqkhXLeUN4VnxkKHJGSCelfE3xkXSNa13T7zQoBb6de3MKPaXenR2U8c0jAMZo0Z1VZH3NgFV64VQeex+D3xy1H4XWeoGw03+2vDsdy/2qyeTYYIdp+zqJWDkqCzhYwq+hZsgV33xX8S+FNQ0tvGkg0/xLYaR4g01nk0Sza0dgbiGV7ctIf3m1Iyu75cMSBs3fN2UYyjJdjllUhi6e+qNT4PfE608JfCfWYPFen2kOsadfG2sYIeNTk83DBp4vNDoFYxriPBAG0qCprn/hr8Sr3XdV8Q6R4nm1fWZIrOS88u6v7mF4oI7oLFFJGR5XmKJVIIUkDcO3HmniebT7f4xf2lqesxSWWseTqsmoi2lxch/9YBneEfcJcsC69NpOQatfBO5m8R+NPEmrRw3c+nrodxbtdtvdAxntygdx8hYhQAep9smuiFPW8isJVdTFUaV9OZL5H0JpmpaFp8kksGgwswXav2mWSQ9c4wGUY/Cr9z8SNYlCJbzrZRIu1EtYkjCj0GBnH41xsUh4OOCODjFSKygjJUHsgPOa190/ZlgcJSd3FfP/AIJreIPEl/qd5ezS3k8ixeQ8YaViEO5QcDPXNafi25L/AAT8GajIczC+t3lkJwZAusxqckd9ox+XpWENCvb+G/aKIsDDE+TxwJF9cdhXS6zoV1cfCbRdM8nfPaTLKqclmKamk5ymM44I4PIBqoyUX/Xc8zH1MNGNNRa0ktu1meceO/FVxpfiPxfp8IUxtfy225hhotjuuV4689a80e4eQks7HvgmvV/EPgDUNX13W7i4sdU82+u5LkCK1L5LPuJzwepxnFcyvwl1W7mZIrLV4GHC/aNKmAYdzkcACuy7bPUwOZ5dQppSnZ6X0Zx2/cdxbePRu1a+ka7NbTZlmZkwRtY9OK6kfAnxAJHw8koQgYh024cMDjnIXAH68Gmr8JrqJnt5mujdDBDJYyiLuNu4jORj+7j3pNeR1yzjLJx5XURW8M+Lp7TWIZYSfMUkqDzg+WydPox/Ot1/iTqR1SyT7S8UlnKzg+YxAJJ5X0wDgVn6T8LNWsdRtplCvHgyZIkjGOBtyU4bnOKjuvhzfi8lmMqhxlzu3gHAyeSuO1NO2xw1MVlNSd+dbGh4o1Gzv/D2umaC0ubu5W0uYtqMGhuEUI7oQAOVG5kwQeec81kfC64lg8CXSQS+WLi/kWUAA7k2xHaQeMZUflUF5GbZLuCXKsEOSQTwBnsPQHvR8LcyeFJlAyftT8DnqqV8vxM5/Ur3aaa8jzvYYOvRlGhJNKSf3HR6dDLZzNNBcvaybslo1Uk59QwI/StldXvxEY21OWVScndBD/IRgVSVGRQCnJ7DvQ0Yk4Mf1r8rhVq048tNtL1ZNHC4eiuWEEl6I+t/2QLqW68I660s3nEX4AJjROPLXsoAr36vnz9jWJYvBmuqowBfjvn/AJZrX0HX9AcPSlLK6Dk7u36s/Nc0UVjaijtf9Aooor6E8oKKKKACiiigAooooAKKKKACiiigDz3426Zb6v4RtbWa0S6mbUIGtmlZwkEwJKynarEhcE4IIPQ9c14b4R+KPh2PxVF4Ik1PStZ1fR9RcXmkwRF5LJsM4dUIG3cWUB4/lyWGBmvWf2nfGtt8PvhbNrl3pTa1Fb3UZNmIPOVxhs716bduck8Drg4r5A+Gvi34l/tB69q3iMatZWvguWG5t7TSrO0SJBFsPlxxTxqJUdVRSXVw2DjacgV8dmtliL9bI9fCTtFR9T51+O+hWem/tAfEmy0WxmtbCLWC6WzRbDC0kSSMu0cAbmbA6elccNF1QLldOvGGM/6hj/St/UdXutC+JfjZ9Ut5NS1M34guJL+STzSyInzEkKTnqCwBIxmte3+KEtugQaXEADuBE8mVI6YOeKwhdxTR+v4OtjYUIRp01JWWtzgv7K1Q8jS75scjZaSn/wBlp40zUohh9J1Fc/3rKUf+y16ld/HjVNRRBdQF/LxtKTOpz69evvSD44X7S72k1McbSsOpTRggdM4PTrWmp2PF5j/z4X/gX/AOM8P6RqEc05eyuIvkJG+JlwfyqtqWjX6TOfs02CM5MZrufDt9onie5lt59NmP7p5S8upTAtgbiM+v86n1HVdFspXI0+RmYnIe+mf2+8WzVJvYw+u41VLOir+p5eNF1Ld/x5XOMdRExrZ8I6Lfp418JtLYXUcJ1zTwZDE20D7VFk5x2roE+IdvY3aSQaYyshyCLuUf1rrfAPxwmufH/haxXQLZ0vdZtLd3mu5WJ8ydVy3PzAbshTxnGeKSUrl18Tj5U3eivvPafjZIJvip4jQMMrfSjA/3z/jXo+nN/wAS6zUdoU/lWV4w8Z6FP4+13TdT8NW0/kahNE10FVmZVk28grn34Nd5rOmeGbuCxk0O8udIcKA8MuZU28YwWD4IAOBwOa9OaZ8/hsdVp0oQqUZWSVmtehnKwE2n+hYZ+m6vI7pbwXN/HOlus9zeSf6lQZHiVyI/MfaCTgDgcDH1r2l/DVyukRXkeo2eoSxuALdHVHCZOTwck/8AARXi2q+ILO0hur51xJLKVijVlSQA5OBnHvzXDW5YSjUnG6iz4XinFUq8KMop3i5OzVrGdeanZaO0toby2jndGmmEt0iE56KGY7QOOh45PFeWeMPjtY+FtPt7PRjqEGoLL9pSzlvXW2uEYNud5odoHlsASgBA7cVrX0mmXVzENTuLYZt8S6PakWsbr5m55ZpMYkJJxs+U8Ak815b8Qr3TdQ8KR3bWL20V28rXdp/aj+WjqhCSGMMynKsRw207TxmvnOd4nEc8+vQ/H5VXiKik3q/6sdpo1tqPjPSPHN34Pu9Qvr69mtZrnQw+dXspSGmUWT8xXcbKmwMCsixA/J1LavwG+Fuv+PtYj1i48LzxyTXET3GsavZCKWJt67pIzPglgwCgKu1vun28T+FeuSNf3ba5rWu2er20VudFjubETQ3LiRYlWVsh2CsFCRdGxgsBxX2z4X+Leo3C2EWvaoxaJ5YL++05DbXDAMx8yIMGdNoA4OeDjLYyfoIzpYdwjUfKm+m/zPUj7OFSKm7X7f1959SeH5bDwvappFz4gN/LGZAiysN6AOVUbVyFA6dqhvb/AMRyyxz6bpWn6U65Xzr6FrqVQSQ2NrKOdo/i6EVf8GXFyuk28mnwPfW1wA4nnu4mlcEZBYqBkkHPIzzWk1tqst5PBeItrYFUMMsFzjjbh425BBzyGGeK+zhVjKKcdj6+NKNGpGTSku3T7jL0tdev38nXJ7S5iV1cfZ4pLMjGfSQ7vxPFbqSR2NpPm5MnkoZHaOPcyqO5AJzwKNK8L6Zp8j3FrFCk5B3zFzIx+pLVy3xavdP0Twfd3WpeJpdHs2XYp06FPNduWATGWyceuPXis6lRRi3fRHoVa1Obai7L0svuVzwv9qjxbceMPCH2Dwlr80V+J3WbzLhYookTG6TlCVfLbVBHzbiR93NfMXjbSvD+gfDbWJoM6zrulyGWW9jup3Q3kjBVnZiBxsYMFwoxgEckUurfE24v9XjfT47RdM00zSwyZigNxcmN0XdmTLttdm65Vtx6ba2fjX8J9c+HfwOttQ1S5M8msNb3bNbK8UUSOgCQsTy7AnktjJr4eVepjsQuWCst/Q+Fxdepi/ayowVlF3fl5eZ8/wDwCkuNX+O2k3E7+bc3S6jPNIy4yxsbh2bA4HPPpXyv4sZtP8V3IC5dILUg5xg/Z4+f1zmvrH9mqMyfHLRVRC5NlqnCjP8AzDbgV81+O7X+x/i3cQXsRtzaXNqJhMuNoWGIEEfhX2FKK5OVHHkb/cN92/0LegNJ/wAIj4qkkDZmsBdRyOdxcHemc9fvKa+k9Mt/9DhHX5R936DpXzTYX1sdH8cWsMpkPku1sDnH2ffnCg9FDOTjH8VfU+mWeII1wPlUcAdOK4cTDlSSPsKMrMtRQlbVSQSAd36V8LeF7I6hqk8K8GWeKMY/25Qv9a++b+NLTTJWlby0RCzOeAoxya+DPCqkXOoEZDfu3Xaf+mgII/SjBR5VL5GuJfuo/QPxZ+xh4J0vWb2LS9X1LTYotSnsItgWclo8ncQxU4O0jGa+gNK/Y88X/CuwstNsPEHhzxLounwPcRXOo6SLW6t4UDOYwIxumOScEzrt6dK4/wASW2o6l8RfLt3tSmm+ddzNdKwZpjt8vO1hwVabscEKea+8PFm2e7gs3ljitvslyLvdMAWjaIqFCdScgHOMAKa+opwjO0ZxT0vt/T19T5yVOFSMnJ6fl0vrdaPuj81P2ctCm8EftfeFbK6htop9N8A3EmLOV5EZBAXhPzElX8sqrDcwyOvNaWvx7bBgAMGVmBHuFNVPgJrp8T/tx3GrTM0xn8MapKSyhcJ5TAKAOgAAAq/q/wA2jQkk9Mn/AL5WvEzDD06GbSp01ZJWt20jf8WdWDqyrZJCbd7vfuuaVttNjzW9X983cZNQIuPfirWoZ85u/Jqnuzx2rmnHexnCXQsoMhT6nHSrJRDZ3CucK0bKSOwI5qtHJ8q+tWX+awuhn/li3I+lcri7GyeqPX/E9jNc+MoZriMRz/2laeYqnKgb4gcZxkYr6fuIYv7UvJ41UGZ8s3dsZA/IV4X4jsfO8Y3AI+c6nED/AN/Er3GJt8fpzXk5HG061+/+Z+kcUv8Ac4RL+V/lElHbFU7zR7e/uYZ5A3mxMrKynGSCCM+tWwfmqUAfpX1koqSs0fnik4u6PNvP+zWXiWdp47YJqFw5nmXekeAOWHdRjkfWuVa0Fk6XsdjNZJId41TwvLviPABZoT2+XHAHSuuWZbWw1+U3CWareXEn2iRdyxcfeYdwOpHcVn2d/eWVujPp0F9aY3R3GhsJEcE5yI+3XOBVNCou6fqzovBkaXHwp8UanHNp+uGXULa3fUIYBbXChQjDzV/iIZkGPfPapI4G2KNmeB1+lWbTxDp1/wDCrUY7O6RrubWwksMsZjn2rbhiCrAHrGD+FdQNC8vC4PGB0rz8VTdTlPYws1G9zkfs7DnyhVfVr668O+Hda1O0izc2tlNPbqOP32wiMf8AfZU13A0RT/DiuS+MMT6F8LtauobY3lyZrCGG3DAGWR9QtkVQT0yWA/GuBYeSZ2+0ifm9r9rfWNjpUVgjQ2nhq5TQptTz81+Z7qYHcQfvOhIIAAIHNaWs6lJbaXPpv2OOwitZnJxCFnaQgZLuQGPCjAPA7Cuz8T6TJ4V+Eg07UZfMuP8AhNTbvcRpgzuNLeSGVe4HmjeoznB+tV9A+H+leL7RBFfX2oa3cagRJHLbrFbQhvMXa5Z8yFiIzuyCFdiFbFfE5vJUlCpV0X/BOHMuZtNX5f8APucloPgTUb+N2kLWgt7KTWbRJoJGa7g8reVUKCVbaQ2W4+Uj6fQ37EEfmQ/EYgBuNM6dPvXdcDczXnjbw3othqCS+fpcp0eG9gw02lSQNHGqSzLgSwTRPAd8hOCXKHCAH279izwLq/hmf4m2GuaZcaXfRy6YphuExlcXZDKejKTnBBq8pnOpinRqtc2tl3Xdd1qr9n5Wv6OXVHQwVbDVZJ2at6aaruj177MT/wAsh+VNFuVbiEH8K7JtC9qadC7Yxn2r7P6qzL2sT5r/AGn9Bg034S65qPmTefqWtWk7q3KBltpYkSMdEG0FmP8AEcn0r4W1CFfPcpuMbZxuxkfl9RX6HftsWX2D4Ewdf3mu2y8e0Fwa/PKSQtI0eflPQZ4Br5rG0vY17eR+lcOpywnNF9X+h2/7PKZ+NfgXHUa7Y9v+nhK/RS8j/et8p5J7e9fn1+zNb+Z8evAkTYJbXLIjPtKD/Sv0xuNCy5x39q9XBUnVpXR8/wAQzUMRFeX6nENGD/AfxWmNHgf6s/gtde+gGozoJ9q7/qsj5X2yOOJTOPLb67SKyPGWp2ml+Dtbe4EsfnWU1tERA7AyyIY41JUHblmAyeOa9EOhk8YFc98RNBC+AdcdhlY4kkA91lQg/niuevhpQpSkuiZ2YScKmIpxls2vzPifURPHHKkSmMuNpA+UYz0rqf2f9Tt9G+KCNdNMXvtHurKGKGB5WklLwygbVz/BFIcnjjrW/qPhZWB47daoeDfAsuseKl021LQS3xjtHu4uJLWCVxDPIhxwTHIVz23A18vhE+dWWp+p5nTpyw803pY97e7gkfb9mnU/9NISuKZtQjPlHB/2DXar4ZiRI1ij2RIioik52qBgDPfgDmhvDoP8FfXrAztqz8cliI3sjiDGv/PM/wDfNI0cZU5jP/fBrtT4d5+7UR8P/wCzR9Rl3JeIRxpSMD/Vke2w0hEWen/jtde/h4H+EVBJ4cPZBmj6jLuL6wjlcxYPBwP9k/4UmIz0H6V0h8PyA/dBFNfQCedv5UfUZE/WEc/lAenP0NNNzAnBx+Vbx0Ig/d4ph0EZ4QD8Kf1KXQPrCMQXdvkjIyBnGDR9rt8/4itdtDwPu1GdGI7fhin9Tn1F9YRmi5tz2UenFOFxARkbT71dOkkZ+X9KjbTiM5Bqfqc0NYiJW+122P4KQ31qoyzoPqakexKdjUL2WRgrwfak8JNFe3Qv9qaahVXuIUZjhQzgFj6D170p1OxDY86P86rS6eGzuUEfSoX08E5xx6Vk8NM0VaLZf/tPTgw3XEQz6tTLrxLp9jDHJZy2WoXfm+ZBZtdCNbh4lacRl8HaGMIQtg439KzJNM3DAWq66YINd0R0QglbyIbVH+sdI9hJ7ZCuo9S4Heo9jNM2jUgzgvA/9iTSeH9PvfE97okUnhu6meZbGOcpqM2lWDSxbnVt8CrEhDYU7+A3SoovFt/4B1bRtE+yeGtc8bXxF3Df2UssSSWQE8ENpEsimSJQyu5ZWwxOCznkcFrWnad430bwVbW1oni22uYWW5sNObfLPbjT9HmVUGeWEyeWenJYdMiux+Nnha/0nwh4luruCDSdRsrKyiF5dQOrRC0v9QkYRnbuycqB2yyk9qWIVvdk/wCrr/gnRRpLEvlv/Wp5rEbfS9at9cufC8Wtaro2p2ZtpLnzDDIn2e7VllBDBlWRYpfLUqzHoRgkdp4B1yP/AIV+1jp6Wul20Lmzn0eBifsgmuLu8ZBv+fymZ4yhYkjy2BNbnxDli0v4MeGviTNbNu3aDo/iGwuJ1RWeNWhF8oUbxujAPznaSUI/jBzLjw+3hu5vy6srzzFo5ef31uYYbiBuf+mV4nGBjLVw16UadP2kN2kuuyfb5kYWP1jGwkoq337I6n4Vtn4i6O2Fwlvfg885MDDj9a+o9MBGnQDnHP8AOvkr4QXvnfF7SYAW2tZahJgvxkW57fQn6Yr6304f8S6H8f517eSL3Dk4husT8kTEDPvUM4yp9Kmxnn0qObkc19Yj5CSOfukWMTu2PmmgHv8AcuKjEsPqKtTRWE8N2L+71C0QTW/ltp0UcjFttxkHepAGD169KpfYdEcArqnileSPmtLLnnrgpXg4uhKpU5lJL1Z7+FrqnSUeVv0Vy5DcQKRyoI9q/Of9u+2guv2otVzGkqf2TpZIYbhn7Imev4V+hQ02wZ2MWr+J19A1lpuP1XNfCX7VHijRdD/aQ8UW+oeDbDxdPHDp6x3utXlzBKI/sULKvl2skcYxk84Oa5VRlSTbkmvJ3Kr1VVhy2cfNqx6n+wDpun6V4T1vVJI7Oxhtr3zJbmRUjVRgLlnOAv3h1OOfevsmDV9PuVRheWbKcFWW6jIPPY7ua+PPgN8UPDPjP4QfFDw/o/w00/wZavo9zLLJY6xNcq86wZDeXJHwMoOCx6Cs3TrDT5V3RWUcEUm07HAdh9TgZPvjtXzuPxywUko+9ffp+h9RwzksMyo1Gqnwvtf9UfQnxCuxb+N9RvAwADW8kZyGXP2aIHHqDgg46153qOqM+ETKqOB6mq0NoljpelFGba9mkqxk/LGGLfKozwOKqzHc2f6V62HgpwVWa1ev3nzeYVHQr1MPB6RbV+9nYmaXcDn06Gqs/wAykfzqUHA9qYwDg9xXYjyDBv8AjVrRc8GC4cjH91oh/wCzVy/iu6WxMbSPhdjOWfAAG7ua669Qfb4CTyIpQB+Mef5Cq1joWnaz4p0QanALm1F5AkiOfkEZmQvx0ztBGe3apqQdSPKa0Kip1FJnKeEpJtQd5/JeOESKVkdSm5dgIxkZOQwI7YIPevTvDluzpJMmxSrBS7gYUHvWV4h1c+IPGOvas9t9nnvjY3M4B+UyHTLPcVH8I4HHtXX/AA70eXWvCuqXEUKXTQ6hHEISwAOERsknjA3fpUfV+W9ODudvt3OupzVrG74ehSCz1cpI0jNp80vmMOpDIP8AP1rbtwFYjjhjx+FUIYGsxqySMrM2muvy9OSp4z9OtXYDulJ77j0+lenSh7Omos8/Ezc6rZ0g/wBQ/rt6/jVJmIerY/1D8fw1Tbhz6elfO51pUh6H0WTfw5eo0sD7ioSAMipCcf4VE3Wvl5zPorEMp4xmqsp4HHSrLjiq7jrXPKWthlbPzD3NWreMT3MUZOA7hc+mTiq5X5hxVix/4/4M8/vUJ/76FeZXipM6YaK58f8Ai/8AbP8AEPhzxBqWlf8ACJaPdfY7h4BK9xOhba2MkAnt/kViv+27rZA3eFdLiB52pcS4GevVua8e+KfyfErxejg7U1i8TH+7My5/Ja4XVZRFKyeWoAGQeeRX6NTyPAVIRlKkrtLv/mfn084xyrTjTnom9ND6Nn/bb1fPzeGNNPv9pkxVL/htK/fBbwvp4PBOZJDj/wAer5nmuI+wGc9+BUby8/MVUjsetarh3Ll/y6/F/wCZazrMUv4n4L/I+nT+2dcAY/4Ry3B9Vlde31+lMP7Z13k40Ff+/px/OvmI3CDIyMfzqRJfkDDGGGefrT/1ey+1vZfn/mNZ1mC15/wR9T2P7X32wSebaW1gVHyiRLh9/sNgOPxrTT9qu0MMsjX9oGVQRELa83N6gfIBx7kD3r5Q0+ZLmRlMZ/djcz5zj07fhVmQRhGwSGA4J4/OpeQZetPZL8RrPsdF2lPX0R9cr+1Do6xo58QaFkvtKSQ34K8Hk4jPHT161ftv2ldAnUbvFnhWEg9JTqK/+2xr4zt1i3nfAZTjgKcYp2AynZboMcZ3isv9XcA/+XZaz/GvXm/I+0P+Gi9AAz/wmfg5Tn/nrqBx/wCStPi/aX8NK5z418JgdM7NTAP/AJKmvieS2cnAVQT23gilXSpWT5VQnOeG5qf9W8u/59lrP8Za1/wPt9v2k/BjqGk8b+FmfvsTUMfra5qA/tHeBYyCfGGhKf8ApnFqD5/O2FfFDeH52J4H/fX/ANapIvDczHoAT2Jo/wBXMv8A5H94f2/jVazPvPw3+0F4R1Wx+0r4q8NxQCTDLfXr2ko7Z2SqrFeTyB2r2rwbq1p4m0JdUtJoLm0aYxRT20olilXZG4dW7giQfka/Kq50l7CSNWALFQw9B3r9Kv2dGtH+Eejxafdx6hZwrDGs8ZBBcWVqJVyOMrIJEPoVIrzMwyfC4Sj7SjGzPQy7Na+Mqyp1Xsj0e4iBjHHTpWKtpFa6xFLcAfZl5IZQwI+lb8i5X29aydReWLUbcxojliAF2bicc/0rxoR91Hq1ZWepPZuZtVuo2jZTtQneRyPX+RratQ8cWJG3t6jiqZZzf/MNkjRrlfQ4qxbI8e4Mep4Gc8VvTaUreZnJNpPyLDEqxH3vr0HHeiym83USm3BCnPPsKRSN0gz2/wAai0sj+2Jc5+6eR16iuipN3iu5MIXu+xhXXx28I6J48uPBus/2romrI22Oa9sW8iU43Aqy7vlK/MG6EfQ1xn7QPhceKNVguU1iO4vJJJrLS7DUrSK1gSIR+bObefOZ8lMB24yxVSez/wBov4Y3HiaaHX7K/tbeSGIWq6des7rfuwZWRMY8glCV3jeWYoQoK5PIfB/xOvxe0248Ia54YfW3skQ2l8LcNPFbB/LeP7YyhlKNk8kAMwUjnI6FblckeLUc5TdCps9mekfCX4ieJX1PxJoU1nYW2l6TpTy6JcyhEaV4Vj+eRoWAAKvu243bgecAivkjUdOtdG8Z3Q1PUbnWoYUM11q9pcRXFyQzorbGfjejrtVVHKs+TzX0VqfhzQfh9488Ra/rotpbHUrS4ttXsobuNpIJzLC5ldbYEplCGdXL4LIOQTXlP9o6RL4d1qHWZItJ0vVLa4eMXukLPJBLGsZi2PHJE6qVYMCvykq2VPSuik/e93scteNlGNRrqeeWemyay+tnw6kq2lvbG6K3MokmWNHHzcKMkHk8YAOc8V23wxvNT1240zwrb2DNa3Ximxdp42Es8UpgnEOTIGQb3+fLLgiEc/Lx514d8T6r4Dv7uay8i61KGKSJpbYtNE8DI251dDhkdGz0KgDkcGvR7eyvfHMmiax4VRPDurT6yv2a/eU20FpBFYXUn2mQgYeUeVNIJQAVfcOARXbFSjO1jhwyUWkvi/Qk8W/DvS9T1TwBpOkT2up3UNmkdxbWThpGAk37Jp0jYow3+Uv7slmVyFXqfQvh74a8LeF/iVrWk6hcaxb+LtNhuruWxS4truyntCiNKs5Y7mkw0ZIXjcqMD2rZ8W6/4p/szQIdDkm8HReHdE+0zXslssTWYbao80Yw0uzzdjIdzs24Hacnz/4IL4et7vxZFZ2us3V7b6VcwQazqUiM04OC8RXYNo8tQ4UHIPXcOa56NSUt2e/Spwji6aStdo9mji0IalPdf2fJOrvuWIssSoAOi4BwK1U121hRBa+H9JhIP35YpJ2/8efGeeuK5i3cKvbI9KtC4XZ8xGfrXTpfU/V/qGHjur+rbOg/4TXVhZakEuo7ZUtV8sWtvHDsbzY1ypVQQdpYde9ZPxA1O4uPgnJcTXEss4ilkeWSRnbcuoQIDk85G8VmmUbZlDrlkHG8DjIP9Ku6/ZnWfg5dabbkG6ZZYAGwibpNQtZUBc/KAQp5J/nQmrmdanh8PyOKS95X22PC4tZ1BPkW9uFVuCFlbBH4VINSvHG03UuOmPMPH61fuvAGt6esU1zDbwxzLuiZrhP3gJIyvOTyCOmOKuyfDDximd3hy9+UZzhBwO+Cw45rsUkz6D63l/ScfvRiLf3hbIv7oHHa4cf1qy2v6sU2nV9SKjoDeykD/wAeqzF4J8QYymnO4Iz8kkeAPxYU2bwnrUIYSae8e3AJZ04+uDVXQvb4Bv4o/eim2v6oX3HVL1snk/apOf1pF8R6upymrX6HP8F3IP8A2b3P50658O6pbqVe1ZeeclRj9ff9abY+HtXvrlorTTp72REMrRwrvKooyzkDoo7k8CpUl0Nfa4LpKP4Dh4n1adljm1K7lGRtDzMcfnXnd58dH+GBh01dKS+WfdcCVrjy8EHbj7p7DNegJpF6t5axyW207lO1SCWXOS3uMd/Svm/4uWYvru0l3HcqEAdQQWNZVcPSxdqVZXifJ8R4ynhsDKrhGk1ba3c9Rj/a9Kfe0JR7LfAn/wBA5qVf2wlQZ/4R8yY7fbQD+eyvmD7PECA0xUjggqT/AEpwgj24DFu/3G4/Ssf9W8A9fZ/i/wDM/JXn+YXupfgj9o/+CbvxSHxU+G/iu+Ww/s/7Nqyw+V5wkz+5Q5yAPWvr2vgL/gj3D5Pwf8cj111D90j/AJd4/Wvv2vqMLh4YWjGjTVkjndeeJftam7CiiiuoQUUUUAFFFFABRRRQAUUUUAFFFFAHmX7Qeh+INc+HrL4WudRstftbuG6tLjTLlIXjdSeXD/LLHzh4z95SQOcV8XWvxF1DRbeLw7B4H8Ua/q1nbtNrF/odpa29zY27NIyvaGOQqqrLtRJcFikbEEHKj9ENUghuYEjmCMC42rJjlhkjGe/+FeU/G74Y6Rr2l3HiyfU/+EX1rQ7KaS28QR2iStbRlD5qyptJmhZeGjORxlcMAa+azLDyqz5lskenhqkVHkej7/1/Xqfklr+pXuqeOvFV5qd1dXWoS6k3nzXsqSzswRB+8dCVLAAA4NVt4XqQPbpXQeFNe8P2t94zTUNNivJLjXpJYJ/s3meXFs2sF3qjKWbDfMgxjkZrdj1rwoJY3bT90YYFke0jbcPz5zXnwTjFJH7FgcZUp4eEIUZSSW+hwPm8ZqQTgf15r2CHxn8MpJFM3ge0jwSWEVnH83HbkED6Grdx4p+GF5BEkfhqPTwpUs0FhFuf1UnPTmq5muh2vMat9cPL8P8AM808G3H2bUJmPQW8pwf9w1Svrpp5mLcZOefzr1Y6j8Pm0+A2Ql0y6VjG80eh28qyrswSwZ8ZJPYdvesy81LwcSnlzsw2KPl0mCPJA+Y/K3c+3FWpSa2MY5hN1G/YSPKHcMeSOeeK6P4Xxif4tfD1Bg7vEemjA7/6VHXfx+I/hzEMXGiW03HV7FDzn2I9a7D4ZeJPhZq3xW8B2Om6Q1nqMuuWiwSWulqgEvmAoSxfgbgOe3pRFttKwsRmVRU5XoS2f5HdeMXM3xN8UsBwdXuhz/13NerxD93CD2QfyrIk0Pwl4h8V39xaSLFdjUpluvNaXc7+Y2/hiR98E5A6V6RrngKdI4JNKntLmViFMLbuF/vZDZPTsK9Kc1dRPnMPmtKnCMasZKyXTyObsUUX1scDcZVGfxr5C+JaX17fXekaVfWkD2lw11JfzwgJpxDPs/eMVBkbjEaklgcFSBX2bY+HtZjkhuJ9KcWsd3HE0sTk7huGWCsoOPxr4I+IvxRh8QTQxy6pcaposeoXNzHYxQ+VIso3GJmjLsEYoxG8kldmQATXm4ucoR5YLVnw3F+NhiKVL6u7vX9DP+JZGvae+iTS32tancW0F3PqEMUEFuc/d3RsGbA4LYOQShXINSR2Xh/4u6hJ4el0+z0e+i00yx+I2cK6yQpu3XJASP7McBOgbLKRzxWv8VZ7iGy8JS6Y9/dapL5dx9jt4FkLNwGRk+Y+XEfKQFic+YRk9rtlpVp4fsRDe6CrancRmW/1mSYPBP5cig3MMQCgRx+fh2iIdShOCOa8aHMqSl1Xb8z8vfK8Om/iOZdrH4b+BfDmr6vcz6prima3tryzkae0hDKrjy2dN0b7dzDAJyc4GBXS2t8LXwxYvr99qcmpv5rvZA+ZK0JBKjzsZ6gtnJ4CAgVjweGtOfwZqdrqOtrqEdpNPr7w6c8ssMISMw+a1zLxJhCzKFBOeOR17D9l74S6z8afijqOoeJ9Ou4/D0kK3FmNS00iOeLASJxEylMgqM4K4HbBrsw2Dp5hF2l7yfyVzmjThVg7ayKuoHStSbT5rvVdV+2PaxtLIuo3fJblcmO5iAIHXKk84J4q9p2k6peqINI8YapZgsMNN4g1COMH/af7W4UfUV9tQ/s8aRZ20ds2uahGI49sQhUIsYHom4qFBPTGOa0tH+Emnxxll1hAsTmKZZYQCWHfcHOAQQe/Br76ll9DD4eMFNtrrY9HDUsSrU56W7SZ8MaH4N1ey11rzW/Esmp2sOSotPE97NskyCJCWG0gY9T+PQ+dfGH4g3en6vrdjFqLXYGnpDILFBJbSb49pwcr8o3D5sck5GOlfWnj/wCN2j/2v42+H1va6nv06KK6hufDUqwXVzb4BYESkbWDFeVPzAqVJBNfPEPw58QfG+fw7qvhLwsZ9cu0eS/lllOxLWJvLiEjMNk0hyx55OwjcMcfL4/D0nXjGF3J/oTUqzlV9jFt/N/ced/ArTPEME2mf2fBBptysiSG+WFJJHVcAZKglCPl/wBo/nXYfHXxD4m1G81i21nxTJfafFcsLPTJjaDEeFy67EEshD/xFj15r2z4d+A/DXw8vrjw5pulapf+NLh45riKCJJJHiLEHzZY2dlBxmPeQpH8WOmF+3v4Wh8HN4Ss7We4ni33w/0t9zAtHavj04z29K68Nl1KlOVf2nvdraff3OarCrClWtdRa1s9PuPEv2Oxu+PumthcjRNaI5/6cJef1/WvnH9qFY/+F7eP3kO7y2gRAQeWW3hBH6Gvef2ZNWn0H4y6VcW9i+ovPY3tk1tFuDlJoHjYqVVjkA5Bwa9I8K/Afw/rXxd+LXxJ+IlhGvhzQ9Yt7jw+mvgwaTqVwUeN/O2xtNMqNCmIUHzsNuDk12xrwot87Hk1WDw6hfVX/NHyF8I/gV408WQ3t/c2UPhXwnLpqSXXinxSz2OnWtrJKqpKkj480u6FVVc7iDjoSPrp/CE2hqkr3thqOnTZex1PT7gTW2oLnB8plz8y4O5Gwy456gnzL4w+Hfi/8SPAemS+J9P/AOEatWu01LXNT8Taxa6cur3OSLTyUnePZbwWzBI4FX5C8hYbmOPpj4Z6Cmu/Dy68NfadKS4k1ieRJ7i6SQSSm2haGWJkyCowylhu+R/QCvNx2IcVGopaXtY+qjPl1PK/EmnG80bUbZSEaW1K7umMhuf0r4I8MG2m1fWTbRvBa7S0MUrB3WMPwCeMkDGT7V+jutaYYrS9tplUSxwyBkVwxBCt3Hbivz8+EXi248OWnjOOCzhuRqmnfYpZZBnyVaQEke5xXdh7craNK870+ZeR+k2kJqP/AAmmraxqKwmznuDbS3BGxRGH252KCe4+uTzX6DeLLWFdA1VoYYBd3Fq8EMzKMncpAGeuACT+dfFEWmm6F/ZKdyzCVF4Octux198V7z408dXmsfB7wxrVpfXmnX50CfUT5KIwMwjjt9rq4wfmuGxnGCAT0r6qc3iJR5Va2mnpp+R83g6ccNCSm+b7Wve+v56Hx3+zVeaZqf7VPxJ1SGJILLSPh9NFa/KFKAmJM8dSckZznnFS61EE0sp02Oyn8AKo/sxWUll+0N8cpOEht/AkpZWweXeLZz7FDVvXyU0uTrzNJz+Ir5vMJOWdVH6/oexg6apZBRjbRW/OR5pfkeYR3yeapFsgdzUupSASkj1quhyM9/pUzOWmWIjhQBxg5rRi5tbgHvE38qzYx2HP9K6DRIN80PH/AC1iH5yKP6msGtzojq0fSupwrJ4w3KxfOpREnOfm8xSenuTXqdqoSEA5z1+tcd4/X/i8mt4A2/21AMAeqw5/ma7C3bdAueMDpXnZXT9nWrx7P/M++4hnz4fCS7xv+CLC/eqcfdP0qtGcnFWCcIx9q+hPhup58sjxWOsPHJFE4uJ2WSdd0anBwXHdfX2rNsby60uyaRtAT7J/rDLoDLPCWONxCA5XpWvbJJLa6gsKxPI1zMFWcZQ/MRhvbtVG38J2twJ5lsJNCuiT8+n3TKsmcMWwpx19s1o0RRfu6mrpeoWfiS1umgm+0/ZILiZfMjKvDMsBYZDDIOAB7g10s3jbWA3nva2ypKdwZrZwGz6HdzWV4e0W9tGF1eamt9ZrOkMnnxBZgrrIeWXhlATHIzg1+femeJfHngrWZ7q+1/WNM1OeArfWGpJdGa4inuZmTzEmG2PiPd5ygeWvlHBPFeTjpSpRTizp+twwseaUb3P0Yi8ealLkLb2MmP7kL/8AxdYvxC8cTp4P+03kFnHbWus6LO7BWUDbqtqeSzEAfWvnqw8UeKbxtH1mLXD408BPuFxLdWcTaxpc0rloo59wjVz5zhFkUlNrj5XCVN+1Ro99ofhjTdUtbDxHa6RpGrWRu5hqNy1hfRm/jKuY/MPlsjKRtaNARIpRsAZ8H+0J05xU5WTaS16vQ2pZlRrSUVBngXjHxQ+l6V4T0PULPLX/AIjh8VzrK7K5R7VofJYHkAq6bSoxgsR2q5p0c2g2kmofaFmiabMlhmaB/NgaJlYuAMEpMdroxZSpyOKq3Flc6Vf6trV0YrjxTJJKLN5dPil8i2G9JYUt2BXzCHUrJ1UI3QkGsufUr3U9MiuNRuYriO3tobG2i3IoWFUG3Ymc4PUsByxJJ5r53GzVaMbu6V1+P6Hv08RGpUlQnFcjtzNvZf8ABO08aeLdA8W+Bp57ObULDxZfzCPUFWJY0vLSMSrBJLLGVzdJ5zqzKNsihWYBgK9q/ZV+M3i6azupby1t/EsZvNM0rUb++lZLqC3kFz9mlyoxJtk3o2/5j5iHcSDXy2iERwJuJhXcyRFjtRmxuwDwCcLn6Vb8M/F7Vvg/Jplza3s8ehXVyrarYW8qI175O9oQ25WBRZCC3GcdCCavL1F1oSjGzhpHTZWtZeVv60OqrhoUMunOUW0nePe1/wDLufpi3xCuFxu02zz7SvQvxBlLD/iVWpPtcP8A4V+ZeiftD/FxPD+m+JtX+Ml1BpWqXMtvb232RHdXUqsgIZEX935qN97B2444zf8AFf7SPxO8A+G7DWLv4vXWvSaoZraw0exs7MTxSRvEwnmdoTiN4i2FxuDMMjA5+1Uqzn7Pm1/ryPmVjsO5clrM+tP22/FD6x8EbKJ7OO2xrcbZjlL5It5x3A9f0r89p3/ek9677Tvjz47+NPhXVbbxZ4gl1TT7WGK8gsZreBHt5t5RZC8USbt8bNxjA4OORXns7EyEdACRivm8e5fWWp6tJH7Jwy4Sy5Sgt2z1n9l5inx68BykBjFrFu5HrhvWv0om8eqowdJB/wC3vH/slflx8INUm0DxZHq9rNJb3OnQzXUMsEQlkjdI2ZSiEHc3HAIOTjjmvZtN/aV8T3mm2uo3euX0McsTD+zItAtYruF0O0/afNjwgIxJujDggnhTxXdgqtSlSbh3PiOL8ZRweIhKrFu66ep9sN4/TH/IHz9Lz/7XULeP4z/zBfzvf/tdfKui/GPXoPNj8R+JtLBtbW9NzLawxRm4c28UlpPbb1RSmTIQpJaQDbsUkVqy+PPFmsSa9qml+JNF0zQbFhL9mv7MTzxWyRQm6lZo4XyI5J1ABILbWC5Kk16DxVVNK+58N/a+CduVN3PpFviAh6aLn/t+x/7TrM8T+Kl13w5qenjTltluLd0Z2ud+BjPTYOeB3r5f0/4ufECez0+/lvdKNlPbPdymKztzMY45VhmaOHlxhzwj7WCsD84Bauk0n4wXT6v4J0zV9St47nX5JrZrWDT43eYeWRFOCGBgUyrICCWwEU4O6sa1erycsnvc9LB5hhalWDhe7at950lzpCSW5OMEDpXPaf4/s/g3qx8RXul3Or2rJ9he2tZUiky7q4YFwRwYx+dd7MmIDjp04+leLfHeIL4Jz3bUoB+kh/wrwKblSj7SO6P2udOOJTo1PhlofQPgH9pPQ/iFY3lxZeF9WsltZFidbu6gJJKhgRtz/kV07fE7T/8AoD3g/wC28Zr5e/ZwRLHQNX1DUBJb6C2qW1td6kJSqWm0I0hcAHgxSE564Vsc4rurj4k+FpNSt5rOW4XQof313NeXT7rtDGWSK3kWNUVsAuS2T8u0A5r0IZ1WSip7vyPxrN6uAy/G1MPr7rseyN8TtNPB0i+x3/eRH+tNHxL01ic6Tej0zJF/jXl2jeIbW88ttRsWsEnf9w9tqJuYrmNovtCyQMIi8g8iWBsBDyHHHWoNE8Y6Rfx3sdyrC5S1d7ZoZzIlxco7K9uqx7iAwRir5YAjLYBFV/bkk7S0d307HjPMcCmr3PV/+Fi6ceun3g9g0Z/rTW+Iel4/48r78o//AIqstND8OwaXaX13Hq7Q3sii1e0vUG8ExqUIeLAkDtKuCQD5YI61bvfAejPJY/YNXvBDdYVJpBHOgZ18yMsQFKho8nnIwTkrtNdMc2lJXuv+HNvrWEe1yY/EHSTnNlf49lj/APi6YfH2jH/l01Ef9sov/jlYmr+GdP0aKCaa+mmhOImktyMyuC6GRAVO2LeqnksdqvyflNZkcOh3OkW+pW+o3RiefY8d4ot8orEOY2KfPna21sbQRzxzXPUzz2U+RtX/AK/r/gC+t4PbU6w+O9GI/wCPXUf+/Uf/AMcqNvG+kP8Adt74H/aijx/6HXL6dp1tcPmZb6aMyOqpZlA4iEihZnLqVxsLZVcncAASDXeWfwi0+7tPMlvNXtJNzK0U3lKV54z+679R0yCDweK3webVMdVVCkvetf8ArU0eIwajzNsyG8ZaS3Ahugf9uNQP/Qqhfxbpx6RTf98j/GukHwZ0cj5tW1Ytt6KYUAP4xmnj4KaIcZ1jWc9cBrc/+0a+kWGzDqkjD69gX1f3HJt4p09+kU3/AHyP8aiPiSxbP7uX8h/jXZN8EdFjDN/a+tuoHZrcn/0TULfBzRFJ/wCJnrRUnAJe34/8hVccJmEtlEJY7Aw+Jv7mcc+vWLfwSfio/wAajOs2R6LJ+Q/xrth8HtEYDGr6yPwtz/7Tqdfgvobr/wAhjWQe5It//jVOWBzFbqJKzDAdG/uPPW1W0bojg/7o/wAaibULUjhX/If416S/wT0dTxq2r7eOrW4/9pVMnwM0SVfk1nWCfTfbj/2lWcsFj7XsjRY/A9G/uPLftkBPCtj6CqmrXFmdI1CSecWaC0nQyyyrEo3RkjDFhh9yqVIOQyjFeuH4E6VGxL6trTL2Cm34/wDINYnjj4AeENb8Fa7banNf6paJYz3P2W9SBozJFG7o3+rzuUjIIPFZ/Usa9Xaxccfgr2u/uPjDX7L7DfeErmNUtb7RNA028hti/lyyyxaHDIHRQQCd0OQ//TQg56V61+1L4g8R2uheJdEg1C2mg0y+X7FZ6u63Ikjm1Ke2k3Ox3byjqOWwFjHTOaZceEbdv2ivhq+la40uuaZ4diu/s0qRu8QGi3SlT8mwIxhg+8H4J7CrviDXb/xx4ju5dQvLXVRpubSJDaW6xR7LlpLeSVo13M4KJKQv3mIztAryMbTqYdXqJf8ADM+myiVPFVlGl+Poc7ovxCutf1z4heCvEUVprXhh9EW1kh1O9WzmZFkCebG/lkyTEXAZYiNpCDvisS1lh07wpqGhteTTT+Hp7nR5P7TleSK6tbWQpZ3CS7QUDQTKinaARGuWIAFczL4wl8I6144LQwTpaCx1yWaSI+dKILyKN4/lIGxkvZCQMEbVIPFWD8S5/Heg+Ze201qtrELOEk/JLGVLOdpcsDwnQbSCDkNnPxclik6ajFezerd7O6ulfv8AN+fTX2aWXzweOlB7X+W1zrvg1EyfGqxBieIJa6mFjZg2FNvwcg4PHOR1BzX11pv/ACD4vx/nXyD+zpb+b8UrGIoIli0/UXKqPu4iHH5nH419faYQ1jH9T/Ovucmfu2PneIYNV1J9l+pOagm/H8Ksd/Sq81fVo+KmYF0+DeIeMT2+Qf8ArnP0qJFytaVjp8eo3GrFlZ/LmtSAjbcZS4BqwNHiQbQrjPbeTj8a4Z5ZWxUvaQaselSzSjhIKlUvf0MyCPJB5r4N/ay+HfiPxN+0t4lu9G0G/wBTtzBpsfmwxHY0q2MG5Q3HTK9K/Qy20mIsBskPrtY5/CvgT9rDU9Q0b9o/xjbWmoajZwFtPkEUV5JGPmsbfPCsPT9K8/FYCvgqfPJo1WY4fGpwSZ3n7OvwM8ZeBPhR8RdR1zQL2xhvvD93dQyFQy7PIdcHbn5shj144GOc1H4ehMsUQXGOMYPH/wCqtf8AZx8c6tL8PPGp1bxJq91aR6XeRRre6pPNGrNCyKqq7kZLOgA75FHgmzI+ywoBuwIhj1xivzzNnGrUglvr+h+s8EONLDV/Z7XX5M0IdVsNY0PRrvTL231GybTbdRdWkokjZ1XEi7h3VwwPoRUTdetYnw7sLDSvAVvZaUjR6Zb3+oQ2qu24iJbyVVJPfoa12bivuYWdONuy/I/Ksfd4uq29eaX5sm3AD8KjMnXHIppfjjpjpTCNoPp7VsoLqee5amXqJZ9Z0+NV3BrW7YgDLZV7fH/oRqK11O20u/gnvJ1tkilRnMnGMEHp3PsKpfE7SpZfhd4x1DzXgmt9Av3ga2Yq64i3ct2+ZEPH90c189fsvXNx4j8HX95qk0l/c2160MU9yxkdEEQfaGPP3mJqZq1N1F0O2nh25Ru9z6b0PS59fit7tpTbx3UdtG4eL5w8VvDA+1Tj5SYiRn16Cuf+Bes3c6fEiJb2V4rfxzfW8UdxduVWOKONYwI1GZMYOFGFHftXafDl1/szw/AEkXz7qdiZA3JEq5PzKOCXzxleuCRXnX7MarfaN8S52upLaOTx1qLMiS7GkDBPlyAXP0UjOeaiEZShLvoeg5QhNSPfNHWaKz1kzzSzStZsT5yhCg4+UKOn0OT71uQD5iPdv5Vg6ZD9k0fWh9klsoUsW8uOWPyyBwc7TyO/XmuhQbZ5O2GYV6FNNQSZ4+Id6raOgU/uJP8Adqs33ianj/1T/wC7UJGPyr5XPG1Vh6H0mT/wpepCwzmoj1NTEcmmYNfLz1PoUV3GKiZM9atMuc1GUrnluaeZUaL5gf50tsRBdpIeNrBvyOastGD1pI7Xz7hYs48wbN3pnisZx0Gmfmj8bNIn0j4w+PrK4j8qaHXb0uoYMBumZ1ORnqrg/jXkmuylblhkquBwBya+hf2k7R5PiP4m1e5s2tLzU9d1KR4zIHxErQ+Qc4HWN1P/AAIV87awrS6kwUM+WwMDJ/Kv2HB604trovyPyqXu4uor9X+ZmwW24sxyMcgZ/KpHs8xBsbtvBx1x2/w/KrSfuVBbBbnI9cdsVduoDFKsERLdDzgEkjPP0zj8K9Gxp7RmPFaqTnaD6VoQ2AkKrt2DPB/E9u9KLNlnAI6Ebu4Hv9K6jR4mspYs/KmOWK8A56Z/Com+VXsRUqOKuc9o+nG11O8i2vny/wCNdpxkdvT3q+YECsSgZSpH6cH88Vv3SfaPEUoJ3AQOFPX+6f8A69Z08e2Jhgge3SuZPms2jzK1VtqT0Mi5tvIjkbGDjBz1/L68VkB8l34B44x1rqSgRZGkGUHJyM9/Sm2Xh6LUJHWNkJVdwxyMZqlKMLpnXhayUPfMGFCU3EBV+vUVZAZCvPXnGetX7zQ3tZDEAC3qpp0Wkl0Z2UtsGenbpg+vb8q0STVzvunqiCLUJbY7X5HbdzWzY38E7fK3I6rWHcWzYBzhRVaCU2sylTk7SensaTQWVrs3tRcyXMJ+8Qq/jX3t+xNpktt+z/p80l5Hdpc6vqUqRo5LWwDohjcHoSUZ8ejg96+CLGA3cETknLda/RL9jWzWL9n6xUD7utagMn38k/1r53OE1hLLujfIpqWNnfsz1d4cdvyqk6F9Qt8QmQqc9egrbkix2FU5gFuoiwOFywO7HPQfzr4qPupM+3qavQinQ/2iGxxwM+lWAhZs4qtbqJ7q4dsZUgAnocnFXo03OwHHQ1K1fNfdmjukl2RAFxN2x0P0pNIGdVkHoDn86lcYuffFO0wZ1N2HB24PsaqS5pLyYoPlT9DK8UfGLw54F1C4sr37Rc6jbW4vXtBAUXYGwH8xxt64w3Q9ia+X9fNlb+K18WeCtS1fw7LfXNwl7rMk8YhtbqZGkKwkKNqqQUY4ZThWD9APXv2k/C9zqcdu+m293ayXaLBqM8W/y7uPIEaFFyrbeclsHlQM14X4GsfEGoa/f+FdFtrWDVLjaFivgQVYbvuyHKx7htGGAVgRk9TXbRsk2z5bGVKvtXBrTpY7bwx4k0jxl8IG1i/1K/fxpBMyXd9aTr519dFgGR4PMTzIBEwVtx5En3iwGPNIL2Lw/fXGlR2cdxDcv9m866YSTWKtlZrSVI2cFHXaI5DtfYhK4YEmjDq+seD9T8S/bZJfDut2M4ibQYh9m3yLy6go4/dbQuGUtygxjg1694B8f+APiVpOnaF4ot9W+yXNzEup2Nxbxy2yru8uFmuVCSRKGlGJ3kLKoUEkV3wj7NtW0Zh7VV2oS0a69zwO/s59O8Wx6pYW1t4SmmDw3ljp3nPFDHNG0FxLbBgJWiw8gZBuKnIyc8emeJPC1h4O0P4dNZW8emay0t5f3t1Z3qyBLOW2PliPL7AQivtVgGZw5UHdio/in4Nt9O+IulX+la2LjUJALmzvmkh2yLDhbZmdUVRKjxjflcSIyScsWBvXXjHQ77xJ4e8NX8VnP4DudSfxLFcXyyW/lM9tOG0+fyoyzLHLJtVlQEr8qjYAR1p+1SszaNONNyUi94U1a7+KnkeBNIv4pLOKSW9eystRmubq98pFVVabAUBYIwq7NwTGQGya2NC06/0/4gjTbto7DTo9PuLOa6M7XghslLyyeSxAeRiuEV8ZCy4Y8VjfB/xRoPg740eF/EGualFeWV/FNbPqekWr4EoYeUskRGSNrLwi8ZAI4xXF+GPEOoav+0j4m+3X91eONI1ppWmjKKZPLcsAoOFA4xxXPTpylUsttzsw7UqlNN6uSXorn0iND0TW9Qujb67ei3QGYwRQ/cjGOMlhk8/rV2Pwh4SgNu0smrXRkG4M0kaBlHB6h/4gec1znhSdYpL48fNbMmfTLL/hWzM//HovUiNvr988V2JJ7n6vPL481nKTXm/I22i8KaVJD9k0V7uXIQvd3B2qC6ZKqgXnL9z26VP8StRh0LwB4lbT7WCxexQPhFLD5J4F53E5yGXNcpes721yFU7hHlV/4Gn+FbHxab7Z4O+Kixnei3F0sZGeV820249vkY5+tHLG+hyzwVGlOCtfvf1X+Z5I3xT1yUnzv7PmU9VksIm46kZK9KevxQ1qNmdEsI9/LBLGLDfX5a4JbkPKURg7jqq8n8hSf2rbAhftERbHK7xmuq/mfV/2ZgHr7OP3I9Hi+Ld/F5W7TNPlKDau63G3Ge47/j61YPxjugz+b4e8PzITyp01MH+teai+V0Rl+dT0ZRuFRf2tBIcJKhY9gRS9AeU5fLV04nf3HxLEyfJ4Y8N27jrJHpiKW9O/6V2XwT+McuhePLdJND0KCLUAbOSe2sRbzKjAk/vA3KkhcgjBFeGvqEMWN8yRg9C7AZ/OtXwner/wkGnSrKAFlz5in7vB5yKqLtrE56+T4CdGUVTS0NS48VDV7q1zptpEGdQIYhIEXP8ACAHHy898186fEG1Ml1bhOkcjoAOmAcV7hoxN1r2mJHELl3vYlWFiQHJdQFzx1Jx1FeO+Jhukn3fK6zyhlJyVIcgj3wf5V00FzTTPg+L6GHwOWNUIqN7beR5HqYEU5QDBXjAyKaEYQbg3PoRV7U7ZpNcmjHX+XGaozRMm5CDnNfpuHoRdGPofhHPdI/Vj/gj25f4P+Oc/9B1f/SeOvv2vgP8A4I+Aj4P+N/lA/wCJ6nT/AK90r78r5rGLlryR9NhtaMQooorjOoKKKKACiiigAooooAKKKKACiiigD5K/4Kca/ceGP2ZG1C1do549bs9kiMVZc7+QQQQfoa/OPRP25/Gfh3S5bRtYl1RZLc28kWrobuBkPTMLOI8qB97ZnnnNfoJ/wVmYr+yTPg4J1yy5H/A6/Fi6gU2ztsLEdXAI6+teViqEKsvfW5tByWx9A+GvFN148/tbxHdlDdajqEs0zwwLBGz4XO1F+Ve3A6Z9634jlemKj/ZmttK1r4NvZa/Mlra2viC4e1l+1mFpN8EPmL9xgcYB7V61B4E+H8rAf2hNICfvLrcQXbn1KDn2xXj1Y8knFH6/k+b04YKnCcJXWmiujyoEAnk4z0pQ/brzXsw+Gnw1lMn/ABN9QAAG1k1qAkt3GDF05qFfhr8PQ+P7S1Y4PAGsWgJGeDzFWPoe3/bOHvrGX/gLPJluGWPyw3y5zimlxg49e4r1jUfht4UjaL+zbma4hIId7zWbZCD6ghRj8RVzT/hT4IuYS1/rd1YXJc/ubbWLOZQvbnYevpwafM+xP9s4btL/AMBZ4s+CMnGa7r4Bpn9oL4ZAAZ/4SOzPPs+f6V2svwX8DsP+Rj1CNSwIkN9aMMdycR8V0/wp+FXhbR/iv4J1TS/En267sdZgnjgm1Gzw5BwAFGGYnPAXnPaqg/eWhzYrN8NVoTgr3afR9jp7O/8AI+Id5MDlW1W7cAe8koH869imuZ5FQSSu6rjaCelcnafCFb3xSjWWsJd+ddtJ5qYKoWdsg7WPTJr1e++FXiCNoxBHb3e8H5fO8tlxj1GO/rXpVNXseTh8ywKjHmnZ2W6fQqaJd3UWp6ckNzMnmPGrbZCAfm781+et7oHh/wASXWl20epSSw2kk7m31C9e3tIZJGbc6TMmwE5U+VhiQv3h0r9E08N6toBi1HULBreys5R51wrpII9jckhTk/gK+JU1hrPwzeaTq/h2KDwm13bq1xrtmguftCDfE8kB3SqsiqpQ7TtDbdxUkDy8Y3Hlsmfn3FmIo1FSdGSe+36kXjbWNUsYvB+m+CZLrxHf6ho1xbJd2JZUnRJDI+5VU9CwIHVRk9+PKfGvj/xDp/8AZXgjVdRim1yx+zrb3ElvIsli+ObSM5ZohiQggjB3jdtxxH48+I95qI0yXw3Y3kE0TNHZpZxiO3ktyoTypFUKmN4XOThunbFW4/hRrV34wtvFfiK3Fpe6ksc2oQm582c3UrkSEMkkjDJ+50GFPcGuenSjBWb0/Fn5r7JL3eguk+CbqOWay16abSNM1MwzGS5DmTeJsFJGWMr1B5XK5IyRjFfrH8OfCumaZHqOqQWU1pe3zr573V0J3cKNquWHGWAHJ54AJ4r40+D9tYah4+k1+XQ5p5Z4fs+kRwJO0ENuGLtIEK7TjjDdDvyQCTX0J4o8S6/rei6lbeHNLu4LXTUguLu4llhDzycusKr5oOVCqxDBc8AHOa+r4dwnt4znKaV7fL1PNjjJYbmqKDnbZLd2XTue8XFssxQ4+dTww6j/AD6V83/tK+L7rwL4l8H6b4b1CSz1rWLlkurfT4H3vbopkMhCdGADAEAnmvQvDvx48N694cur7UdUtbaW0kjtr6FUlykzkKqBdm5mZuiqCe3avGPjj4gGl/GmHQ01eLw1qF3pt1NYX8MzLLaRTKDPK0afMrqYyEYjlZGX6e/Kk3Tavo+vQ9Oti6eJgp0nb8/+AfInxj8U6X8U/Hc1r4Qms9b0qzjnubddPt/srxxovnXUU7yYVQcSuu9gq7WxtBwfTPhJ408beB/D+m6H4HvtMluJbOyurrUkvF+zSSyxOyW6bkw5SIqpIBAbqcCvAdN8T+Gta8ZnxPPokI026KQw6PoTSW4vZ94EUjAnAy21sEMdzdwa+1PhZ8GNU+JPiCM+Nb57qHSAqS6dYXCGCAqgCrcXBVDIxYH/AFYKADaM4zXyM4TrVpQw/wASfxXsjCNRuN6cfeTPcP2evg5N8ObD7Zd2mnpf3oF1PdC6kvb2RpF+eOWdkRSBkYCKqjGAMAV8xf8ABT+Q2+seBlJAD3N2dzHAwILQZJ7Dk197afFBp1tAkR/diCNR85IwBgY/Ovin/go74Gf4leOvhFpT3f8AZWjZ1SXVdRjAYxW8a27ED/bfARV5OSDggGvYqr2FFuT2PexUYvCSi30PkfwL4UFp4invV1iIrpluLq1vtCl+0LLdIySwRhimGDFdrjAKjIOMjP0J41+KunNpp1jUbCLUxpsgvLW9mSV4/tUy7WjfEZHy5O1N/JOSRgCuXH2HU7fSfDOh6VqsGlaYsiQ2i7QQrHdIxmJC5YL5jliASQQuBivEP22LHVkk8E6JcSxvquqzPI809wWlhCHZFG6iTbGMO7YWFOCCCeg+KU3mWKjB6R1PksHDnmqcNI30/U85+JfxZHxOstT1TxRcm88Q6neFJZmGYkhFznYjliQu0Z9M5r66+E2q6fF8P9Plm1C3ubWGWeCdra3eWF3khS3O+VGVkIFvlXClTlgN2c18O/D/AOGFpr11pMmp+K18OWTOUe6XT3u/s7Ix2bUUguSy9MAdz3r7+8PeGLC20qwa3hh8WWFztsm1WGLyluCgy0YSJ3hjf5iflKk4wVXqe7NqipQVCKsj6VzcUoGn46uvK8OrpctvZW9xYWzMxsLdY4nQwlVZW4ZgdpwT/MV+VvgeZ0TUoQ4VJkTcWAI4JIJ/Gv1k8SX0Pif4bOlqs19c2mnmO3fyvNlYLCRtjVV3ctkbTnheMYxX5dfBfwq+vfETSdCubVmN3rFhps1s+UY+ZcqjIehU43A9CPY13ZTONShZeR3Np0nHzR9iT/theP8Awk+jXupeC/B+uxXmnQ6t5mnyXEMjxPuOMrK6q42kEbTgjpXrup/tjxeGPClj4e8feBda8JeRAYZreykg1MSwlkuQxKldm0zWwZc5ywGODje8S/sZfBr/AITHxNbw+EJbGxtdYt7YjTtSmhaJJZVQhfmOB8xPStr4o/sQ2V/ezQHx/wCN73R5r5NLi07Ur2HUglkGgMqq9xGzrl9oHJx5Yzmvp4wqRd4z+/8ArzORw020Wv69/Lbqedfs53un6r4/+Nms6VdG5hvPAenOTJBJBJG0s0nyOjgMpwF9QQQQSDWD8UNZPh/wjdXykAxSPjK5GS2AMD3Irvfh3aWum/Gn9qOysNSuNWs9G0jQdDhvLry2ldYcRYYxoiErsKcKPuc5Oa8u+NxLfDvUdp+YvJgevzdK+fqSnPNZOe/Lr+B7ThCGVQjF6cy+7U+WrX9pPUJUR77TLaZ3GW8kmMD8810ml/tCaDOv+mW9xYsOu0rJ/LFeG6hYsZJpoYx5LSuEUdhuOK0/D3hj+0bZWBIlcEMZV3bCG7D6DvXoOEWcjpwtsfSOi/FbwnqJQJrEURboJ1ZPzyOK9I8MavYahc2gsr22vfMuYFH2adZMnzUGOCa+Q7bwMsNkJng+0Fm++p2YwSCMd+1OsbddPnWKKSa2y2CUY8/nWbpXvZiUIrY/XL4hws3xU8TgA7/7TUr1BJ8qLHTn8q7CFcWyN2I5zXzZ+zHqF5q3wW+HuoX11NfXt3bRzTXFxK0kkjefJkszEknGB9BX060arCirwAO3SvJy/wB6tXl5/qz7PP044fCR7Q/RFdH+bNTlsx9Krsu1zjpUgPyH6V7x8S9zkbF1htruRs7VnndtoycZPan299BcM32W/hkzj92WAI6djzUcEwh067l8/wCy7Gnbz9u7y8Mfmx3x6VYhi0vWYYmlazvpQi7pUIBJwMkY5AJ7e9bWRjSfum/pH7211JLyFWhSyuJ/LXpIUjbb36/O1fE3ii88aeHdU8GHxV4hXxZq+6O2XVdRjSNp9Jmljmitj5oy8hVMjJIAc7iQefs3TdCW2nK20k6JJbTBoWkLoQELnAPfCkfjXxrB8PNR8XalpXiDXtW8N+AfDGp2AudDvbQR3cd65MVzGUt2JAigaCRZRtBSOPaVIIrwczhOSgoysuvmYY1TnTUY9z0bxF4p8XQXmkiy8X3N6fFelNq0dhpVo6zz3ELSrc28Mis7tGrbmULznhAEbA4ab4t3PjH4Ua/4R1vXI72eCXRbO01I2UcErJ9sjSbzXdnVJkWON/LchyrZcDBFddouu6Z4f8JeHfD/AIe1y28RrpV1PqOsalZadJcXem207jdc2KO8W2NmujCrr8rqD+4O00/4i/DtYPAuvXH/AAkA8bWnibRGGnRJILhYDLLBsud29N2XCM3ysYif4FY18jPD06lVJx0upX81bf1sctKL9orM8NnmvNe1aytrDR59S1ASXjzBTF50QWaNY2LZAG5ncE5IJKAe1rwhpmla94t8L6TDpFhqVlrTrpEaqgjeNpcCGSN1AMbo23DEHILKwYEYpLd3qeM/DUmnxNY3Fzq62c0sTOQ7NKzgsCSMnYowPlxDkc1Z8ZeGD4D8Tz6VZXjSJbiG6tJ4S0ckJwGTBGCroRwRjsRXkV8XSo1qdC1m7v5Xs/z6n2GCwtLGYn2Slyyn+nc5y5tJLbzIpD+8gZomxx8ykg8fUHjtXV+G/BPgjW73wppuvyXUt3r0LD7UtpgWINw0c0Ub+fgSPJHGvmeW21JOikg1W8W6yfEesT6nNI9ze3KRvd3DoqtNcbcSSnbgEnglsZLZJ9a818ZNdzpI2myfYpo1KNqCR5mtVkQo/lsCCN4VQR3PIIIrWhLnTjCbg5JpPquidtV8tT67P6l8ujze7Npafn8in4yurjwt8T9L0qy+waZfaDIbbTZtBhWS9M0c7bDcK/ILnEgi6fOo3HHHH/FnxTpYv9c03TNK0eSLz1tLe42ectuq3LTtFC/G4A/uyTncuRnGDXe/EO6tPE914I8YW6zzeOXs5rfVNQtFEDTXkKqsV27qSDMyjdjk7jlj6ei/seaB8O5LzWPEXii/sPEGj3un3WmT6TrtnEpt0Fsks0sLBpHjmSUIqPsUSK8hQ7l219lha1Orh416l7wvf1i7N6dG1deTPyGLg3Gd9vz/AMmeT/Cm9Gr+E/FmqtNEs95NB/oVpZeRBaruf92jbztVSu1Y8cKM57Vl3BxIRnPUmvZ/EPgfT/APhZLDTdFXTYZ4Fvpb+4hlS81CWV2Ys5kAysYwm1QAjHvvrxmdlMi/LwDzyfm5/wA9K+er4iOKryrQ2drH77whVVXKIVI9XL8z0T4MRCbxHHuwOCMnPTBHOP6eleh3OpalpGq22sabBY6NPZFtt5pcf2acxtGylnRs7z82zIByrcg5486+DWvWnhXU7rXNQSWWw0u0ub64SArvdI4Xchd2Rk4wM5HNbNp8cFgmtL86NcTTSW95Jc6ZK0Mk0enDY8F2s7ArFMi4Rk2nADEr2r08FCo9YbH5h4gUq9XG0PZLRJ/n0Oj0RdTh/s8aDZ2Gj6pBOPs99bztaSQXBKxRsZSVTGQCWZgF5ORk56jQfEmtW13c2Nn4hv8Aw/JczS3sdteXRuILtjBtcz7CqSIynJaRfLYE/Nn5q5f4Qg6lqdxqPiLW7zSdCQy3Jz+6a2ELrK0cLyQIjxsB9nMSxld7hgxFdV4g8TTeGdbnsItFGltbSadDJ4fhM6SBrklliWEiMiN4/l3SIZBtC7mWQKeirFW9i3o9Lrp0PzClhakPilrfp6fgcf8ADZE8Wa1ENMht9P8A+Ekjmgi08XEbywwNdLAnmbANqeYhZflB8uPt1P0hoHwh07wt418R+JoPDUsMptvsll4le3WCOVIrWJTGqfKdzASgMc7xtwOHFeR+ANP8D23xZ0ya5tZPC+lW2nafBNYfZ7dLmS2aS5ktpXMJDSlo44Q7tyTkkANXqPhnxTc+NfGmu3NvppMEUC3rX06RSSokiOxBCOUDNEIV3omU8vDlN2KnFQVai3RlpbRq3z3vp/V0fU4GNCnWowpaXnH0fU6a4c+SR6H+leL/AB558HbegOowtj/gLj+teyXDnZjGO9eM/Hdt3hSPPGdQhXn/AHJCf5V5U7ewfof0lRi/bRv3Oo/ZR8a6l4S8H61b2yQ3FnqOuwxNA5cs0pgVV/d42SIVyGUsDnyyOmR6xq2u2viHQLfQob620XWbOadWa6jkltpyAJJC0ofZ5MjiTEcuSpeMggc15J+zJof/AAkXww8YadHeWllez6lavaXFzL5bQSrE22aMg53LkjIxjf1zivW7/wAJ614ls9WvrGGyu5NQYJpOmWtzHcac06SbnKyM7AMV3bo2A3At1xgcLeM5FKh70LWcX89mtU3ZfNrQ/nziiVX+18Qo6q/6K/5ficHexeI4p7OKwgn05LeOK1vLXWpUimV2WWVYZN2FCG4YxxjbsdREQ6ZFT2OiZ1C11HX7nT9MKXc6uLmdVSBl3mactiNpArRszhXf5nwDt4Po3h/w/fXUT2z61qmhN5BkhiLpmyRZAjBPNXdtBghQnI2FWK5JDVfbwJb3Hje2uL28s9Ws7S4Zbu2aWGES9Ww65YN5UqqNqFM+a29HYZr1sNl9DG0VUkpQd/hl+XfzsfJwpXfM72/D+v63NHSdJni8L6NeW0EWrpCD51tHCyw3hmGQBCcqSxbcW42tuZeNwOdp+px/2oIdRR7WSfU5dUguJHgIt9xERifc5VHRLlPkBIkRTjBLBewkgs7Jn1SH/QLYxpIzglEtkSMAK6rwAnoDkknHWvHfD+i6cxv7lxrklt5jgq0ixrFCqQjzGeVd4JEzoMBdvkOV2nBPv1spjRoQdDW/9X7mrrvmsh/iPUdD8PeF5pIpbi7v4Z2exjihaBLpBD8vf92AyKMZX+IAYbnlJdeutZ8QW/2qFNWe0Vp4ZG+/CWcu5/eBfLVhLGSS2dqNuJ8zITWtItb7xLNa6tKL2C+MjmS9tluLm3uItqzwJC0ioztkyCQbiwchSSFYddp2s6d4Tu5LX7HIdU0iF7BbW1sDDb3bkiKNoS4Z3jdXiBUZ8sR4JIIJ+TnlNTlbjJR5dLb/AKilVlKXvaIk8OymUS3hiQW80Ia7aSRzEiCSQyrCVBdQPkUy8A+QRkh816PpevrYaZDbQWFl5nk4ENpO0oDqVZ8s+M7Y3jcbSW+8MDGBhaLfaT4ljgNpv0LWYo1lewmeG6MAKt5kZjOUIDSkNxgsgx90VuaNpFyk7y6rdJqBErhZ44Vik2MxI2kZ2bT2GM55yABXoUMorYXlr4f3rbNJX6XXl+fe50QrKS5bnQyyNa7I5y6IchZyq5lxkkfKcAgA9ux78VchDLCsioAHJG456g4OMjmuNmm1G20+OG3uJ9RvAm28aaHAaRo2fepOQoYZDjlcvgHNdNG0UFmq713Od7RogCjjjHvjg44r7nCYqtOpGlKLStf+upmlGL5ki+1wVHOKryXgz/qw3uDVOS5RejZ/TFQNdJjhxX0sILcJSdV20sXVuw2cw8+oNSx3gUE7f1rK+0KTknnp6VIJc9Bk/WtWhLDt9S62rqqnOCfRhSprMSYIbaccZzWa33eOKjY4H94H+8KpKNjCVOcXrY3L/W7gaPdNbMpuvIlMW0biJAjFTtP+1iuX8RZvfCOqyw3V5bSXGkzyvLDeykzf6M5AcOzKQc8jA9sVpwXbq6kN8ykEfUdK57xPd2nhrwT4m+2SPa2FjpF7cRvsLk24hcbQFBJaMsFIAzt2Hucc01GKd0awhPmTR5n4Svp9U+KHwraa0tnhu/A1pdy37gCadrm2vfLiYgggLiUMU4O4AjGMU/EjWdpoFnHY+GrXTr2FI7m6uo2Vpr8fZbXzVBC8HfN5vJxlCvG/NSeC7C70j4ufD+O7t5yNP8M2kMrCBvLEscd05iU42sw8w4UHIDjgCrXjTRItB0ewtbrUFfWrcS2lzp0Yylopgsw6yS8q774VYbSMLMMivzzNJR9k7O7T1+5H6fkUG8ZBWsmfJ/i+OOXxD8RcSjMnhW9aIgkCQrJbSYz7qjGuh8E2Ol6H8DLV7y0GojXzLp1lrenyB7azu4Zt4LNszGytCUZWAMkMyNkYasD4hB9H1e5uYvLdNVs7jS5VmDYSWS3YDp0H7yNx9GGMCsr4Tavqnh3wbbw/2vcWVpPqFvqbxeZiFZIz8sjjruVSVIGNwJU54r5yE4xwyUl3/E+9zGM6ldqLts9etvM+lP2ZNPge48RarHEoMdlFbRyEkuDNKzPn6rAvA7GvojR23aXE3qX/APQjXz/+zRpsmk+HvHQa0l09f+EhNrFZTMWa1jii3LFnvtE2Pwr3zQCf7Gtjx1f/ANCNfR5OuVfI/PM7qe1nzen5F/Heq02DkZ+oFWhjBzVeYE5+lfVI+PqFHw253a9kOR5tqDsH+zceta0ESqM5bBOecZrK8OxB3135Qzma1K5I6hJvf/Oa2VU4r1sI7UrebPDxr/fa9kWoJ40bAXbjvX5//taabpOrftMeLbi98Sf2O1vbabEIF0qa8Z2FlEd2UZQB8wHJr79ig2HJAY9s9K/O39r3cP2nPGCgHLQ6a31zZQD+leTnLisPp3OzK5fvXdX0F8PHwlpy2el6V411TU33i4lt5fDslnDLN6bvNc7V6DIHJz2r0OLxHB4H8Jaz4lvn8iz0m3M7TFSwVydsY46kuyYHevA/CiiPxtbCNsx+cFXcRuAz3rb+L3w/1z4j67aWFhqFhbWkdpvEd3M6AOrsSWAUg84IPbaa/MMVRhWxdJN2VtT9n4ZxMsLlmKqqP2l+Vrnp3wcuItQ+Dnhq4t7j7ZGRcp9oxgyMtxIGJHY5PI9a6FkJbHY1zv7P+jNo/wACtAtnfzMXeoSBgOoa5b+eM/jXYPbc4Ar7KCTirbH5riP4km3d3KojJGO2KeIsmrgt+PwpfJ/LPetOU5lLoc78UHC/CPx+gIynhS+kx9YpF/wr5j/ZEix4B1Xjk37kZGOPIUZ/Q/lX0/8AE5T/AMKn+IMTKvlL4Pu24H8Rjnz/AOgIa+Z/2SEDeBNSdFZAty0bbnyGcJuJUYGBtdRjnkGuatph5ep79LWUEux9Q/D66ttK0jRWkdWmjmEothlXPmTDgB2JOcZ3cAjoAOK89/Y2M0/hLxrKkk6q3iq/lfyVVQfkQ/NI33B16Hn8K9B8A6JBe6Xo90q/6Qby1Qruyuxbzcfl9SrOMn/Z9BXmP7DNpFqngDxBKVgZl8QXckbSQmRl3xxAlR90cDGTn2rXD3UdfIxrWvpsfRFvHZW+jeKfsSRqPshaVo8nc5A5LH7xwB37V0oH+kS+zt/M1j65Kbbwz4qkyARpbkc5xyBitt8G9n4OPMfj8TXY9jzJ/GbMf+qk6H5aiIAqWM/un5/hqEnAPFfH567VYeh9Tk38KXqMI5pAM805uCaT09q+Xvfc+h2Iyo9KTZmpX6UgFYtLnLv7pFsyf5VJZoDewE4xuH86Apyc1Nar+/iIPIYc/jVyjoiE9z4G/awwPGZWPzP+PiR5NxBxKyRq2PQMkERwfevmm6ZLO6MsZdb1X85JA2Aqj6c56HINfU37Ttr9r8XatGcjF9dSrl93KlQv0G2VeOoxjsK+Yb+yv4dctp49FvdSgjKOUW3laOUZB2FkGcEAg4OcGv1bBL9zB+SPyepJzx1WPm/zGyT3CTS2V5aPaXqqiOs6MrgAZjDI3Tg5B/2h1FFlCv7l7lPNXdiNDkMwzk5I7AnH8qbrl/quuarc6lqkN1HfTLGsjGxlX/VxrGnbrtRR+GaS6uTJdrIlvevbxIoLfZmXHGTjI9Sa9NOxtOLV7G1fWEZkV4kKmQbQwbgdh+Hb2q1DJ5c1oT8g8oMy5BAyxAHH+eDWBJ4piknt42iuIiuEAmRgo569Pc9617DULf7RbyzXFsitEfvSAchj79eBWc3G3vHC4SulNeho2tux1RJMfL9nm56npnFV7m3BjYKPyq3banb32psltcJPvhOTCwbLdMHHQ8j9KlvIPLiO7IbP5GslG+5jmPLTqRUVbQ57U4G+yTKqjLEAA4/vAV0kMMOkaFojLDG93dGTfj5SVJ4JPtgfmazdXgxA2ASEi81gOw3c1n/8JHC4gUTrcJbxjykZxlDuJZf1zWc46q+wsJTdai25aJmldSR2l28joTDJnLE4wf6VIU86ICNQUY8AnOT7msqXxTaT23lzBIkztKySgkZBxgUzT9etIY5EiukKBTsBIPtx+Zrtjy7LY9NXsmkXbizhlt2wiDHWTGN3t9KxLnTirLLjK7Wx7cHp61p/27aBgS/mbedqrx+lUJNUOsXkSMn2dFJ2+YpXPGOpFS+7NH7mxu6HZFdMtiw2iQ8fSv0K/Y1jz8BYsjka7fD/AMctyP518GafBiyskVlkj2BlkQ5Dcdj+dffP7HEJh+Bvktj5ddvMDOeDDbEH9a+ezX/dH6o1yJ/7fNeTPXposDpjFUb1cBBgctjn/PtWtMmcd6oX7+Uqkg8kYK18PKPuM/QU/fMqOPe5Qj5G4YnsOo5+v86vQappN1Mgj1XTjcSbR5AvIy+4nhduck8HjHP41n3uotZ30CiMSxSSrFJwOAckke+BXmX7T/gi21TwPa679t03TNa0+WS5U3Ugimu1Cb/JiZiFMg2BgDydoweMHmop8/KtVcnE1Jwp+1SPXLqJor0o6lCvYjBGOteS/Efx/wDEDwf41B8M6Xb6vo9rBE11A+nMEHmFhmS43nBG3I2hTjOFYitT9nr4jy/E34dQy3qTjVdLVbWSa5fdLdRjO2Ynkk5BUkk5K5ya0vHnw3l+IOv2NmNPu5LUxmc3cd5HFALgOoQPFtLTbVDHDFVCk85OR1qHs6lmjkdRYiipwdjtX8bWN94TttUsYNM1XUZTEkOjSajCv+kuP9UWkwQQN5GVBYdB81fHnxPj1yz8X6l4mcRRSNd+RPDFIH8rYAUDRtuICgDCtwQFCswq5rPiqH4afFSxji07T7XTmnS4ub/TYo47yJQMOwlLMkkR+YxOVGVYDHXEPxg1nQfFeva3Jbsi3moOHttQkmWIC3DHy2225dXVXRwRn5c7WGRXZTg+ZN7NHiYmv7aDUtGmZ3h248B6jaGWw0HVYpEm/eajoGtwyOtuxygME0AB+ddxV8AhDk8iuL8NeKfDnh3x/Parqdjq3gx1urDdPbMjyW8w2OWiUne68EYLDIXHStn4Lapo/hTWdU0rWjYael/ZTONatlkklE5RTGh8s427gzDKcnbkkcVxGrq+v6HFK0cU6NEZJJHtIkaCbBQyb1ILbHPByOeGBAAr0oR99p7HFKVoRu9T1rwLDYan4GGm+IWhltNNW/uIFuEllv4AYysWJWZY1UP5bgsGIMLqxXcAcXxteXt9rWhzava3sM88Usd5ezXkWp2lxtgBEkCBQ0ahZAfL+4uPkxtNa3g/xlbfEnQPDXhHU9F8i78P2d9dTS/akt7K6eSRP3/lgYkPLF4yVBbJHPFM8Q6Bonwu1DwbPa6d5V1deFtUF2shRIraQzosRgkIPMe48KSQ3BY81VNtVHHrZ2O9xXs1O/unIa1otv4c0uSw1i5sUvpB5tvHEgISJ42JwwYBisiKnJ+XL5HC12X7Mfwb1DxHq9z4t1HVrPT7NY5tLjt5Zwk98ktu6SyRhyMeUCDvO4cn5TXl2t3c/ijxLcXU9mmnteyNfzaZExGxjnEY8zLE7QrNkkDnHQ16j8FLrz/ixpV1Jp2m6fLP4cvzDHa3gkkDpFcBrghc7WbCrsYjKxhhwAD0OEo2d9epOCalio27q36M+jIvCXhzSImd/ELrIseZHSTzVKkgE7UT1IFSwP4Ut5YHl1e6vVjjAKQ2TkM3U/eKcVy11IfsmoEnn7A+D1+YPER/KoNLcFeSM+pqWlfY/aI5c5xbnVk36nYvqPhvYqC6164RQMqEhi7g4HztgZAOfak8SeIdH/4Q3xHcRaddXcdrafaJI726AMyiSP5SyrlckgZGcAe9cZPOFuj9etXdWBl+HPjwAfN/YkrD8HjOf0qOTUVTLKMEnK71W7fcwL74u2WqWH2R/D72MKZ2JY3SLsHs3lA+nXn1JrUk/aDNzD5M2jYhIG8xyxo7HuflhA7CvIFkTPGAMcUb12nBFdq0PXeQ4B6cr+9/5np158UtF1CWeW50m/WSUhmkiu0LAgYyoaHAA446VfX4weGpVXz7LX9wIAeO7ts8fxYMGM57dK8jaRecsD+NV5SMDjPHUUkZ/wBgYGXR/ez2A/FzwjaDNppusyMTytzcWpGPoIDyST+QqhffEfwlquope3OlaukrLtZLW5tYVAB4OBb49fT615I5UcZ7ZxSI2O47c561Nr6GiyDBRWl/vZ6vquvaBcXSXWjT6nB5UxcLczROyuHypj2oAOcEAg4x1r5T1KSFFeIzAyLI4IZsseev48/rXsekSN/almOSGuI9w9RvHFfPPify7bWdRARhNBeXY81U+8omcY5/DoR06V2YeUYO7Pzri3L6OEw0aMG7TfV32I206G71iW4iLTvJhVVAAMbQPcnpWpb+G7Yndc228Lz846D8wa85tbtn1RbaC1huGmYIESNVJY9iBjrX118IfhPoelfDS713VIFv/EACTCwNxOIbEBxn5BnzAUVtxYEKWQAc5r2HmNS1uZpLY/L6eDircqPs3/gl7oP9hfCzxYos5bOKbVkdBLCY/MX7OnzAHkj3r7Rrxj9mWzmstA1yOa1trUi8UBLdmbH7pcglgDkHI/CvZ6cKntoqad7no8jp+4+gUUUVYBRRRQAUUUUAFFFFABRRRQAUUUUAfGH/AAVpcx/skTOOo12xP/odfi7FveJnZuD2Ffs//wAFcM/8MizgYB/tyy6/8Dr8Z9JtPtKSKw2vsJ3E9a469lqzWCctEe5fC1VT4M6YyqBI+uX5Zuny+XBjP4hvy966RFbH19aP2efA9547+Fwt7K5t4JbHVLh3F1vXO5UxghSO31r0ofAfXVmMbanpqbf+Wr+Zsz6ZC/zFfP13abZ+y5Hj8JQwFOlOaTSPPUdo+NzDPX3qWKJ7iRUUM7uQAo5yfSvTU/Z11ueWRY/Efh5zFjcfMuP6Rc1Xf4A69B117Qdpx8wkucc/9sfpWKdke2s2wD09qrnnboVZgcgjg4pDkZ+fHSu11D4N67pzhZNV0ebnAMD3DAc9TmEf40lh8Gdf1R3W1v8ASiy43C4kmi/LMXNDkjRZlgXr7RHEyEkfeOPrmus+Ayof2g/hgWA48R2ZBP8Avmtdv2ffFRi3/wBo+HmU9xeyHP0/dV03wp+B3iLwp8YfAWr6jcaVJY2et288q29y7yMFJ4UGMZP404STmmcuKzDBTw9SMai1T6+R6Fod7NBrLmKRoyb6T7px/wAtW/xr3CLVtQ3Fhezo7fMWWVhn8q868PfCTXzryW8sUIne6MgWKTzMjcWx+Vet3PgfWbSQj7DPIg43JCxH6A16NV3Z5NHG4GVNR543/wCGG6PrOqXt/bWk+o3MsEriMxySFgdxweDXwnJ4/wBZ8UeJtd0c+H7XVvD6zSwRwWvkx+T5bEBhMIyJGTBzkEcsCwxX3Vpdld6Zq1pcXFldxRQTq8jyW7qq7SCQWK4HHrXxl4e+HCeENavotdis9fsLcSxnUjeput7MSOYYPs8inhAFZijD7wIBIrzsT7PlSnv0Pzzi6dC1N0kne+3/AADT8LeEbDwZoEkunanBod5dfJLq0Jle6ukKyZiEbhRwQpCqpCshZSM5qlMfCXgvTZdQGltc6sbmGKC7hltmlkuVRnjXy5Q0Y3J5uQDzwepBqt4hj+IWs3F3eJptvbRSieeGO5khDTWyhQiIwXZGMMGB++epPUVj+Gtck8X2smleHLS0F0kwmmW5ijA2rgoHuSIlZgjOAAyH67s14U5VHK7Z+P4itV5uyPqD9km7Nnpsuu6nfJBDqEG60i24+wQc+XEVXhTggtszy2K+h7ubRIvC+rQTWto8OpCRppLaR7c3bt8pZmdc7ueMknIGBivj39h34i3vi/XvFzz3MF7ENTm+z3ENqIGZTbhyTh3+XgbfmOAPc19svZWOvaZ4buNRtYLkTy7I1uwrGGQqxBXP8YK4BXnmv1nAYZYfAUVUW66erM8tq1ZSqUaVrp+qV1Hp872Pn3wDoXh7wB4lmv7DW4ra2ln8uxlvow0ixgCWUyKmG80lzGCvzEMzVyX7bXxMHwp8SeEdb0fTrC78W2SpDcm6ZvLtlu/kj2yMQVUtC0mCQcRvkgE14V+0LpP/AAsH4k6nrfhrXTZ3XhE/aLbwz9jIkinhO9nWf5cs2zO0KCF54OTXI+IfE2o/tE/EAy3l4g1vUoJXtzY3ElvprlVW3kS280lpQA0sahc5Z5Aqg9eSriaU4yjQvZaf5/czvoPkpuPL11t3NH9nL9nHXvjj8SprW6nt/D/hLS7jzZzpq72gDAiOOJ5FO0uD8pJLKoBBBCmv0etvCWjfCDwhaWmi2d7qOJUgEurX091K7YZskysxI4Jrxf4G/DW3+Gum262XhDV9Dt7K8a6gN9BLG0e8BcB5WLPkKByiEHua9Y8X6zHrPgpRc6lcXF39tKpc2OQiN5ZyqP0YDOCTjnIxXflWAcJRlNX1311M8RiY06FSmn71r6Wuvl37bm3J49t9K8OXJ1WZDfaWSZmi4YxcMropI3jGARnPGeOtfDH7R3j/AFTxnr3h5NNY3UeoLcX6S3ShobW3iY5cE53AhgW3HPI69a7/AMb/ABG0t7m3+HbNq9rqmsRr5N26rDAZlZd4aSYhWBjZuegJA5rwzxJ4z0PWtZvGsRZ2Umjxmxt9Uvj5EVr+9KkKpQqACxJV2AwpwDgV4vEjp0m403dX28/8vI8+GNqV6EYVI3TVr/8AB6u25e8Eardtot1PqLw6TYtLHp2n20jshaWR8feb5pWYAnZGgUZ69a+XP2hvEdnd/tDaktvdw3WkeF5rPTLdYLcxEKhJmTYQCWWZ5QTjnHBIwa+qYNCj0vwt4Wuddv7iTV9V8RWU1pDFeQEO0TKqEDrLDiViTHyp5J558xj8J6t441TxRovi3VItG8D6n4s1WDwyI9PJv7q+a5y8lq0SBp3GSqiWQRj5xkEAV4eRYXmU67jeST6dP+Ca4etDDvmqtJva/r/kjG+GXgC78Hro2o+LtEktrKB1u7P7dcyWvnXPmFoPL2K3nMOpRgFAGX/hDfUP9vXXjnxGPEp8D2emTajNAb+/0zUgsL5URhfKHlFmIfG4qjfKPmB4rg9P1LRdZ8Ka/wCCPFXinVtU00XdoltAiNNqJntJduxzKypEqsqIxfO4sAGJFalx4f0vQNUElnaXP2G7DQ7dRVI3ADkOEuA53qBg54xtHUivNzKu69R06mmrXldep6tOusTCMl1/pHqstlB4et9Dkg02MXK5a5EkrRAzMx/1RRl6Db8wPJLE5618w+OfgNZfBP4leE/ib4ftHh8M3/jLRBPo9xceddWd2LmSSRAwBUwsqqyMzk5baSSCa+jZpNQs7S6tNN1K6s3mYIwtnZFutvy7FU5MqkjCOQH4YAHOK5u0/sHxjbQaVqcSRRaldWF1b6PYMFKzRSF4ZUdslGaUjKjG4kg4ANY4TELCzhy3ts1/XU9CtW5ZRv1tdfkfRF+s2p6z46v7mH7La3OqaLOFcglM3OSP++MGvYdagzrmlXbn9xCVm3bvlzNdo+fwSJq8V+Iup2dl4c+KmqTXEdvBpWp6e7PJJtRCkZRsnPABJ/KvRvjP8RtLsPgy/iN5hBaX2nwz24Tkv5xijRV6ZP7/AIHHSv0ujGVRx00f/AN5TjCMtdbf5nx78J9PtdL+In7Wf2KBLW2lu9CdIk3YHnu07feJPLOx69/TFeffFxseC7liOBJIcZAz7frXoXwv1K01bxR+1BqWntI1lcar4aSIzRtG+0QHgq3I78V518Xv+RIuABk+Y/4818qpN5rJy3t+p7eJiv7Nil3X5HwlKt3Fd3FrGfkjldcYGOtauj6jf6fOmERwCOMcHmm28Zl1W6bs8hIY8bvU5/CtuO2QOhwQT6mvasjz2zT0zXXjtYYCgxksRnPUk1b1r7BKnnZMc3JAA68fzqpaWiErlc9sir+r2MbWYkBAZVORt6YB5qkiLn3H+yoNvwH+GS8/8g6M8+8shr6hjHyRDrx1r5o/ZZiCfBP4VgHAOlQseP8Aac5r6aAG2Mg8Y618/lnxVn/eZ9lxC/cwy/uf5ERXk+tMU4OKkP3zULkoT9DXvI+IkclZmQ6TeGGaK3mLXAjlmXMaNvYAsO4BxmqVxY6lLtM+g6VfjgtPYTmJhz1w2O3oauQRO2k3UaW0d67tNi2lfYkuZD8pJ6DFMs/C0E1rm502XRZ0ICra3e7HuGHHtjFbmNPWmjS0HTP7P1RDDfXiW6xTRtbPLvjZWjZedwyCM9c1+OvgfxHfyrLJFJbSQyMBPbNbxzSsDkvt3IxCjBbGcZPQ1+w1lps+nLdMNTubyIxOscVztyrMMD5+OM+vrX516/8As7WvgDxZLc63p+leF9V0jT4r3XfDi3FxDp6JtjiDLeiRzGZpWYKAeckhgBXjY6pCNoServYxxiXs7dehW8e6dr93fReLzDHpPgrVZ7HTdUvLC7itkkZ7GPeBFHtXDiJmChCisSuMqa6PXvF2qeL5fGi+GtR1MeFZNq+H9LuvLs4rJJljSZVjjJWNSIWQgddoOASawpZCuk3uiap4ajmjTypLM6i7BbPz1EwZolldZd4YNG4dcgOWU5IFHSNVttP8W39pDbLc28cAUWmkDyVM8qfuogGxtYDLH5flAfGc5PylapKb9ml7yt6bpr5nFhouNSEt3189TpvC17PY+IrfVJb6yMzPGYrJRiUzRsJIZNjcNkFlGw9IznBYCtfxLLquoXNtrOp3kN/9ujdI5omywMTFGjdcZRlypAPUMMGs/wAV313r9x4Y8P2WrNrGlaPdafpdjcW6hQyJCN7hc48xXvgpKlcmNc81o+L9St9e8U6hNYQRxWK3LwxCF1dW2MULll4JYqWJ9+vFfNYzDr6xGcle2l+x+lZDhfa5g6rirJa9/L8TC3N5ifNx3BzzWBq1xbW+u2X2h1tvtFx+6Rem4ZcYyfuqVUn/AGc45xXUPBtIbIIzjArmvG+mGdtJvYDPNqdpMI7TT4LOSZ76V2VRGjxtlXzhlDIyvggkdD3YWjGvXimz2+J8N7XDfWb2cP10I/FXiPXPj/qF1qMa32mS+KdaeaTTNKjLQXF7nybeJIXYByrbIt3DLuUkNnNY3hXRL/4f+M9Q0TxJHrPhrVb60vbPWLqC3Ew0/wAgpPNtS0uF82Iqu2UsAEBO1SVOOr0bx3pPhnQL/VPFltquraR4t1vUprnT9BeCC4sbyJIZEn2soCTB5toCgAoWydyqF5TxB4STW7y51ZdVvvHHiSe+eU6DJZeUTYJud5bi6JVPMYqcKgdmyS2DxX2WHiqf7uMUk9ltou39bH46uaTbave+7PTPEPxB1H4h6b4ze9vNVvo4tWtdQimuNQhksY0uLX/UwxQjYrB43JcHLAqHG4E141OAJWA5Ga6vwTb6lH8MtUuLy1+z2N1d232V2eOQnZCfMAZY1IX5kdVY5w275sljy0jYZiPXivnsWl9ZkopdNvQ/feFI2yim79X+bO/+FPmCXUDZao2i3L2U6RakiM7WrmNgJQq8sVJBwOeKyPAvhDwh4y8Ra7pHiRNauvD/APY9xf6Ovh4W1pfRNuiVpL93hU3G4OQzIG4BYZBJHQ/BfT4dTv8AULW4uJra2ntJRLPbvskij8tt7oezAAke4rG8S3sHm6j4fvYNPi1G+tLe1mIi+yyQRrONs/kDaitLiAkb/Lzvbbhht9HAVOS6v/Xc+C40qyWKpwj2+7Xc9t1mz1PxZ8NPht4MTW7LwXqHhi3uL3V7mW5uZUsbZnxawyXJBeEyRsTlv4WSRRtB29jD4D0iXRr3x3cfZNP8NRaWXbRtUlvLqaWOCARTLLK0g8xvOaKZVikLHC5+XArw3xF8S18Yx6fdazfSanqumz2otvBeh+HH/s+7WKVYzdXc7T4fIEaBjyu1AoxzXoek/HnV7C01C+1aObWW1/U18rS/EUdvI1tFG826GP5VIjcGJTvQtNtLHOOOiWHw8KUnRirvmlZaXb1vp1bv822fnldQg5SqLVb6eSSItS8IreeP01jwxrMd6+r29ta7pEuYku9m+GWeGZokXyopWaN0x+7VSQzjcBp/BnXobvxPe6bdzWsMtjLc21nbiJbS8a4F2q/vlZFkbETSEEF1ZeMqQRRZ+Gz4p8WeJbHTI76G3vfD0GvW0cIt451nSOLzCslqvzx70MqruKgsWIDAgavgn9o278dfFQ+BtU00WlrHrV0+mm2RmExhs3KebMXKSNFIuW2bifOBDAIM8lb2lCm1QpXhGLvZ2tZaJJ7v5rbqz0sJTTnhtFZSja3TVHrVydkYHIOOlePfHBd3hiFe/wDaERyPaKX/ABH5V7BdtmMduBg/nXk3xhiE+jRqR926DgH/AHGA/nXDP/d36H9GUl++ijrP2T9KuZPCGt3dkoe6ttUjTIuJY3WFoAJHCowDKu8Fsg4XJHPB91+GdrZ+GbW70Wy0t7CC+vWn3apbC3SBtqI0YZAVJYAFCT1DckkCvnb9m/RLaOzv9buLC3uhp0zWzTzSiNo47hIxII+Ms7CEBckKo3kg9vWvGen6WlheanrMN5FvsrvyrXTdOgKkeXH5cq7mbiNN/LHaGfseBxUKsklCCV7XbbtbXp6/8A/A+J3GGbV5dU1+SPYfEuv339kwvY6dDqlzcSLaeVcShIVRnCTSyumcIn7wlepKgYGa8H8b3/26LTdM1OXWvDjacWnN14agmkzcpMsPnZRxne6OyKyyA+SGYfNzch+Ij6toOnaiLZJfDtxtu7C5tbtkhmklWMmCSSL+OKQ3CkshC88E7a7HxVc65a+GbSS0tbzxVPb+X9nksrtI5ij4jyS2VlGGyWJxxuIJFfoGGowxdNe21aXy+WzPkK07pqOiJ/CHhNINKi+z6xNrHhqeOGS08yZwVVMMu1uSwOOQ/wAy44IGUGVc+G7280WWx8V3qa9JZzebNdW0bLcTIfMeJwMH51KJ8nO7GcirPg3xHJrOrMPOnlvLbfbbbyCeCaFwVkYIz7Q0YLgEFc5C9lNdlPKW3MCseclV/hBx6Z6Z7V9BRw9Osk0rW/q1jn51FaankFh4c0hNZm1aC11mUWkMU9lJbYiCPHCftFtN+9OPKjUfI3yhlkCgkDO34Y0/w144klvdKsp7CaxaOMpcQKjTRNDkOYc7tjq+Q5+95SkEEDG79pOja40djYRXl3eE3WpX1xF5aSKRHEUUqcb3cglmGMdc5JEWq3Fr4eS1WwsLgPLCdPRdPiIwhO6NXKc7V2vjB+TexH3ucY4Tku4xSV9dCLJs5LxPcXXgi+vk0q1xfPHLfwyCFx58UaIrxqWV8kGXLZwMEAMCOOn8I+O7jWYtQlvbXzbG02TQX9gplh1G1kJ8u4hYAYyQRt24GCGYFebFgZtRbUZpYYZLbUboXkIurcl7dvl2/unAKMpUEr13ZJY5wOf8KXOneCIrSOCO2tb6FY7VYhGkEJcKzbdi5G9gXGEBJByTh8nycXh8VRm61GpyR38v6e/T876whGMvI7KW4Carq9lc2MtrHqMKWyo4HmvtY7vm3KjHGxgM9N69a2ZLxtRtC6XEdwsRCK8SjZJgDcFwTgjP3WPTp0rDW7leSGO3e3E0p/dwysUAxjKn/dYjJ6AHpUOiJDpmp6XY6kYbeMfLbQCAGJZz5vmHIZSwVMEttyAmeoNYrERoyVanU9pJWvppr9+/+Vzda+7sjQMxPqaPNOeacGtZZ9Qhjkkjls8l1uISN2MB8OpZTtYhe3OfSqD3By2CQCO1fb4PG08dBzo7LTaxyVJVKWkmaMfXnIqXORjnHtWdazbuByfergc+ldE+ZOw1WcolhQo6cH+VDDp83J9qjDjuB+FOzGR3z7Vhre5upRS8yGQFhgEg56qKyvF3hKy8f+ENT0DVpLwWc8TPvsryS1mVkBZSsiEMMkYIHVSwPBNbDplcg8j86rw6ubKUT7C5iIxH3ZiQqr07sQPxrSS54NEQlGnVTbZ5H8J7zXL5/hlp0U11f2raRPc2zi5aQyTvpdpJJL+9yWIe5ZcsxA3HAAWqOveG9O0XSreU3hk1KaWOGCxghDbI1NxbytI4Bxn7CHB4ySRyTXNRaePAHg34YXK6rOsvhy5jkEqXGx5d0lmpjwpAKyf2fcpt/wBor0rV8TeHLu21LXr23sLldO0/WpbCecxskYK3eqyIGPR/luovUfOp96/OcypuFKTdv6X/AAD9SyaopYmHK30/Pb8T56+JnhabX/GlhaborW2vrlYZJZ5hGhVTlj1zwFxuxgbuvarVre6PpviyO88H61FqENnAksepRx7l+1o7MxjEq4YAgD7rKSDgt1rH+Lp0+18VSXWpae+qWqlmltUumt/tBAOEd1BYJu2ltuGIyAwJyM3w94gluvA0MksUaFJpGSKwtUiSKNCSVRR0GAcnqe5718gpJU7Lufc5phpVK0MRUV1FfLXfu2fZ/wAOvE3/AAmvh268RLp9hprapqTmWDTg6x+ZFBbxtlG+4wK7SFAU7AwHzV6boH/IEtf+BdP9415L8G7CfTPhXokN1A1vcvqmpPIhIOP9KKZ6nIITIIPTBr1jw2c6FaHsQ3/oZr7DK73fNvY/N8zjGD5YbJs0c5HpUUnNS5NRPwDX0yPm5FTw63lS6yGGC01sFUHGfkmrXEwB5G2sGBBv1BlXkT2xJHH/ACzm6VaW5KZLAnHevVwsL0/meDjny1LeSNUXLOflJA9jXwR+07q2mQftJ+Mm1HSZ7+eJdPiQ/aTCCosYMHlDkZY49ea+6oLkjI4A9q+BP20LmGD9pDWZZLiGNBpOl7t8o+RvIA+b0yCvX1FeXnkP9kenVHdlMnGq3B62OC0MmXxbZXMV5NZ2KXaypZGC2bYowXVpxEHYEZ5OD+VL42+McGia3ryW9vdXUnkCC2ltk82NkPDNuUnHVuuKyPDtzp+p6lb2g1G1czMY3jhuUMg3cZAz3zXpmlfAvwTrN/N/b/i688N28lrK6ys0JV2RGKrhlJyxwPlBPoK/PqtSEK8JVVrayP1LJqWKxeArU4q0eZN99F2PWvhHZPF8G/DIddrlJnZcdGeQuR+Bcj8K3JLfDdKq/By4OrfBTwrfuojkuVuHkgwQYHFxIhibP8S7Rn61uzw4bgAV9PQT9nFy3sfD4yKjXmo7XM8w8DioZIuR/WtUw4VePyqrNEACemK3exyJHIfFNMfCj4hqc4/4Q+6Y5yeDHcj/ANlP5V8w/shSbvhzq+BnGpS9P+veOvpz4wSQ2vwb8f3BX55fDF1bFweqiOUoOuODI5455r5h/ZA4+G+tdeNSn/8ASeKuKtrQl6n0NJNSifTXhLQdT1jR9GW21KSyszG2I0kk4kS5mYttXAyQUwc/w9OK85/YQuN/wp12TEe241uRgk1wY15CcEAZY44r1r4fSsmgaSAwVPKuJSnGWAeXOeM4yp6HtXk3/BP6N2+ElyyxSyO+q/8ALGFWKj5QcuxAUdKWHXKuZLXQvFVpVIRg2rRv/XmfRGtQi18D+KExboBprARWsPlohMxPc5Y4IyT6V0vP2yfPXe/865nWpZJfBXjVpIRb4tmRQsyybl84ANleBn0roomzdSk8/O+fzrubujxamkjdiP7l/wDdphHU0sJzC/8Au0jDrXx2e61Yeh9Vk2lKXqMFJmloC818s09D6JA3Hahc/WnEccdaVRUPSaGtg281LbjEycd6aBzUtuv75frWxkz4W/aIkkf4kavBKwKfab3yQc9BdPGQfxj49gOeK8WvPjv4r8O3BsrTUrq3ghVYoorS8nhUIoAHyo4Ucdx35r3f9oyNbf4yONzfvftT/NkgFr25yBx0/rXyN4jYrrl6RGS3mEnn5ccDH86/VsIr0YPyX5H4/NKpjq0Guv6npelftNeKZ70QTeINU0+PB2v9tuZRnHAOZeM9M5461tXHx88bQSRxS67cF2QklNSuMDHXq3PXrivCJrqWSLa/T0wMEVpXWpXGkX0E0e3d9nHlCZNyjjrgjBwQevpW84NaxZ2Sop6RR6zrv7R/izw5PB9o1Oed5RuXbfyMwHqQwyB25qvZftLeKNRmSCKeRZLhCyCS6C9CR1KHB4xXiCSvNO880pmnlbdJJJyzH1NbNhFEl9aSSwxPHsKmNhkcs3P65oUGo6vU1hhqcWuf56nsc3x68SaghtbiMyJKhSRjdrJ8rcEH9yCPpntWFqaKLdQqgNnoM9MVy1optNQisI41hgLmcRISyhm2gkEjIBAXjOOPeuy1BgIGJ6KpO4/7ppw1R4GZJQrKCX6mfZ+JLrwnqI1W03faI4zCoQIThuD99WXv3Fakf7RXiWNeJb19mMkzQwkZ91hJxXPXSiWxnf0KkD0+YVz6tmRhxjHOKtxv1OjLqUatOTl0fc9gj/aI8eWMMlxGLrZEVBkTVUwAeBnEPP1o/wCGrPiLMy+SkyMBkKupzJnnPGxVBrg/C95YhJbKd4oZLjakRcbQeuFz3PPetHXJLTSmgtx81wR5kmwchCP6/wAq4HVnGfs2vQ7cS6VNxp0oO9tW29fTsdJJ+1v4/AbzLi+Qd9us3X9MUy1/az8ez3MRS5muGyW23Wo3jDgf7THP4V5ncMqMSvPPBPpVMy75xlFXg/dGD09a7kr7s6fYU3rbU9jvvGuq/FSdNZ1i2it7sAKiwyvIoQAt/GxPO7ueP0r7a/ZMhEHwhuo8fc1y4A982toc/rXxN8NIY28ELOVAcOwIx0GwV9w/sqxeV8KLlM7h/bDnd6/6FZ/4V42bWWE17oMh/wCRlL0Z6hMMdBk9qz9TYRhCRhT1J7cVqTjH/wBesbXG+TBB4AOfb/OK+CqNxp3P0qMVKdmZekMl3qzqhb90odgw7E4/oa8s/bBuIbnwPp+nx65Zx3/ntcpoM7sJbxFXaZIiowrKGf8A1hCsMgc16P4T3ReJNWGxtklgkhk7JskIAP8Avbz/AN81zXx78Gy+NPD1sptI5rG2jklu7o2+97ONCsgkRg2VYMDgbSCCwyM844WoouPN3MMyoupSlFdj5y/Zk+K6/DrxEftxvbrw3qgi0y7jhVGFpc7XeKVU5Yoixy7wnyqDknoD9B/H7U72LSPDMmkar4gsbW5uhLJqnh6Lz7WOFk+WS4aM7/LyQQy5ABZiCBivijxDc6l4TkEUcwgnMxVpA20NuIBLHqdw6kYwGIr6T+GHxY1D4t/Bq48NQw6b4XurNE0W5u9FkjSeXSpT5e23gJ3DGTvCkbgF56ivbrRUmqqWh8pQrypU50J/I8mF/a/FrxlNpltq95H4iN/Bb/2okMT2s9oCY8AgLwGEZyqkYHr1PHviqHUNDeXVrnRtY8TeWLj7dFYPHczQ5kAkhkjwlwSv3yQMMQMF1LVuz6Rf2/hfxN4j8MSPe/2HPGLL/hJtNkgbS2Fq73EO6fKvkIPLG4EuzYUAYbyS48aX88llNrdsLmBdN+yQRSosMUqJGqb4GwFLBXiYrwSWOVG4Z7Y007ciukYyUlFS7nefGbxAljrVrpNtpa/YrKOM2xndnu7cuqvLaIzFVMaSNIFJRSVYg54IytEuNGHw41e1exuDrNxbxT2YWIDbEpLXPmBgWIOdw27P9VySOC74oeNbjx1q9kGhhnn0z7QtzewWaW8pmYk7Zdzs0gEccSrgYURnuSTyOkam66XNqFsTGyxypP5ih0CsNpZcjH3OpPQHr3HTTp80EtmZ1G3N2foe1/CZdEvvhb4ka/v103xHoN7DP4eliWOMyxtA4uonIKyOhLKZCGLJuiYZ2la8ll1+88R6vZRS3eoX1naW95HaRXUplFpb/wCudVGdqgFCzbQAT9a0PiX4L1HwTrKWd3C0U7WMMuwru3RuCysc9VIOemQcr2yaeg2+mWXiPSZJJIbu2mspJLmKeF0G9HBeJgCS3AYZX7wPTseilCzc07msqjdqbWx1vgn4SWnxDuLq6l0LU9at/Iu702+nrG0YmVcRtI0zbxGjyrI20OSqFdpyceh+HvENpoPxE8DeFtKsZ9R8QXFrcJqsGk3oeztku42VvNikjXySr4k2Jg7QvzbTivEpdQmutT0eC1uHEwlMqWxkECCZyzSr8mNsYLHbxkAc8AY7b9nbWLWPx5GkNvaxXepW+oRy3BDvNMpspmJy3CDIUDHZSD1OeepCTlzt6dD0cHXj7SEI7t7n03d/DzUwPKN5abXjVX2kJgHBP3nPIx+dWD8PNNtzBINZ2Fn/AHkMs0O5QAM4x7kj8Otc9p8aISUjRCV/hUCtDVkSWdJIsJjJUD6nrWcot7H7NHDYi6i67t5JGofBuhiSQF7eSEBD5k2pSmQkjDZESBRk5IO4YC96u6po/h+Dw14mgXXLS3hawmWdY0uJx5AYeZnKZZQMZxk8VysVzLHbXsSzOEmt2jkAYgMBgj+X86yI52Oh+Mhk5bw7qA6/9MxzSUdFczqYGo03KtJ2t1Odax8Hxs23WLZweM/2RcED3Xn+Y/Cr2nQ+CIfMF0LPUtzZSVo7uDZx0Coy56Hrk15yJAY+uQOmKTcMLjB6nArr5VvY9T+xU1/Hn/4Eept/wrt1Kmzs1GzH+sv87vUfvOntTF0z4czkndYwgqAnnSXwCnHLHDH16cj2rzIIdw7n6UjhSuQcAc8VTt2Rm8mttiKn/gR6TceHvh06Yk1rRY2wBnfqC4Y/xYWMfT09qzZvDHgqUs1l4i0W2jHVJTfE/huizg/j0rzhgG9c9ODTnUMQc4x2qOUv+xpR2xE/vOzXRtDtr+2a11fR75VlzjdPFjupBaNT1AP/ANavkPxhNJY6xrC3DA3Iv7lZWVwQXEjbtuOcZzivofeySRkPzvXkfUV83fFVhB498V27qFli1i9j68jE78V1UYqTsz4HirAvDU6bdSU7t7u5yvhm5V/EDSOer8A8c1+iv7LaJrdhDHIq7HmEioyAs6xkFVJ6ldwBxnkhT2r84/DJC3k8uMmIbhnnqR/jX6R/snN/oXhMYwZfOyOuPkdufyrHHLlhc+OwbTnY+8/gTAkOi6pszg3IOG7HYM16fXmvwPUro2p573IP/jor0qvVwNnhoWMMTpWlcKKKK7zmCiiigAooooAKKKKACiiigAooooA+Lv8AgraB/wAMjT5IA/tyy/8Aalfj3o9vDbeH1v3lQzudnklsEKwOGH4jB+tfsH/wVuUH9kWcHgf25Zf+1K/Guwmb+xHtGclS28MDg9O3/wBauLEJPQ3pn0R8KdbudK+D3h2LT7q4s5pdV1KaV4ZSm9SY1QED02se/WupTxVrYAP9sX2eORcNn+dcl8JvC+pat8KPDk1hbTakfOvfNS3UyPCRPgBlHTcOR612R8B+J8nb4c1dvpYynH/jteBWklUep+2ZKsMsBSU7Xt1sCeL9eQ5XW9STPdLtx/I0Dxt4kRtyeI9WQjj5L6QcfnTB4I8U+YuPDOtnPcadKQP/AB2kbwJ4sCn/AIpXXVyeh0ufP/oFY3Xc9lLB3+z+BdT4k+K4lOPEWotnq8lwzN+ZJNSr8SvE0uDJr1+2MYBnb/GshvAviwdfCuurnpnTJhn/AMdpn/CF+KRj/iltfyD1GlzkfnsxRzq+rNFRwMltH8DXf4meJju269fRA8fu5ivHpxXU/Bbx/wCKdT+N/wAPNOn8SavLY3+vWsF1btePsmjJ5VhnkcVwDeEPE6EBvCuu5JwM6Vcf/EV1/wAE/DetWXx0+HN3d6JqlnbQa7bvJPd2UsUcajJyzMoAH171UJLmWpyYqlhI4epyqN7Pt2Pojwb8SfFyeJYLZNfvGjW5ZRuYE4DkYyR6ZFe+QfEnX4kVTeeYAuMyIrE/XivmrwLaXMfi+1nmtLmKIyyOZHgcLyWOclcV7VHcRNj51OenPWutvzPHlhsHOMfci/kjvbPxzfahD9iu4re4iuQVmDRAbwRg9Mdq+DY0udUa88G6XoWneJtYSZZb3UtWmMVm2VEflt0LjIOFwzNt4wMkfZelXEL31oqXEalsAMCDg45OPavmnx1rmj+EtB0+30a1msrC8je5hs7ZnW4muHk8uW6E2CyqNgbDHYqMBjBrgxSTs2fnHE2Hw9NQUFa93ocv4CsJbPVbm4g0mytLVbAhIdP0pLA3UowUjQOF7uMumFOM5OOJ7K8sfhN4E8R+IdV1G1O2wuorWwRmljlvJVMIVhGBhstgvgEbc5xzTdD8P+I/Gs1nDGYzZyIIoLqS6X5UAO3HIIBxjd8oA44HFfLnxo8Zah4h8UXWjCWa30LTbl0sdPdYQ0eQudzRIvmcgld24qGwD6+fhsLLEVff0S1Z+TYhSp6vZn1H/wAE8tHln8FeLGjuLuzZbxBHc2h2SKRaDlGII7FT16kV9beNfHer3OlW9lL4qXwtc3Mtvb6df2lmJYorsn5HkAGQjguGOCq4+Yjivhz4d/FjUYPDmlXC3mp+HtMsi1o2nyP9m0u0jjjLuYBgs8mwOSrtuYt3Jrlvi3rms23hU+KpfE13Lo9zrNvZSafaSskiRNAWAZiwxwjIEwq/eODya/QKWawqU40JwacU0n31f+ZwYGjVp1JS6VGm/kkvv0Ogkm8VXniOz0/UfEFro3hXSdZuNUTxLcSQSajc3Kh/NkSUMZCHZZWQuuIv3Z2gKDXrvwR+I1l8GPDlrq2l6MmjTX7LpWnWOp3dxd5tVkeRDIrBpOXeVi0IxvkOAc15R9ruLiPQvENxrshi1S0j1CHR7WN768/fL5ZhurlmCxDkgySrlxGRGHxmvrP4QfDrRPAus23iO/0y4ubbVWOn3N5qSzw6lDdbTKxLtI6yxyFSuxWyNoG5gSo8ZU61Srfm5UtbX6Hvxoz503K39WN74TT/ABQ+Iet6nP4u0STQfDlzArx2l43mRvODwRuYSLyeAD/Cc4BFaHxN+Ic3h7Qbfw1pMkGt+KZr6Zr2yu2ZJo7ZQC1xg48uJcBN7E4JGC5BFW/HnxMs7XVLGz8N6la2JSdjFOjFFkgWMiTzECMz7GAwFIz2OTXz9+1x8Wr/AFPUk0XwXK8lrqV/HDJqwlKTXUirKZ4I1cCRSjiL/V/dBBBLHj1Y46rh6Uo0pOTTvr3t/X4BVwmHlGVnra2+tnrb+tru255z8cfii3hLXLDxJptsttqNvbwG0a4njlWOTc8qSMjbuoYttTBKn5ioyteUeD5NTsbi1ms5FjTXdRNnZXM+oNDHfv8AKSDAithWL7cElQWHQjNen/2fNp2k2seieIYI7q6h8q6vbC8vluIUkiZ0LB1MmVJUfvM7wVGEUk15l+1tqV54N8LeBYGntxfXEd8ouo0aGaKNDGqOHST/AFpDMHY5znpjGPJqxq41e0ryu5M8fCxp8jpR6fcijqXju28aftR+C9I0uyv9H0bQb5NPTTbxY1a3uw+y5ZfLZsBnQYyxxjtmtFfiN4hHjHxHrE323SdUtJrzR9B16GOLZp9ulw0b/wBmwnEcTkKVkON7F3bdubI8T/Z2n+0/GrwhKshlY6jEzOTuJO7cST3PBNYmqahqo+NPi+10iS9mW88R3wks7NGm84B5CSIv4mHJBxkY4IrvoQlRg6dJ2sjphSU60lbVJfdf9T6N+HFrpzLqdz/bkd1qNsY7uee6uXbVriSRi5dLVyUkA4ZnzjIIJNe+eH9Qsjp8aCxSG9kZ4r3T7K/hSPzCAfM2BmwjBs7B8mRgHtXgvguHWtJ8VeHZRpd1De/Z/Ljk1W2lt45Yzn5xLhP3eV3ZbAIGfevZdF0tJrl5202NrmecRbLRGlwpcKNoYAkEtjK54wQcDNfC5nG9RyWh6OGhbSK3Ru6//oli95eql3aWEgYwsAjiQtuijI27Dsds7cg8HAOM1zHhltZ8W+LvDWoWEd5cRXniW1tHuWWZ7RbudmBvJ2CqjMQuzC7eDjHc95fSPe2P9i2ixtrCTz2cH2S4HkwHgSuRKhUybXZTkN8vIbFch8Nh4o8XeJvCeo+ILm1/svRNXhln05RKt1DbRyEPOsmFjZjIFY8B8KNrH7tZ4dRlUh8tzeu+aSkl1SPcteXU7nRPi3o1xcWd4LvW7a3jeyDxAOt7ukjZG5KqpwdpORnmuR+MNw15+z5psOp3hv7fR/EVjolsExFPLbRiNZSxBZVY+STuXC/NnvW7481dNJufEOn6J/a8l2l6uG1Ix+btEe7z/MJAG/IYeYAeV6cimfGrTovEN7pvguW7kthceJrKGG/lHnPtmijYsQoBbKh8HOBnpgcfquCxU3XjCC0TV2KvKFVTp8t2kzhfCMFjY6p8fv7Ot3trWa/8JBUf7xP9lI5J9c5Jz3yT3ry/4mwG48LSR4yWlYYHevX31G2vPF/x/aySOO0j8Q+HLKNYj8oEOjgYH0xivJvHZ/4p6ZgN2ycnBHXpXzDa/taSW9n+Z9JW/wCRdH1X5I+E/DTfabczHozMSR0+8a3lkD7QA8hHc1H4IsI10J9x6SyL05+8a21tYI4w6Af4V7adzzpD9MuVMQEikY4zjrWle3tvNZyIDk7WOADnoahsAmxMhcseuOtWtSsg9rK6Y3KrfL68HpVRIfc+5v2Xxn4I/C7nGNFh6n/f/wARX0pG+6FMegr5x/ZgQL8F/hWD/wBAa2Jx6HdX0RHKQce1eBlnxVf8TPseIdsNb+REg5bPpUE3JYcVNu4zjFV5CSCfTkV7yPiZs5SVFm0WdGtXv0kMqNbRNtaQeYQQDkY9evakh8PQrEjW95qensyBjEbjftOOhBzyOnWiK/t9O0k3l1IIbWLzpZJCCQo81hnj6iqq+ItHuZmFv4hs927BieXaV6Hof881pJtPQzopOmrmvpmlXy36pNqj3sEiOvlNEEcnGQQy98A/mPSvku2+Mfw88bfGnwB4r1nX7D/hGvEOn3a6hPqVgsNvpV/Gkoghmi2bJHjEsf7+TzMswYFFyD9W3N2YvD2pyRXkVzcx2d06SQSAkYt5MHjoc4r8X4NUbTkD6dOXjCKIp3yGX5cEjGOcZHPrXj4vDxqzjOS1V/xtf8jPFL4Uj3HVvGumeGtS1/SNLvk1W2utRiL3Q8uZbt48yGWPyoVRP3hlVVjCgKcZdTzQk0261TxBa+IEEunwhopzEZtpZI0YlzjqTgLyeB+Vc/8ADfwpPfWd34gkME87O8cNvbyKEiHRnOCQO+09OSfSu6voZDpGprawNcQW+mXMksdtAbiRIxEVLkDgAZ3F88cEV81iZqjWUKe+zf8AkctFWrx5d0d14S1G98KaJeRWV0s2ovZTFJZt7zsJHgkZVIYDc3kRnkfwgDFd58V9Y03xfLZeKLKwtrG41CNY9RkgxG012irlxGGwqEAjdgbtmTz143SIbDXdU17Wb3S7m3tbPTrOWysWceXcTFobdg23aWDMzOqLgkgA5BNJr1sun393Etm2l5k2PZbm/dMjMu3DcjHI55HSvmcUnUmpcz06evX+tr+Z91w5Vf1/kfx3fo49fmuhn/MTjOQD61558adQm0qDQbi0naxvFuJPKu7eVo7iJlVSvlsrDHOOeowCMc59AnuFt0dmODxjmuK8bQy6wmm6hbmIXGlztIIpVy5BX76Z4OOhHXOK9bL3y1lJ9D7LiWpGGXVE+v8Amjj9Els/FGl6Np3iG4vrm8tC0EGoC6y8FpEiFYI02lQd0kjBySDkAg9a6GzubkeGNY0i6Ml3aLZIZdOLON0sKkwX6OMKv714kfgnHBOMVxuhWN1dadeTzX8dvdRuDA4yquA8QJDgFZCVdhtGOEzziui+w3WtzCGG28+awtWlvp4HVo7MuCI4XbkeZMwCCI8nkkYBr36kqqrJw1T38v8AgdD8NlUb+B67v+uxo/Di8udS8B69NMrhN2nRw7wRuVIpE3KSOVO09+OQKy5cCRgAOvWu90vw1d+Efhld6Vew2cVxBeQmNrVYg0sE0Auo3YqAxBE2AG4XDBeMiuDuSqPjPP514uKV8TPl8vyR/QvDTX9kUmut/wA2eifB6Dz9QurUtOvn200WbZtsuShwEO1sEnAyQQM5PApfGHi5dEvNT16aWw1i002X7PNbsYilxcrK5hSMxlRJGkcMoLRqVRZVOAcE1vg5qFrpms/brwyiztUeecwHbII1Ulip2PyBz91unQ1U+Nniiw0KDW7S01rU3g1C3t0n8N6wwM6CVHMLusPlxxtBGkIjESHd5u5goYgehgaUqmnT8f8Ahj8741oupjKTvpyv8/6+8zftN34Q1rw75ui213rOqWou7ubUrxYwkEpTybWNRINsaSuWZw33UfIHltXYeOfiB4m8a6FqkVz4J1CCSbUrjQpL9Hl1azWZDbvHDbzyu7ORKJMQgDKOmHbBz57+z34q1Pw18UW1T7dq159h0i5jXV3lYy6RGVkeQRRyBkffJvjWJwC7ykKNxzXnvgttVsPE9rqA0rUdR1JbxJjJbpLPdJIuXkmVMfOykEkNgfLtJAJr24Q5Jctun9fcfA+zjrJR3t9//APsP9lbSl/sTQUihuBPq2oCwlYoyG3t2vQt0FjzwXLENtICgOMda7T4V/Do6H4wmXU7qNXhgbxZBoumNLHa3F25e1e8w0gRmt3DMREirtlZdv7sAU/gTrMGm+LtDi0j7PdFWhl09rtBGjI6l2kuUyoMqkyM4X5Qy/LlQAe00z4jaLrHj+DRPC93rd3a6VrV7oz2t0I4k0aLyHWS08x0klmjeS2dwFMa7VQE5XB8bFVpRg5U3/X5W3Pdwvx4drrKP5o62+OIvQZrzH4hJ9psypxgSA47Z5r03UjsQDPHXHXtXnHjJfNimHbd39Of8a4KkV7Ftn75RlapE6L9naOD+xdYt5pYoS+pRSbpyxj2pby8bNjCR8kFVBVvvHJAIr6R1G30TRPD093PPYvZr5ccsdyMEsR5aFVI+4VdVGCTmQqa+JZ/ia3w8+HGuadFbrfy6+0sMVq8IdVlhjV1uS3VTCHLjHU9SAK6Xwr4y0nUNX0XxZ4ntdR8JzeKIGisdXTUUl0X9wFBlYn95byxywRgxL2c8qGzXiRoyUnOjG1Rxkua/wAP8rSfu7vd72s7qx/P3Fdb2WdV4SV72fbol6fj1Pp7TNE0Tw3q7nQtMs01LUYnupYEcxymFVwTsI/eRhmG5AQxLAmtVtJs4NMj8jfp6BhI7WihBG+/AYH5tuWHHJ5AGTXmvww+Jlr8Svh7aXKXjaS8EUsQuNQthDarMDsOXAXdAHGBIuGXgMvNdho/jdNG1qxstfnsNN8QMjkvC87wyoEJcRzyQRoxJVT5e45HIyRXRlef1sNiZylR5pNJOzSd7a3i0rXvdO/K9l2PnIclWCt8PT5/18yzpngqzkQSvpzNKbjzYprGGS3eLCjG5sgyk4IZiDu+VjyM1r39pDb3ohmIW5aPzhEOpQsRnHpkHjtisv4hePpdNuVs9PuY7rVgEmhs1mjWOVd4VmlZ8MiFXIDj5dwAznIrA1G5uHEGoy3Tx2xkTab3e2I5Vy8asiYkbKxsAoI5OSOa/SKGYp4iVKlo2r/8AmdKKXLFanXSpClmzM6x5mKEKAcYB7/j0qC+0PXGaymsjGbOR90iK6JIYwG5G4ENkgZX5eM89K5vWNWgF3pk0aGRYZpCyTlyQ5VRwAyqBgHgh+nvRd+KopHt45FzI7eXujX5gWbcqhRnswP/AOo16KxFeUUrXMH7NfEzoGnvI7iVJra7s5I2QjKcMpBO5CDzypXnGCPQgnmde0281S3hVbIPZwTxz/ZZn3R3TgBtrhQc8LsGcjJA4q0+uO0ZMk1y6qTcMsjMFjA2jcw5CjpgexNZurfEK30WbztTdLSyV1V7u4U26wsf7+7jA/vD0JJA5rgx2MjKg41YvXsUlG+jNK11e5iguLr7LImmwyrHFMsg/ewlVKyYY8DazA5OfkIwTxTdF1dfGdtp800K20y36Xyxujy7oVU4O8AFWJLKx24GSOcivJrr4keFPDmuS6rqV7D5OwxnULGGW62RrMz752iRldQMgHc2Fkw3bHRWXxg8NXFtY39qNQt7VEjaHVtVtp9PhlBYMWV5FAABAJEm0HqBXjRxtaVNXTjbyWq9F/kUqc/itdHo0wMkQkjcncnluSeR2K57rnNVGhk3bBkk859Omc1l+H/Gdj4i0NNT0rWbDXLUztbfaIJA3zIQWB2fxKDkYBBBU5xWla+JLS8tPNuB5aZxCBJ+9lKkDKr0IPPPsOma+1weYqNNJx07nFUhG/vvUv21hJEANwc98dKuCGQD0/Go1lzHG0aP+8GQJAAfxxVTUdYWxIBuYoSoZnjeJmkwoJIVQR0AJznp2rsqYyPKp3vcpqnDRF8xsSB+gqeKwnflUOPWuR1rx9FY6YDYk290dkhBw+VOcrux7Dp9Kkt/Go1jUYUgkmaztbQ3V05PzzS8hYwRxgE5wvXHtWEsXPl5orQiM6XNa92da9q0fyvJtz02EGqWrJHaWL3MHki6SWFonuULJvWVGTIGDjcFzjnio28UJDd2wJhiaRGJLYKg88H057j0qK/1aW732UUTrNfQP5UhC/u5s4iONxBCttbIzn5R61xLHynpJWVjri4KSa/E+c/iZqFvD8D9V0pksNQ8Y6RqFxJfnSp3VYDFd38xWFGUEqyXRXBztEhB5Wtz4jeJ9f8AEl5qc2oXtzq5/tRb94oiTFFAl9BBG6RqANhhkbDMCSASTxwzWFS80DT9JSzjbS59c8PxvcyO7Js1S1s1cLtIbJmtpQ7E/N5xzksa5y0+JHiu7+BFuL6OTSrS/wBNS9mFsY0mKxyLE8krRgFkYWVwSq4Yedt2HGa+Zx0ueLVv6s/8z9EymcnWVraf8D/I8I+NTeZrVypYKplcbnPA7ZJqn8P7eS20JvIIu/K82QeQxIlAyWCnGeg9Otdxr/8AY1/LqdvrOiRXU/y3EWrxTSG4WVlUeQUaQRKuS7b2QkHaCCAadKfDvh7UbOLwtdXVxbWs6OrXtuqFnwrq5wcZ3DByqhihIBVq+NjBpNH6DiswVar9USadt+59JfCaKWD4QeDIZ43gnhW6ieKU5eMreTLsb3UKF/4DXqPhn/kAWfuG/wDQzXmHwsDr8JfB0jOzyXEdzdvIxJLNLfTuWJ9SSTXqXhsf8SC09SG6/wC+1faZZu/RH53mUeV27Nl8DK8VHIOOKlA55prDIr6JHzstTJskJl1BAyqzzWwG48ZEc/U9qJ5Hty3mKdg4B/8A1Vy/jvxpH4LtI5pLFr4Xd9BBsjKjZiKY72BB3KP7o5PYHpXMfEX4sWnhXSne6Yo0nEPn4iWUgjcDuIKqAQc4wenbFKONdG9N7dD5zHyhGreT2SPSY9Tt0bZ5gU7ivJz09a+Jf2uPEF9on7S2sCxumtfN0bSpGZEQksICvVlPp06V7p8N/iZJ45jvbm6+wwx2zI4uLdyRtJIZW67jxngfhXzn+1F9k1r4/wCrXFxqkWn7dJ0uJPNt55DIfsyOSdiHA+cD19q8zHYyVag6Ut7nXlMlOo5Unujzf4axrBr/ANsmtbSPUb2/nka6FrGJijEbVDbcjoOmK9j12LMFo4/jiJyO2HYf0rznw7YaLaa1aSyeI7RJI/mSOG2vZHlk6BAWgUAH1zx+Net6xaf8SbRyyjcYJwfwuZQP5V+e53KTlG76fqj9q4bTWBrXd3zr8merfBy3J+C/h/Cs4+0X5G1S2B9rl6+nStmW1kZuInPOMHA/Hk034NxD/hTWhr3E18f/ACcmP9a2XgGedv5V9zgpN4albsvyPgsfCLxVW7+0/wAzI+yMB82FGeB1OPeq8tpGMjG4gZ5rXumAA5IyR0rNnkAySMcd67JNprseYuSUWvtdDyr46LJH8HviER8yHRbv6AbMfhXzV+yV+7+GWrNgfPqc5znriCKvpb48TiP4O/EQE4VfD9xhtp4LFVA/HP8AWvmr9lRQnwtvTzzqVzn/AL9RD/P1rz3BQw87PRu/3s+gT96CfY+p/BhEfw+t7kEK0dhqJ3cH7q3J715j+wD9jPwyi+2R2+xr+Z1e4mUKpBj6KTk8jOcHFej6FL9n+D17ODgx6Pqz547Qz155+wAjf8K0iAkeJxczsHjtlfGGXPzsCB0xgf4VtSXuL1Ry1dz3zUL6z1DwR40aynguIliVD5H3UJuVOPT8K6SA4u5f99v51hagZrjwV4ijlkeZjHbRl3PJzcxg9OOc+mK2rc/6XLjpvbGfTNac1oqxxTXvHQW5/cPj+7Tjzn0qO05gf3FSAcY/Kvk87f72Hp+p9NlH8KXqNxSgYNHQ07OCK+ZZ9AhDwtKvQUYp6CofxJh0sKq9OKntgPOB9+lRLweKs2a5l/GtkrtIhnwv+1PMlt8YPMRdvleYrgEYyJWc9zyfMJx/U18oeK40/tu+C7lAmYFQevv/ACH419cftfwrF8TkmUqPOh3sR/e+6c/98V8jeKUk/wCEgvBkFHfeH6cjrX6rg7fV4eiPyKbtmdZepFBZ2U6eVIojZiGWUsQwBH45A/pVfW0V9ThgaQFktoxv3jYR94Y9SQwzV6LS4orq3lCiItIsO5Qdzb/lwo7k5rFupm1Gd5QhFwgCPCoySBwCO5wAAfpXTT95HVS5ZSc0yLaiuvQ8856V1On6cLwWKowRnjaQbuhw7DA9TxXMaWY2uYimJpdw2RBS7O3YbRyfpXpsc8Oi2+mW0VoLm5jjxdTlsBZN7EgYHA7ZH8St3qp3SdjsspSUJDZtDe38RW8hhW3Q7VZTICS3qR+FautZWGSNTyQc+vSufsNfj1vxtA2wIpZYwucY7dO9dJr+IzwNoO4nP+7WNFTStI8PPXTdaDpqy9b/AKIxLu3Y+Hr6TGMFe3+2ua5uNepHTGcV29qsc+i3SO4jj2je5P3QWX5v1rAisTKszKqDKgwsACr4PzY9enX3rsik9LhlLkqEpW+1YxRbR3SCB+Y2ZSQepIOeK6u70iW/8NnVAglNtcPa3U0TAuBgMpb6g8Z9/Sqdv4b89kka6treN8SxybgQSOdoHHpWhr11HFayNZi4sra7WLztNe53nIb/AFkgCICT/CCuQO/PPm1H7Sa5HsfSYjLqqoxrzfK+i77X636rpqczfNuXeMA91BPFULRWuJh8rFc4zzgnB71NdNLHdqhQ+VIhUHsf8+lbFvLbWuj6dYpIzykma6AUjyzyAhz39veupy5WktTkq1HGN92z0HwBceT4HnbqAzbc/wC51/lX3b+yfIbn4SXMjYydYfOBgf8AHlZfj3718FeCpMeDSn8UoAIHoSR/Sv0A/ZitBZ/DbU4FztTWCMMef+QfY5/XNeTmzX1W3mcnD3N/aU230Z6XP2+lYetpuIGSMrjFb84yAKxNdXaFbpgYr8/r/wAJ2P1Gl/ERwniu58RNBNo3hK+tU1eWAXcmns3k3V2FLeWsUrZX7ykOgBYqwwRnm78EPHUnxk8BySXscVvrMDtZ3TRygxzuj/LcL8p2pJtBIK/3sDFcL8V9Y1O0uGMmj2eo6JBFFLIJ2d5i+SDLGi42iIfNuzkn26c58K/i6ngXwbqsCXU03ie41Sa8kiuDJcGG08hYYZWGd0uCqgBi2Nnalh4xnSTa2Z49au4YqUZOyZ5Z8Z9D1a28Qand6rp8UcUl7cWtvE1mlpEfJYLwifKBkA4IPGOc814j4S8N6jHeW99YNPZQQSiVbtkWPyply6KochmfOOEycHJxX1p+1Omh6xaP9p1XUYPG2kypZ3UklrLZxTgOWWfaynczRvt+VArYypAyB8o6f9nvJpBZXJtNSCpdia+jDIrR738jnkB2cEnpmNOpxj6LD6wdz5XFQUJSS2Pdx+0X4t1zQ9O8H3Gtm0j1GX7AJ9PuGAuYZDt8hlk4QCRhudi3yscLxWbH4I1nwnHqPw313w7DrnhtJZ4YL7S18y8KNNGY5VeRdrHEUsatjLJIRjlQviksIi1aUSPu2yo6SE4YDIZgSVOCO2e49a+4fg3+034a8c+KNL8EeJtBuT4kvoF0+31u4g+0RawEBG7lA0S4ByckBuuOtEk6cbwjfudOW1Y1f3dWTuu58c2niWXwVceI/D8mm6Zf6bfubZpb/Torua08p3jE0JTBSUISGCHk9iRg9bpWn6Dp3jh7EahomsaNCptHv7R2t7e+8yJlkYL5a7CPMxjaACjZyK7f9qL4DeEPAvjW41eyGp6Xp2os8mpLHaFhbyyvtSa2ZTiUBgzNEWQgEEFidleb+MfAHiHwBNN/aEVlfaXq4Y2Wv2cLJYagiMrLJavk7lIZcjIYNuBA25PZSnGpFNPc2qUJUm1ukQeKo5bydtJsllkSNmEdsJFmZWEY3DdGAGwkagkDkJ9awtQ1Ow02/heKKS3iS1gDrNJ5kjzCICUlumGYMwx0XA5qtqMdxpqm6t7+GcllMwjk+aNySFGe/Tr71j65FcWd/wCVIyGbymXEPzeWSAMeoP8AnvXsQilE44p3bZ6X4Ck8R+INM1ODQNMM8F9A/nCFFM88MeHkIkILKirGSdpXoT8wBFeifDLSYF+If9q3lpcaVcyxXUdnp9taySReaYXh2I5LlYcNne5BbaSBgUn7M/gj/hJNOfXL7/QtE0a3exljt4m8l4hH+9a6C/OYwZUJyjLyd2elfRPhy6fxZoL6xpYhsdC0Oyupl1LT7doP7WmWKaONoQQjRwIpUkEfvXUHaqqC3z9evas4L5s+hwOGU1Gp1voZg8PazAgdNOeQfLgR7mb05G3g1Yh8Ka3dRSStY3MW1QdssEgYncBgfL75/A1Vsda1G5tJZn1C6dliaQ7p2PzAEg9aYdZ1CWPJvJnHozk/1rTkdz9bVPGt/wARfd/wTc0z4c6/fpI/9kXsYddgZoDg7s/MOmMD69aW6+F93pHhzxS915kLT6Nd24EsiR7d8eDnPQjHBPHTPWuR1HUZpwiTP5ufXtRp+w6b4qUKoJ8N6oRnnpbs316gUcrvuFTDYzkcp1tPJGBd/B9YEka21Vb3ATb5UkaLk43IxcgZAyQVJBwc4q6PgZp4S1ePxU0ryxB5EjFs3lMRnZnzBuPbsK8iVY9qkKuSByBipx2+6e46da6dH8j1P7Ox+/1p/cj1RPgnGGQjWLhUbPW3iG0Doc+b82fwpG+CRkUbdRvOeCRbxEAev+s5ry4MVOA5Ht0omldTt3tg9jTt1/UyeXZh0xT/APAUelv8BJ1iZzqV/HgfdXTEfPtnzh/TrUNz8Dp7aOGSPUtQuR5ixt5Wj8RDu7sJWGB7V5gJ2VywbD/3h1/Ola7mwf3sg55waRTwGZbPFf8AkqOyb4XXltqtrFJIQvmggzI0athumSpUE8YyRkHiviv4rXlzf/E7xrNNai1uJNd1BpbctvMLG5kJXcODjpx9a+nrW8aDULGQsSq3MbYPTAcHH6V8xfHR2i+NnxEKybQ3iPUmEYXj/j5euzDpXdj4HimjiaPsvrFTn36WOX0QtGbsFf3jlVC5755/pX6U/srQfZp/Cdv18mN0OeuTbyn+hr82fC266u1O0uwkB+nSv0s/ZmONf0aM9BJsBPfNtOR/6DWOOb5LHxmEV53Pvb4LDGj6j/18D/0EV6LXnPwW50fUf+vgf+givRq9LAf7tAzxP8aQUUUV3nKFFFFABRRRQAUUUUAFFFFABRRRQB8Wf8Fcf+TRJx/1HbH/ANqV+LtnIILVifmAB+Wv2h/4K5HH7Ik//Ydsf/alfinuCx4Bzk+uDXLW1djem0j6r/Z58Y3vg/4eafNb2tpcyTXVxN/pSyMAQ237oYAjj0r2WH9pDxZZxqI7fSFUHOFtX59v9Z09hXhHwstGtvhD4WuHj2pdTXxjkxyyrPtOTn1ziunDr1yCOe9fO1v4j9T9lyvLsJXwVKc4Jto9Ok/aQ8USSGSS106Vyu0hkkVSM9MB+PzpZP2kvEoZcWGmr2yDPn8/NryokbxjLdjxUbSojY6jOBWXMz11kuX/APPtHq0H7SPiK2ARNL06QD+GZ5yB+IkB9etOf9pLX7mPa2jaSq4+6rXIH/o2vJxKp6N1PahXyOBjtipervY0WTYBf8u0eqx/tHa9bKVh0nTQJMl8yXJHpx+9AH1rsPhJ+0Brvi/4p+ENAu9J01bTUtRW3eSMzF1XaxJG6QjPyjk/lXz9g7CxUgKD2xzXc/s9Mv8Awv74du+Ni6urMPpDIf6VpD40jkxmU4Knh6ko01dJ9+x9hfDj4/avf67F5Wj2Vs8afPmaVwQeDgE8V6yfi7fPOJH0+0ZgNufm4GfrXy58GELa3fs/zMlmr59/MA/rXs8WcdD+Vdbk2zyHlGBW1Nfj2O5vfiBc+IrS4024sLMQXkUkLkl8hShHBzwfevkDw14Ss/EUK3urahfSatqMSAy2F2lq6RKRsjSNSSIl27QFyGxknjNfS2i5bVbYMhK7mznv8rGvHvC/wshS0tL/AFOYavcTRRySli4gZwowyLkHqoO1sgHOCc1jOlKs0l0Pz7ibCUqEqcKMbXRa8U6BB4Y+HWrQW4dVgs2AlkwJT6ksAOeetfJfgzwLrPw6vtZ8bXEt3pXiSC53aUunajCTGxRyyXSoHeIsAjAZXcrde1fZfj9rQ+Eby3ur6DTYrqIwie7BKLkdSF5I+lfE2t69eXoudHmZby0YG2Atdu11BAQxrtHIG7nGcsSea5sVOUP3ceq1Pgcws4wpP1Oz1DRrX9qDw5omna34h1X+14ph5dzHC97M8kwb7kQwkg3YHzFWCg4yTmvnXUrf+3tTl0vVvFGvXEujBoIrfV7NlCSbAhjjTzJNvzkjOPu4JAzx9M/DDwpqt/Y37eHbGzXVrS1M62TOl8kKxu21C0a71d2VcfOhUnJDAgHybTLceK/iTEbadLe6mM1vax69E9rp6vt8x5POZlj5cyOu04yAcfNWeXVfYuXMvdX4HHh6NSDk4v3O/b7z6L/Z4uvF3iLw3Y6Lb+Gbm20SxgnsZW0q1tVaRtkYSdreR4xK3AJnYO4ZcA8175rHiPSfCHhG102LS9Th16KNpmhMwf7RetCI9rDOCG6KCR98kA4rhfhF4J+zaRa6pp2ttea/BZfZG1C7tpruUwjbgQiKdBEmVOAu4kYya8j/AGpvGGray9lpOna6Lq1gsv7QvzcXjxjYxJgbbPPJg5QkfdfIACnrX0NHMsNOhKcYXk7pPoOeGxdWKqxqx5e2l/8ANHaweJLmTRNR8U6/M9rbaY6SwRRzq12yM8ZjS0hBVthckMgJdjgjsK8S+IA0v4sePNRvpNR0C0v5brZA2lw3cl67RxLuTY6jY7ZDSBcqZmJz8ua2tY8Tw3fwz0WbT9du4NdsL57RrW7ZibhZbdt08axgrG8YDIruWYCTgqejPgl8G/EN9r7eJbe9h06WFGVJ47mZMMwI2sYJY5GB7/OBx3FctLE01SXuvme/n6HVh8FXV3Pqd18GfgzrXiHxFqwGtarp9xDCsrvqsIWQbs4i2xu5Qc5wWYe1cn+1TLF8DfiD8PpNRujLbW+kX/2eeLR7XUpQ7TorHbd4RT/t8sBxjBr6F0vSfi8dj2V/oN9CqAM6Q3sbP2BZ/tJJPHXJJ614H+218H/iR4l8DHxz4tudMj07wnaGOO0sbSXLrNcRKS0ruzE7ipyxPA7V60cbUrYb6nKDUG9NP1toXPJaNCU8ZBpzas9f+D+Wp4r4Oul8VfHDwz4oRrW6nlu1M81hbpbqQowN0SAKrdOQMnNeO+GUFz+0VdbjsV/EuoMWPQY8w85rofhDegPqIjSRr2ELdRMkxBYBl4Cj8cnn+Gq+j+H7vR/jXHrVkHe0bVrq6E5iOI2e2MnIYcjLYB/rXHhpKlOVGWtloeZhVyVJNvdf5nsf7Nhu/iLoyjUry4e6gWQRQu2Vn3K0kYC5JkJCgcLwQFP3q92sNV+wsLO/kms8QQwvKulTQsqLIGDMQAYyQjJ8hTJ5PSvnHwx4kvJYNPGm2VmYYI44xbQyx2p2Hgsof5Q3O4nHHJ4r6G0qxlhvbR9QhjOtWjfaE0y+gEi3DAbiyTCQrISp+423a2CAQTXyuNSVZyS0fQ76EGpc0dEelwzT208a3ds0Omo/2l5SdwZMId0jZIGAXHIBOc7uCDwviHxDY281npNrt8SS6rrLRRtbKCk0SurRIu3YYwHkKdCxZT90cV3en38QtNfurWCd4rK3upNOs7jyoWtRtSMI8hJUOskUuBuKtuBBOa8fuo7LU7aHX7RC+uaTardS2ZuSInCMXeaPfkPt2EYPXd68V50EoVEpbGmKTSVnue/abc22p+NPipf+Kba98Qae8siwWlmrtb2DG1jiURqoKyTtGEJGQFO7jIyMH9pXxrf+D/i74Tu9ItUsdS3Wt3GJds0cU0VtNEUGMqSA6DGMAr1qr4U+LWl+ELCS8vNTttPghin1SxtrzSZVtbXzkCieQoCDK6kKoWPChjjOTXLeJtAPxI8XWOs3nixL7QtO0qTVbcR2kyTXQX7QWuC6xJ5S71Y4I+YowwAK/VcsqYaFKdavVVtdL63e3qeJWxtSNaNKlF3bV3ZWtu1fz/ryzPhQznwj8XJZWkaWbxxZoWkPzFU0oFd3TJwwycYPbiuJ+K9//Z3w/v7s87HduOv3lFdt8MPE3hvxL8N/GOo+F7+bUtMu/FVrJ588bo7OukQq+d4DfezyRz2rzT48SqnwrvSxAR5NpYnAGZFH+FfL4d82a1df60Pvca75bBtbtHyj4ZKJBJE5+UyNk9Oc1fMIkm2qxwOgzisnw1HLdWkcmVZ3ct06c10UVkY5stjHevoklds8zY0LSNkt15BIboSOOtadzHvsH2kLvVgckZHymq+nxqcITjnqelXri1ZreQODg7vu8fwmrSsRuz7c/ZgcH4LfDE53bNEteAP94/1r35Ljc4J4zXgf7McW34LfDdAx50G1OR1GUJr3EOdwwPzr5/Lb/vf8TPseIWl9XS/kRoed6d6coL8DqeBVdCdvviprYEvEvPLqOOO4r3j4aTOJi1AWXhMXw1K20jETFb28XMMRaTALjI4JIGM9TUMsWu3yJMW8K6zDKA8bTWjoGQjKkMAT3Bz0/OmaTNKPAmnGGSxjme03o2pDNsC0oI8z25x9SKja68UxRsILfwncxqMIkN/JGOBwvQgcenArXqFLWmiWTS20+K7kk8O6PZGfQ7oy3emSEyEmCb5AgXLAlVGOucV+KpvZVlt4Skj7gA8ar8zMQN2B65Ffthp11rkuowDUdGtksQ3zyWOqDcVz0D/KUJGfmyNpIORXzB+0B4T0r4ffF7xB4htYl07xvYzWmqR+LLa7mjWXTbuJkE0tvtWNrhSrhiZFEoUlgpYtXlYjFKlVVLlu2r/l/ncqckltc+LLP4eajolvYXF94avLcX80UdtHqcDwSXKyZ2sittLRlkYFhxmvWtJ1bxLY+HZ9Ms/EVw1pe2X2O9sNLjH2e7WLzGUSS8l2JZQNpGQozuwMe2z+MfCfiX4f+GfDdj8RPGeua1f+Lla8tvEdpaW8bA8mfCqRK52p5aeY2GZ1PLc8VfalJpvifXxqcaxajaa9e2dxbwW4iX7SJt0irGg2xqvmLxwFzivAzGVVLmsnr+ZxUZVI1eeWtjZsYdQWPxZ4Yi+1+MdczpuoaNqFtmea8jivsneFXDMIy+RxhkPPyis/xb4nn8U6ncatcyJNJezTXfmJHsyZX3kYB6DPHXiul+BPjFPgzqUOqafJ9qvrae5uwuoYkW8kkKpEGKhTGsUZm+QEhnkDfLgVznibQ7IW327TbpHtbhpZEt0tzH5WH+ZEwSCqZx2IAHGMGvl8TGEqsZR316dG1+q/I+z4cxdB4pzulfy6vb0OV1N/3MQyxywPWsvxaq+VbyC4Fvcw2k9zGrBSJgu3cuGByccjjqOoq/qj5ji2HaeobuDWppmnWviGA2U+pS2eyB7qZoLbeJIIUZ5TxKmWRN7BCuGbaA2Tiuug4wtKT0PquIa8o4OWmmn5nl1loUd4klo94+nQS3UNlKGjbz44ikheS2jDKkm0Jghjn5lI6GvXW1nU/E3h6KHSNC0e80LSYZRfXcCIj3LtMJljurt8BLr926RysFZcttJDc8J4alay8NzrHbiae/QGaRbt5DxIkieWX4jwyDPGfncZwa9eu/2i9P8AAPwo8K+HPBl9qenXw0K1sbnUrlvstxDdRTzzXFuCiBJ4wZAqvk/I2CN2TXtppxbTvy/ez8XVpKVRe8k/vucjH4Xbw34S1qJxbTxzailyl5YSK0d+kqPIsgIAwQrhMnPII6DFYM/h2xvdE+1GG7sWkvntLW6ncOrOMOYLhAMo/lSKySJ8reW4KAgkdbr+i3XhfwNc6Vqca2+pvqP2iey8xS1q8ibpI2QE7WOI3wdpwwO3BBPnt87f8I9LbNPJ9mnnW6e3Uja5VTGjHPoGk5rylOLqyvrc/cMqUpZZQqUfd7Lfr6/manhi3uNJsfFggu1SWHStQVLy3mMaAi3kBIc4I4yOntXCpAfF/j7SNDilm1PS9Kubiaa6tJw+Y40kmM6O6nEaIrN937qnjJArpxrskcV5qN6rXdoNNmgntRKts88QtxEURgjAMyouTty5BJyTmsn4g+IR4qvrSDQdG1Pwx4U0XT3sZ445DNfpF+7VmvCACIw6xkBg2AD34r6DBpKPu7HxHEladbEUvrCtKKZ19/4X13UvBcHh3wt4f1bxNa+GLqCVPEFppN1ZarFc3qNdLE0COS1sjJJOszIWwqgFQ9N0T4hXt34wHiLxVqtgBeG3Vo4nmuxpyyhJZTHbrIS3UBk8xSZFBbhSK+jPBHjLQfGWi/EKXWreRNO8U6NoqvqT3yw3zs/2hVknlmuVkuJPtUZKK+0m3CqQFIFeL6P4R8OeGfHXhFtd0eJPCup2f9qam80nnTTpCrrNErQp5itA8ilkg+aSII7nhmq3VVZuKumvx+4+MqvnS5Xqj3n9m1dW1Txpomq+ddvZX2rHy7t9NFvBdsyhBcLAyghAktvgSDLAgBjitzwV8KdP0Dx34h1YXl672+uXs1pbLaSr5s7SSi4nuJJW27SkjCNYxlhukwQeOf8AAPiNPhDbQ6lpMg1s2puprW71KMzrPOzgGT95IGwPLRllUkBUUAYaut0m60S/8QWK2GsQXUaX7ta2csFwGMaxuIpRLIGSSbYdxKlSQ8gG5cY8erUilyxdv67d/wAj28FKnOph4XTfNH8zodTKny+eeAa878VgiCY8k7wPwwa9BvyXGPTiuA8VAvbue+8D9GrOprRaP3ih/Ejcq+HPE+h+GPh/fP4p1LUtM8Lal4gtdF1GbS5UWVI57a4JmIdGDLGY1Zhj7p3dVFeZ313bfB231/wZqejW2paUdfRNT1NFdFtduYo7mFo5T8zqofPkEEM3392D6p4F8EeEPFltpkvi3fNFpOrf2hFZKodLxUVDLFLHguyFQudg+Xqw2lqz/ip4U8K6p4w1vxBo9zqbeMbKXRtd0pNNtmi0qV454WKMiwKola2wypvy3BC5IBVGknTitn1fl/W3mfgnGFNV83qx0ton6Na6fkWPgr4B8OeLvGfiHwfY69pmtziyGpWU+lx/a7EOjB/MZXKMJpA6kpGybGtMsrAmvZPDHxDvjLe+HfGba3rXh6PUGsT4j0ySW4jlJQAm7j3NJAwJIDxNgNG3TaQfDtT0nS/hv+1NqviDwbrWnqsl0mt6baRwLOs1kyvc3sMj8tbBFjlQjAf5xwVDCvVr1fD3ij4x+KvGnh7xQmkeDJVtbC+s2iGNQuNq/ZZY9rBoh+95eUAYG4Ag5XmxdCXJzUpLmi3a+z06+X36W8j4+EPZxUYtKza73X9b9beuuVrXhm7uvHmr6TdWCi60dks45Yikqat+8WSO4uI3l80qY9u2aJcKwYYPQeg6JLeQa3e2OlvNcW1oDZKxl2Wsz7yz24ZVEbuAIyhUouHxgMWNW5fhp4bl8Sapp+r6xDp0dg3myL85fzC2SnnRuGUeYYJCjcbkTI5asXxr4q1XwVol43hXwrceLrl74zvJPrNlb2YefazqZ2lVwF/u+WenXoRpl1ahjHeslGTbum1zJxdmn6Nb9bXO2FFq/wDX/DW7lvW2OmCRpn8lHcuFlcZQMCdvPPHTJ9DWTHPYw2qapeX1lBYO5CPLeJC8pVsNtz94q204xkjoT0rlJ/2jPilZeG0bU/hDpNjMZIYP7Zm1aC5igMrKkTSR7mLDc5wC44BycA1yuj/E7xn478a6zqfiXwVpF5aWT/YNNvkS3RJUK+bvDLuAXy5gdpLAlm5BUgfbTxzp0r01d6dUXVw0JLR69j0V/iNeap9m0zQxBpFtNZSiTXddW4aJNo2MVtwUVgWyC7NgFj8p5FURb6ZpllFba/p15rmqK0QF5qV613K5kY+VtAXyimQGIjVGCYOCOvKv471XxVIzXul+ILy1kmWLybeJ0tyylvkAa1ZixEjZA3NuLf3sVe8S+Ib5dMTUf+FdX0sYmjkTR/MuEWV28uNdw+zgBhiLOGXLAHaPu18vWeJxN7O3ZJ6ff1IjGbi7W/r7zrPCfg/wvfX+m6xb+H9LRFuty3FiRMrybXIYYyUxuPQKzHGT8vE3ib4W6ELo3YubvVNV1WKUxx3bNdLLMjvs2sMGJdqjcrqdgbJ56+eXPxJ1mw1HSLCHwT4iIaO48jVLNFQxRsyZXcYI8xmSSEBVHVm5XOa6Wxu9QtYfssvw+8Z3SeUZMXCgfMrlnYIIxyR8xJ5AGdx5qKVDGUIc0pe98rdOmpbc4K0fv/Q8+1Xwj4vhms31bWrfTpdWk+xmHw3ps+oTybVDHc58iCQrtJCBCcA9wa9I8E/FzUtAfS9Mu9HuYLJI3trrxPf2q2PlHBAeazW4ldQXADlSq5YMQgBNQw/Eu6k8pW+Hnifybt43BGnWbRTqzKIXLl1Kndn5uCp3ZIrz/wAV65fzaO2t2PgX4jTreXEt1Zs1xALeZidqxMI70NtSQFFZVDhQF5wd3vYerKr7jLhOOIbhUWvc+pbLWb6OyeHUnguZJp323FswktWQMFUfK2cEAnJPBOKwtahmaCzu4bhyWuchmTpnOwO4+baMEHsSwPtXy9aeOPib8ML+fS/Dnwf1mOxvrpr2TTtSkju3tZPKQ5je3nL7NhTIbjlDw33u5P7RSX0kFlb/AAr+J15fylC+lp4byIVO1mKygsJsEjH3c8EkZwO+KnB3icFbBVPhTuvU9IvrFtUt5zqelz3l+rDyHt3CXMiBwzrFkbWQZZjkFuSQOtc7qML6dfQWrlEtZWFwYkl/fom9gqbsfOSoxuUYB6+9rQ/HEni2VbceEvGNheeayrDquhtGY5FIJ3hZG2E5wOcEnBIro5I2sNUa21JpVuLW5keDfIsCxSDapiVCSm/a2T1DdQTXoUcXyXUloeVUwkovb5mLeaXrbyzxW+JJI5CXhdlS6iUEkExEgsAGxuXPQCtm5K6dHaW9gNQ1FbdEu7jGZXaCRgFlhcAYcnkJjgLz0NWbjVIIZLtYklhmjAAVpVDXSxtgSHcCTtXA3BvujBGRmvLPin45TwbqsVxFb3dxeNYRPZ2yyCG3jXbJncijOSWJw3XHcUnVlKz5dgkuTVPV6f1/X4GRqkMdjceJtMtrmaCwgs7LVLWWRGjcSafq9wboRxttMrRtztUAhX4GACU+DUvhTxP8JNY0XVtP1ptbUazpAfTnE2Zn82R2hDHAhKXMDheCrRtjOTXEXfiPUPEfizQbP7XJpk2oXU+nRyRjH2WaaSK5Ei5UqhMigYx91nHAJrf/AGXNIaHwt4j12TWtL0azm26haxS8M12FgXyG5BUSR3DRMMNkDd1XNfO4nmb97ZH6Xk03bmSs2vxOTuPB954pi0/xPFfahoM6WFrqEd/Zso2mWBSPJdhyC4mHfAUg9QCnxLjv/DHiF9IvtUt9VGkxQJb3VlZw20LRNI75RIlUEb3k+buc4OMV6MNJ8LaFLrPh+7u9Ta08P2UNlpBUI09xHFdX8MRucrjkLnKgZAUjFfPnxM8RiVLrEifZbeyW2tyuAqKrM4QcdAWOPbgV5FTDNwaguv8AXyPqoZp7XGJ1bJRTS/4fufavw6tzZfCnwDAcbk0G0k59XHmnr7yGvU/Dy40W3X+6GH/jxrmv+Efk0rT9LtTbyQ21rZ2tqpKEKAkKKBn8K6Twy5k8PWMrDBkQv+bH/wCtXtZY/fkj5/MXe0u7ZoY4qKThTU3Y1BL90/SvorngS1Pn39qS5EHhvSfvDGsxyEoMsNtvMeD26+npXh3hD4p67pt2NObVb6ytb4GDzWn2CORuI5CTu4Dbcgggg4Ir379onwjfeNPDlpZWOo2emSpqiSmS/eSOJx9nmGzciMRk44xg14FoPwv1LQPE8qa/Y3N29laG6jbR51EEx3hQROFyoGV+XAc5z8oGaxdShZxqbnyGZQ/2m67I9i8Nau2uaAuswQ6lbak90gu1srT7TcyMpaMvGgIyQUXdgYG3Kk/NXzD+0F5UPxo1GJZtSlSC1sovN1fLXTH7LHkyZAPXpkdMV9HXGpy3tlaabL9lmsvIRYLVlFvJIcEZVtoC43HDGQdyxIevmf4geNL7Q/jT4pjhsbLUT50Vsj63aO8scYgiTZgSKBjZjvwAQSDz4FeCcOY78oUXXduxztgCfEVjtJKvcRYIBP8AGK+kNag/4k+kYA4huM5/6+5q8PuviBcy3Nsbjwx4YmSK4UBhYTqASVOcC4wTwMEg4I6V79rkBi0zSEJ3ER3YyT1IvZ6+Pzte7B+v5o/aeG7QwtZJ/aj+Uj1P4SAQfB3SCxwqXN+OfT7U/wDia1XypO7r35rJ8AuIvgnpCkgeY99jJx/y+S/nWhdsVlcM2NzHG45/nivucFrhaX+FfkfCZhK2KqLzf5lGcKZi3Jdeee2azZx5KsATgZIrQkZ2Lhlwo6HOc8Cs6/4GBXfJaHiLqzy/48xGf4K/EQYJzocp3H2Kt/Svm/8AZdcD4U3PvqF1/wCgQ19NfHO3ZPgh8QZSwIGh3W0BT0IUf1P518yfs1xG1+Frqx5e5mnHGOGWP/A1xVP4EvU+pg9Yeh9LWT+X8CNXIypXQdYyV4PMVz3+hrzv9iKASfC+2A+wGX7Tc4W8Mh+XzBnaqEZ6dz2rvlPl/s+a+3ceH9abI9dtwK4b9iwFvhJaIZrm3Q3F2d8UyRxn97jBz8xPH0waSdqN15GM1eWp9E2dibTwb4gj22amSW0wtjAYUy11ECSCzEk+ufwratP+Pl/c/wBazLEhfCeqhZDMqXmmJuaTezZvFPJ/AVpWI/fH64q1rCLOSp8bOltxiE/7tSNjAqO2P7k59KexJwK+azp+/D0/U+iylP2cr9xpGM0HjFKe570nP/66+XdmfQIUdqeg56Unb1xTo/mqUrMRJjmrdlxJVYYIq1Z8PXRCPvJkSlpY+Ff2vHJ+KHl84SJuT3P2mcH9AB+FfLWvedDrczQSGObfjjqSVyM9+1fUn7XiMPi3cDHWESLjuGnmI/kRXyf4ruri38Q3kkUrQyRzblZeqnA5FfqGFv7CNuyPyGV5ZjV06s6rRPDlw3ibwtDJdzXN6+p2pKgcf60MRwMkYGc9sGsn4jah4cHi27vNH0jynlO8RXDHyUfcf3oiAGC/3ghJAByRlsDN1XxNN4hNqVeLTwCrzP520r2Ldjjk/KgJqh4iudN1rX9TvWkFvE6KI0LsJVZY1CnbtIbcF6ZGCxzgDnWjTlfnludlClNS5pvuWbLxJrV9NFbi4kuVG4pbRRqF9TwoFdDte7i0S5tLbzbqewNwwfDJHB58gACg/M7MG+9xt2nHOa84hkm0+7DfNG8Z79VIrvNJg1fxLeaTaWF0ZL+a0d/mnEauFmkyueg+VV+XjgCuiUkotyPUhQlUmoUldy0suvZGklreWPirSI7uKKA3Dh0jiWMYG4qNwjwOq+/Suj8QDdBKV5Cg8nIHSuM8NWtyPEdk96Ns0N6LcJI2SXDAFR7Dn/JrvdRZWs5yCdw3AsOwxWUL211Pm88jCNeKiuX17mVNBJZ6NrDgeSfs0boBn5NzKcZPXisbS5RrzTeYlrbauixwxySybIbwsW8tSMjY/DAEYUnAOM5roL8Y8OannHzRhcD0yD/hXnN3cWyWchu7wxMoCiMxcnPGSenbjPpWyS2DKW5Qko9zci8Yz6DdNbaqbxwpaNbRYI0aJgfmUk4Yc579qW91PSdba3tNEjkh3yl7iW6yuMjJ4yeF+Ys2eawPG2q/8JlpVpr4LzXaItrqjsuC06DbHP6/vI1XccffVz/EKh0HTks/7dxeK1u2m3KQMjoXf5fv7QThMA/NwecetczpRqO7Z79bCSqe9Ju5en8Q/wBo6kltpQP2UNhZpU3SFB1bHReBnA6DqTUWn6nPqWpQOyj7NM7iJyMcDn6HtXp/wr8PaJpHg+PxMk0F7Jp1sZ9QjWdH8uZndEjcjOxWAVQD18w15yDDaX1pa2bJDAiyA7CCH+8eo7ZGBz0FRRqwc3BLY5KcHUnKnGNuXqz0bwXKV8HafKNzMzAFT6Zz/Wv0O/Zqfzvh5qR7jVypxzyLCyB/lX54+EFH/CCaa3pt49Of/wBX5V+gn7KD+Z8MtbOclfEVwv4fZLTH8687NtcI/VGWQ2jm1SN9LM9TuMAjpVLVbTdGrspC44bHBOK0LlcVxvxK1ebw5bJf2phjkZfJmaWBZVZMMVDAjOASeVIIzX5/WaVNn6ZKbg+aK2ON+LaR/wDCO2umrDNOt3dxz3QtpFQ/ZY2VZAcHfg+fn5QR8nPWvI9N8Ma34e8Y6deeH7CFLnRWgtGmlQPFLJE/yo6nG52ITKg98nHWvSPiNNB408CnVZ72LS4dkdmdNmuEXdJNLJGsTSK4ALDZjLf3ecivLPHWu6d4v0620O5vP7N0uSP7deP9ineNppJUaFYLeECQ+bwuVGQ6uM4Ga0wUZWt0PDxzVSTqLfSxn/FH4m6d4k0QW1hpUmhatZwSwXInk+0PGd5y0bOzM43yMNpJCtkhVJ5+f9R+zQzWd9c+V/bS28d0IZpCEljJ+VpQBgbgPuk9DnjIr2T9prwvc+A/GMlveW1m+j3kauz2e9bhI5AW2zRs5kgk4J2sBwF9K8e8Y3um3viK6uNNWeGxv3K7ZYmjVyHIDLGWZv8AVqhIbnO7GVxXuYenKzdz5iv7ablJ6S/rY5/V9VtA5NuGYb9huFfJAGDgAdQM8e3Wuj8Ba48HiTSZv+EgD6jp9z5tsbtJGg2FVwGLHPlHYCyKM/KRnJrzS+kuNKnzG6okpLDJ+4ASvPp0q3baqbkQTIBiPfGXJ6kjcAAf4QBx7mvYUNNNmZRTpTUl1P0g8C6r4O8YeGtIsPEWjWl9q+oSDTnlOmvdRzMVZ/OlUlgodVUmRicMQM8GvGv2r/gjH4As7LxHoEE0Ghq5t5dMhUvb2UQxsmUBVWMsW2lfmIHO45IrxPw58TPEWgWsGhWF/ANL1K5iSVUVISjb1ZWaRRuYKQCuWJXBxjv9P+Ldc8ReIP2VruwvbY6bFpsttYXk13N51zqYLNIJCrqDGjsVKvnDBCAeDXiyoTw9SM4P3bn1kMRCrRlCa1SPjjVb62azdool+cMGOSw2+i9DkHoe+e1dB8Idd8P+HfiLDqPjHT59X0q1tpGazhWJ2mlZURNwkypAVmbnuo6EVx+qx+RK8LHCRt5aKHDMOSc8HpVbSL0WusSLK6KYwWUykhWfIxg4O4H8uK+osp02r6WPFpzcZI+6fh34X8L+Lb298XaDpiDQBO8SeGra7jt7i2JVfKnuomIjZC6AiHJTIV3HIQdz4g+McT3d3p0dvDDL4gkj068fUVuYbuKWSGVDG0JLRK+8hdyMq4OecDPzj8M/ivpPhG9NwmmTWs1+WtLGGznMS2hDxKu2eQMHwHlG2ddrHaD8hFexal8Q9L8R+NfC5+xzWvjCXUoZr17GJpba5ggEq29zMGHlwyb0XDRFwcbCxHT5iVF+211R9ThaqlFctlK5ox6XqmkaLcXN9ps9rbeV5Qld4mUOV+UfLITz64qlbNLIv7qF34HIIwcj6/5xXQ6d8QvEU4TzNYndWVXKyRxEfd7gpVqX4g66hIOoHHH/ACxj54x/drt16M/U0sw2938TBXwPrWpyz+RFag20P2mUTXiRFYum7nr/APXqTSdEu4I9SjlVWa80i/tF8g+YN0tuVTJHbJXn6108fjnWbixkLXcm3Y5DRhVwVXPYfSqWneMdYvpNUWbUrl8aZfTRBpCdsiQO6sPoVFS7pownLMJQkpOOnqeMW3wX8VNFAEis5cgKCLnaM89SQMDjgn+tWLj4M+LLOeKG6TSLSaXIRJ9UiUnHX/8AXVK3+JHim4t45G1/UF3KDhbll6gZ4H1qc/EHxMQF/ty8kjbB2STFhwcjr/npXQl5nsuObv7cPuZHL8M9VhMvmahokSo4QvJqIVS3orYw34VRfwddMwJ1XQnAKj5NSVuv1A9K01+JHicEsmsXKM3J2Ptz05wPpTv+Fl+KF5GtXIx06Y/LGKdraEOOcL7cPuZSb4Ua+9ql4k2hm2YFg7axAp/FS2QfbFZ83gTV0MhM2lFowN+3UEbGfTAwa0pPiP4pL5/t68X6OB0/Cm/8LT8XxgL/AG9duAc/OwbJ/Ec1Vutw5M4354fczCj8M3T3UGGiuAJlH+jOZcncOmBzXyV8ZrmDVPix43u0xsn16+YMYyp5uH6g89u9fZl18TvFN8oS61qd42YBgFReM88hR2r4+/aQWJf2gviQluiw2yeIrzy1jHyqplJGP8+9deGveVz4HilYtKl9aae+1/LuZXwwtFn1o9GKuBkccE8/yr9Ev2X5M+I9KDEgx7eFHfypevvyR+Ffnt8H+dWLYHDdcnJ6/wCNfoF+zLIV8S2PX5pQVIHBAjkB5/4FXPjfhaPjMInzH6B/BX/kD6h/18D/ANBFejV5x8FP+QPqI9Lkf+givR69LL/92h/XUyxX8aQUUUV6ByhRRRQAUUUUAFFFFABRRRQAUUUUAfFn/BW8bv2Rph/1HbH/ANqV+LBjhiVTtZ2x+dftX/wVoGf2SZ+nGuWRz/38r8YditaOADyobcFwB6/0rkrPU3po+sP2dvFXhjTfg9odlremf2ldRz3rRlrNJ1hR5QQAWdccgk4zXq0Hj34YwgrL4PFxKOAW0m2CA+/z9MgV8z/CtgvgbSOxZZcknv5jf55rscnjuK+dq2c3ddT9myzKaU8JSnzS1S2k7HtrfED4XSzYXwLp0af9NdNj3E8f3XxipF8bfC4ph/Bmkr8wLE6Srgj6bxz7/wCNeFlyCenXAoWUEkA8GsnbseqskpdKk/8AwJnuj+NfhKMAeCdOjbcMsNCjOfoRL/M0/wD4S/4RSqRH4NsoGPO5tGRsc9MebXhRc5BB/OpIZcd+PrSsuqH/AGNTSt7Wf/gTPeovEvwkkYg+GLaMYwfL0foM4wcTYxXU/DDXvhZJ8S/C0GkaLFYa1LdgW0semCM7tjdHDnHy7uffFfNImZVIDkbuozw31Fdx8Ch53x8+H4xgHUmJwD2glJrSMY80XY4sTlMYUZy9rPRP7XkfbPwrl+FGrarcx2OnJHJ9mAdXieIv82efnycYru47f4dPG7GxeVXckESSpgdgP3npivlr4NPv126l7m1B/NhXsRYevNdfP1SR5UskgrfvZ6+Z2l/P4RMFxbaXoYi1Bo5RBd5ZnjbyyQxJJLEfjXjvi7xgfBfgqS+vry2s3P8AqIrmf5rggH/VnYuWxlivoCc8Yru7QML0+W3luLeUq27bhhCxByenOOa+Jfjr8W7jxN4W0nQ7bW9JvY/K+038EIKG2lA2LEXcKzSgmQlthU5wGwTWNS9uVdex8NxDhKeGlTUW7W6tv+tjD+PP7Rcfj3w3oHhO0heO8twbjUb+J/M2ttwoRk4ztY7/APdHvXjGmzaTeWkaX+uTafc4d47iSHzIHReQAeuTxkAZI6ZIxWwNFktPCcOp2n2OfUkvpRJHDLsu5Y5ECtGEXqoBUkgkESbTmuh+GugaJ8W/FWraVd22leH2Sza9t5YrYqzeXtAjCBkiV8OW5HOGI5wKhxUIc8rux8BXfIudq9j0Pwp4auP+FVXV1B4ogt7aW1kkt0RJpPMHzBlVMCZHO3PmBAv3SRwGNyw8R+IPEOlXFv4U0Zm8MToI7u9u4rrUlsVEardBZVwxLAElAcMWPyrWh8P9B8Y/B/RDZHWZG0GLz5NtzcusfKmHzV8qVXB+dwqgDg7zkgVz2kfErVdc8WxX2qXcK28cszWttp7mztUfy8CX5nCr+8y784JyTknFeHUm0246p/I83HNxa9lK8ZK9j17V/FFt8KPg2xha5sVtpooILjXZmht7oOSp2pGROhztI424b5gcMK53w9HafGbQZrvVrGCS5tTFq3+iQPNMbm2KRzTyEusEsnlqyjKkIucKxOKwvjFo+heIPGOi2d2kkGvtbBrmKDUyukxsi+ZbtK6WwadnGT8obB2jGc16H4A0vRtQ0bVXuVuNV1S9lIuL0umxoxGuEWAwOCcgg5MbEnjAPOlC8aKndqx0qh7XD03CWqTsuxyPw88I3P7QGtJHY2tloOkBGuvOuLcOYYCwUGVATudiWxk5b2Ar6u8IfB7wx4StZY4pbieR0xLKCsCt7rGi4X261ifATwjb+FtH8T28KjdJdwhdwHKLFwF5PyA5x9a6iXxzp8MrW8OLm5842wjceWSRtBdR3XLEZJGccZNfW0qmGhh41q2vNsenCsqFOLlo7HQQWdjpVjBawkCGEbRwSWz3PTJPc14H+3hqMVh+yn42aMK32gWdsSGBxm7hJ7+in1r6QEljPdT2cKtJdxgO0O4eZsIADBeCV7Z9c5r5y/b7sIT+y94qkuMwwi604M6Lufm7jHC5AJ57n15r3aVS8Pd0LrJcuqPz++HPwo8a+FfEXh6/vdInt9M13Tpbi2uraZbiCWEMoIlaFmC8lflfB5HFXfD+ry61rd9bWSzfbAZo3t2bcjnCqSBgcsdpGPQ9cVsfBLx7czaVBoNuLZ7S3WVEh1CUmJF8sjedzEoM4YKCV3gYA619M2vh+0m8MnSEg8ONeXulST2kumWMdrEt3HMfJjd1Cu7OIyHEoK5bPbn4TGYuVOq1Uj72y/zPm6TUpu60Plyy8A3IjsJJZ7YOWVltijEZUnGCw+bO05IGOPavrTwxYWsWhWdogh+2alHDdWjxjytsw3741QAjJVVZcEsTwAcEV8yeGdO0y68WW+JYrS+u18yG7KYAOMCOXPIBwM5AIz+Ne06hB4/0vQtO1Sz8QXUNpbyfZUm09cpprhUVVZ2UsC+4bXwR8zYIauWqnVknJ6M9qCVtTo9fvh4z8L6rp+h3saXVtG9g1hLNMYrlnVGX5gWKsXGAGGwyIAwU9eU0TT77wprOgQTQCwbxPciy/sn7NNHcWSxfZ0k3eYWDyTSowwQc7cjggVD8OrbxNIPE0ky2UuvQam63cMlqN0zJGu51dFG0fczgr83Jzk1c0HV49X+OXgO5bUtRF82qW0McVo7OlowU7vMYfKCXznjI6msaNNRxMcPNXTsZVnKN2vl5M9S8L/CDV9Y8PXCaO+k2U86G5nh1PT3eOWOK4ChDCjv5od1c8uANuNuMCuYuvAt1/wAJB4td9QtdTv8ATdJmlXTNF02U6fcr507yiRcq0QEbrGFYkEMzMdpAHpY8WSab8JtPS0a1t7zWwJ7eWaSSeWUC+ZvJkcf6srGS7bsKfmOPTyfWNVhPg7X9W2SSRapYzKbqRViSXy0lLFE2swG2PhsglVXnB5+lrYekpUqNKOr3PKas3zLV2POf2SblLj9mrUrxYIbeS98Y3LvHAu1EAsLYhFHZRuIAzxWN+0dKY/hDcbMbvPVgSehEmf6VY/ZDcj9mXb0A8T3h/H7DZitD4p+DNT+I3gdND0pIftEtwJZZrl/LhghSTMkkjYOFAI7EkkDqa58LJQzKrKT0S/yPt8bZZdT9UfH3hdnkRVDFRuPy56V1drasWwG/Ouy+MPwGn+BWqaBL/bn9u6brayvHdfYjbGKdCpmhZd7YK+YOCQw7qDXG6ddILiRAQwGQCO9fR0qkK0FUg7pnkxmprmia6RNGo/nWpiZ7G4C7jhHHAz/Ce9ZMNyD1z6da2LWRjbXI67lIA99p71uB9tfsyH/izfw0zg50C04/4Aa9uRcOOmeteHfs0t/xZr4bY/6F+0I/74r2+CTcinv2r5/Lf+Xn+Jn1/EPxYf8AwItY4q3ZD99bf9dV/mKqYzgn8qtWbBZoSSMBx39698+Javdnm2jI934H8OxJZWuorNp8ayWl8Qscq7kJycYyBlhkckCqCeE4bq5gjvPAmhRW8mUmmt7oHy1KtnCjBbnA/HPasvR/ij4MsNG0nQtQvNTh1bTbWJZbaPT7gMCQ0eQVxuU7WwfbPGAavD4leCZCm2/8RoScjFhe9fU8mk6qu7DpuMYRUnY2JfBVhC89xpOlw2mtS29xa2lxG7ArLLEUH3mK53bOSOMA18jeNvEHj37T/wAI9YxXHh2+8PabJZyKNUt7q8ljtZVuC+yfiSRBK5WSFnOx2JyoYV9OP450jxd8K9Q1zwpqeo3mnPLLa2uoNHepPHePbMYykXlGQhQpfcMYKjnmvnD4meHvEPxBk8PrdaV4tmiZbaTWbe/truZL2ZI1QLEs0b5KEH94VDOr7WGBz59dTlUjKK2+85sSpXXszyXxR4R8VRagniVtEmFnIZtSa10yNmitLW3jS4k8uVwscoYSB2SJn2jf8owAI9G1jSNK0qG0bUBKiO76hLbSKzNOyeY2VJydzlSXPygKRkkcd74m+Hc2qR2vhyfTtX07wXqGo6Xp6o9veyX1rIzFWuo4FEdvJI6mQ4ZCwRtoHygjzn/hXd1Z6vdeHUm/tmeG31Ka6S2s5Y8Mt0bWJEDDe5lKj5cZ3Ng8815WNoe1hZp23OvBxc2lUXqdfBPItrIwiTZK3l2reZh2771A7YHB75qXUNdk+zvpLLGlvmO62xk8XJi2Sy8k43rtBUcfIpxXZaLrGk+HtKnvbyzbUobjT49M/sq7kuI4gPKj8xS7ES4U7lC5DLjHGK5PxZcaHPdZ0gu1qIY2iMi7JI2HDRkkliBjALEkjBr46pTgpu0ttLHVkk4YbGRg03d7L8GzlL6XcI1yMj0/nVHVLgNp18MKTb2fnyblDEQ+aiPtB53YccjOBk9q3NbtLNU3R3O65YKzIuBHg8nk9O3FaNh4W0m9+Gut3usW8yNuiS3ubaU+ZBD5gW5k8veEl/dlgAwyDgqcbq68HUhJqa0v+Z9zm+Kp1cFL+87a6fmcveWOnW/hRNVsbfX7zT7yzeFNWis1trC31BW2vH5pWVZwoK7eYzl1BA6V2MfibVvDUeqava6INO0vxdDcRTi9s1YXaJD5E9sbgKMhsrMyKEKvIrbRxnsPG3g/QPCngPV9G8JeMvEElleQrNrVzfXCpbGKC2EAt4l+UT7ozKzNkGRUhTqOMq/0fTF8Jw3niDxjLq+vafeLNYaVHaK9ncRXIjnkkbDL5TMy4kUD7wIFeu5qEVKmnH8Ln5VVj7Cm+VNJjvHmijwhe6Ldajay3VvepayLYTyRlZbO3tbaKOYyWwRWaRC6/Kx2hVUkkZrzPXbiy13WtXk0Szm03Sbi9b7LZ3MwlNtAMkIXAGQvbjOMA5OSdeCaefwL9okmE0KXc1pEEB8uMRLGCqE8Y+Ycde561ygkdNNeJAzz3LtnHOE9vrg/lXDOpKpOal0P17J6MqWCoz+09PK297HoHwUtll8VebZQ2d1cW8TNarqCFoJHGDmVcH5WwQeDgHpxWH4f8IvL4tuY/FWs2en3D395cQ6XdaHJrGoXEzNHcbLkJGCsTLGCWYkcttQh2I6f9njQNV1/xjBpGjLaSavewXEVsl3c+RCG8h2+eQA7cAHGO4HSuwH7IvibwjqSa1Yaz4ImiFvHa6hb6h4jNxYarCqbJFmiXbM77lBLrgHaQBjBPbhlJRc+h81xXSlPF0+VXSj+NzzUwaL4c0jQ7IW2paLpUxjv7a+jt7N0uLxJ8NeQuj/IiiAxnCTPHvkXa2QG1fGEGs+Kbzw9B4AS51GV9RkittQmRdPS2u7WJ0Qx3U6KQREW3CdlaUKhKYCgevaR8E9E1BNNkOh+END12xhkEWi+HvFMa6XJJuCGbZdgtE58xgSGOSqcbhXaax+y98WI9RtV06XRvEWjIFuJvtGvkBJgH/dgfJ5m3e4DHYPnPAFdEK03PmjRd03v0/NPY/Pp0q9KdqVJy31vbf8AM820XTNSN3pPhnQ4tMluFUbLEakj211c5d5I4LkBQ8nzFV2jBIVQG4z6P4R0u50i/wDDqeK1tdO8SLczW2maXauxuEtlilWYXEchyqRuCquFQ5cjpgV5xD+yd+08fFuj+Jj4f0e4v9LukudPiOq2j20LIcqqx7wCueuck98kZr0/S/hL8Q4/iPp3i/xbZ3r6zpyXD65qtzrGnziSCSIrFGILchkIlc8BdhUKxO/NcuKw/M/aNa9TuyzCVaeOo1pxd3KN+y1X5f159RfbVhmJJznpXnniZtmnO54O8Afka9D1X5IJwRntivPfF37vTHJP8ff6Vg9aTP6LptKab7kHh/RLW/8ABOteINSsoLvTPDFveX5lkkuEmtLt44xaSwmA7sh0O7IZQuSelYfjOyt/Gnw30JFg1jV/7Lnt7xvsFoksM6NIZbrDxKyrEH24aQZDrgoOo774KxeKtS0q/Hhez068RrlBdRahuRGby3MceVBYB0E6nbg58v8Ah3Cub1D4YeN/Hskd/p3ga40ISafHamwtde02bTIZBLJ8y+YzeWrCR2I2s6uoILduBUqtSpCTWi2s9/Vf8Oj8D4qo1K2a1Zwj2W3p/keU+DfE+n6h8SpNY186zpy2VrciztPDd0LO60+5dw8ASVlwsTAyckNlZSTuzXeaL40+IE3ww1fV9P1i3tNBS9/sy4sDKj3e2dljjVyEEkkTtk7z8xKPyOVNEfAHxnoMQlHhm4a0FwEtYNQnhuY5WjLqYS8bj5JIkiVVUhlZAR7+/aZ8OfEPiW2ee28NbdN1IW2rx2Eum20FtD+983yTNFMJC3zkrNhugYDAyZxMK9KDjGHMvLfXfo723t12PkfqWKbceZpLstb279v68zoPGOk6P4akt9e8Pwx6PDdSPMsewtJJexu0cqSTMwyXUhlErYO/BHOKqa/Nf/EC48G+JfDo06KKRJ7e+skFvGILiMACKNo9wLyDc6DDgnGCBzUuueEPGtvpFxBaWmp2umqoig0rSJ7b7ezA7Xf7S7Hyid2UZQzHachQePNbGzj+HHjKbRruLUtAAuI/EC6Prmp2sOqairGTDxFp0hkxIhi3OwMSgEKd+BjKGIm5Sp0mpNLa9tlv0Tve3k3orHpyw9RJ+49ei/P8+3oc7+0r+1r4A+GMSeHGs77U9Xe4try6TShC0ETLzIkpR0USSDnKEld2Segr5R8D/t4fEPRtPm0bSfDuiavd30zuzrp1yZZGMjyhFhinCKimRwI0ULg9KyfjPpNnf6wsl1pUUVzJa/2lKY1O1XuXeYpkZBKh9vB6KMcYruP2L/hgnia8+NVk/wBrt0tfCaX1tJauyiCZW3Ry5VkfehBIIYAfNnivsMPKjCi/aR5mu/6W9T6ivlTw9BVJK90XNa/bE8beJbuC4uvgXaSazBGqzTR2upKspw25pIlbDbtxYhieQCSann/a38XR6bb27fAdovJkMkd1cRX8jxsWB/d7k2pznGB3r75g+H3jLw/4a0+Cwg1W8TT22ww2hlnkaBSRE0UryjDEEl9zS71IGUIGL48J+K5NDt1u9P8AESwqfM+zXUqQKGUh1Vm81zgFdwbnp25rChWpxh7uG/Fv+vxPBkmrpUd/67H5/Qftk+LrG2vD/wAKQmtYroIXa1+3wgAKAQG2E7W2g7QwUcgAAmrVj+1jqflyLN+z3q6rNJHO66ZcXVrGzR8J+7W1KkAHAyCcFuea+0y09wHS1s73TZ4H+WWz1a2ndI8lTL9n8zmLdszhgfyqj4e0HxpLaajFPpWs6/GBGYZtD1OV4Llgxyxm8wqHBCkBQDt+8T92un28KifNQ/Mwkru/sW/69D5V1H9svUtUubdr79nLWZo7eV7iKP7RdDa20hmH+i4U8/NtC5wM5rgvFf7f2m6pYXENp8MbTT3u2eX7XeaxO08Nyshkilj2RogMbsSuVJxkE4r9H9P8Dal4h06fTrjw94vsLOWWM/Pqk0UkbggiZXHzB1wP4iPkBwQ2K+b4f2bfiV4w8T/apdf1vVota8OTyXVzqLm7jnkmna3CzW7KsastuvBQY3YYYIzV4SrRqS9+i4fea06UJXcqdv69Dzj9n39oy0+M3jJvC9v4EsfDnn6RMyyLO1011Es0Uk0PlyCNZA4SMIGbC7H554+mrpLJYIxNZpcad5kckIW0TzLdxwoVg/7sKCBkspQHkEGvh74F6c+jXf7OfiPUry606G/XW/CF5eXW0R27JJOsYBI6AXq5B/ukZFfdOqWN5o/w6udduPDc2s2VrpT6v9tnjjaxmYQ7t4RX3bDyfl7Hrmtsy5oVIyp3s1sc+IwrcuSEfIvaRqdnpNxYQQ6g9vDLITHG8KrEx3c53H724swbHPUHpXD3/wAXbpbvTpo7VI9NlvZYJJntjlI1Kxhg2AsYJIYsWyFUcc11tpo3jt1imi+DmoWmIyNlvdWU5GQD993ywyM4Prjg81i+Ofhp4o8S6U9qfhN4y0mTdFvu7K40y5BjQKCghMo5ZUA3LyMAEEcV5DVecleLt8zGpgMUlywWx0mkNZ67cxzFL7ajbni+0yJFMM4YMM52kEfMp/TFeCftKeBLq5lsLfSdFsvE+r6ncra6b4d0t7u41SeJC4LSzEr5VuCSzOCg4C7jksMn9ob4w6p8G7Cw8KQ6Vr+k6sdPtxYaHrO2IJCP3YubiSGYmUZiZRH8uTn7qjn538V/HT4ieOPDc+l6z4h+x6dNHGt3Z6RGlolysZBjDmNd7YZQ23djcSccmu+jCvFpyk7Dp4SXMvbRtb7za8MeH9Un1+003WWSI3kM9va6ZFNv86V4SEljALAYk2AOxyT93dgkemfCXSNR1TT/ABXeWxS3TxH4f2oqJiRLqFLbZ14OfNRQeTmNq8g8J6Z4h+Hc+neJdS8PPLoeptY2tlrks6siSI8cqNFtJYsqxkZbAxuQ4Jr6J+C954W1rxn4VtrbwvbaZDHdnwbJZ20zwzM8cV2ZrhpUGCzypE6cDmFcn5qzqqXVn1+Cg6aWupz3xI+IOn6Xqkus3N5p+kHxXaTam11rV6PNjhjndRB5Ua5UhUUR4VjICcHCtXj32yz8a2kt1ptzDqtg0eZoY42EkfYl0YAgdRnGM9GNe2fHPxB8NPFn7OmryQR39zbtpun2/gy71m0hXVZbqK/mt5YgkTD5MwFWyFCeaSB8+0/ISaRP4e8Qaho17DDbX2nSy20/2fokqsQwDdTg559qdCrOjT5pxs+pi8DKvUlSk9eh9K/suXev6j8aHtdY13VNZtD4c1JY01G8knCDMJUDeTgAcD0r9BtGUR6TaoBgKgUCvz3/AGN9VvdY+NUq3Qhdo/D98xmCbHkJaAfOAdpPXkAe9foZp4xYQj/Zr0cJKnUq+0gun6k16NfDr2VfVr8ieoJjhW+lTGoH+bOR+deyeezzn4ieFNU8XQ6fY6SkYmbVbctc3O4W8A2SDMpQFlDZCh8EKxUnAryrxB4W14atr+g2XjHRbLWNC5vLV2ukMcZYLG7NJAImO3GGUgHB6ggj3uVdcTUkutEh1GSaCdVnk0y0FxNHHJHKOAVIGSqjJGPrVeT4dJ4nvL/Vdc8PeK73Vb22+x3N5Po9lE0kJRgEYC3CuFBwNytgntjNeTWlThUvKLb9DD+zKeNnzPfzdvuPl7VdftNQdU0mzvdcMUxjvLPyTJIgCI6v+6XkFHJYj7vByRgV4v4l0fTfFfxH8Q6u2r2Wj+ZdDy7W882R32xorMWJZhllbhv06V9123wD8LeGfJCW3i3QZZbkXLXH21LSe4Zc/NI6wgsQJGUYxtGBkYGPiP8AaPs9PtP2nPGsek2xt7BryCeNCxYEyW0Du2T97c7sxJ5JYnvXFiasKkeWOn5nVl+TPA1HUm076aMpap4JtYbeS6m8SafEbdBdmNLeU5VWHOSAMdBkdCa+g/EmJbHS3wQXjunI64Bu5SBn8a+TPHdtNLuAicCO0KKNuB1J/P8Awr668ZvBpNlpJvZ4LEMlwq/apVhyBcyEEbyOxBr5TPKV4QjFf1ofo2SWhTresfykeheCo/8AizmgxZx5kl78iyAFv9Oc424+bgflVu4D+fJtwAWH3M5P5U/4ewu3wn8K7XYJKt1IPLkUB1N3NyMg7h05X+tOeEiRcHnzFBJA55A5JFfa4KLWFpL+6vyPgcwjfFVJLu/zKE0eVBHoOn0rJ1Dg4PpW60Ie2gfA+eNTn32isrU4GBHTHX3rtaujhnBnlX7Q0zQfAv4gAN10eQAd+XTOfzr5t/Z1uGvPhUJXAzDLNbAgY+VChX8fnPNfRf7Rj7/gt8RsIyo2gq6tnglZYFI6+pc/j0r5s/ZuGPg/cHn/AI/J2z/wKIf4VwSjajL1Pfh8Ub9j6N1Gcx/s4eIsNl/+Ea1ggZwRxcVxP7GGnm6+FWnyOtrJClxcqUmtRI7AzNnDEjb27Gup1uS3P7N3iUbUF4PC2qAMwO4oWmbjkDGGNeK/sq/EC4HgzUdHtdAsLz+x5I3lmu5yDKk0zszABDjYpPGTnHGCaSjJ0dDGq4xlqz7TgSO28O6xFHDHAG1DSWIiQJkm6HXGOcKK19OwXJ615f4W8V6hPex6IdAsbSzvruC6mvrS6IEXkNvUeWYxuL7jzuGMc9q9P0vlmNaR0SRxSkpO6Oktx+5b6U4859vSktR+5P0pxzzXy2dv95D0PpspV6cvUQDPel6dqQ04AkV84rbnvMcDwe/FOVQMUi9CadGMn2pOTTRNiQf54qe2O1h61Eo4/GpYvvCulbohtNHwz+2FOB8bruFRxb2lpGc8Y3Kzn/0M18lePCBrt2ULYyqsGGOQuPy4r61/a80y7i+MOpX1zC0Vvezf6KzMG8yKOOJd3sMucCvJo/Avwt8RzC48Q+Ite0/VSgE8dpNp5RWHGFWV1YD681+nYWyow9D8fcuXMaznoeBeSJVA43Dow6iodS+bUJWz8gwMH/dFfRqfB34MFCIfG3izDsuT5GkvjHIx/pOfyxmn3PwX+EEgeV/HXiwkjlF0nT2ycYByLr2rsTR60cTTi9z5ut3MxjXbuxwMGu38FyQjWdISWO5l3W0iA2pcOrF3wcLyRzg49a9Rs/gd8LHkcp438W7V4K/2BZMV98re81di+B/w9Ro2tfiR4stpUBRf+KSgUgFsnlb4nvjisp2lFxRtDF0VJe9Zfj8jy/T5YpvFViqWi2f2G9SExpI0isN2N/OcMTnOOMnpXc3Sg6dqbLglY2K9/wCGt+P4MeE9Pd7+38f3M1yD5yw3Xh6SISsvzY3CZwCeeefXFc/ZMZZL21kGPOt5vkzznYxGKIKx8zmdSFWpC2piX8rN4VvsMQJLbGB1yMc5+leIwys2n3pJ3b3i3MTk8Fsfzr37wfolnrdxpGnapdyWFldEiWWKNJGUCIsMK8kSnJAHLr1zmtr/AIZ1+GSy3KSeOPEKRuVdol0ewx1yMH+0uhzjg1enU7cnrww8anO9L6HhngbwtP4mstUntL23Say8szWMh2zTwtkF0PQhSeR7iu78P6foqz6Lp+o39rp4tre5t5bQIZsRyyMzSSkA54KcED0wa9m8NfB/4c+H7BoNN8T6pA43F706Hp3nsD/D5jai3Awa6Ky+HXw7XQjp8vxO1TSrUjmKPS9JtjKc5y7refOwPck1lyO+rsj162P9reMWfLninSGvLiWaxi8gyhlCR7YldN2VV1XAwMKQDxkDircXgRdO0EanHduXt1ctA64Eo2sPlI+6ckcc555r6Jtvg38F9L1CK6PxZvpZ1BOJk00ggDv/AKYR+HrU+p+BPg/eWktuvxQunEi+W0KnS4w4PbJuCB9awUJRsovY4Y4ivTilzKx5L8P4XufBtnGQcsdvy9sAV9+/shfN8KNXcZO/xJdjn/ZtrRf/ANfvXyDc+H/DPgjXLfSvDmujxJpAtobgXCtCWR5Q2UZoZHjGMLkg5Gfu17H8KPjpq3gDXjZTW1rb+DraCa6vbeOKOMTTAKpkWRtgDnEShycHksDtzXBmjvh+RdTLJpqjmc6k/P8AE+vLiHiuL+IGpWKXMWmTXiwX1yirDG8Mm2RmJwocLt3HB75HX0rt7bULXV9PhvLOaKaJ+D5UyTBH43IWQlSynIOCeRXk37R7i20SzmFzp32yFZJrG2u7h4Z2nXGGhYOq5AzlWBBOBx1r4OvC8OVdT9NnU5IufkeAfEDX7S0uLu1UPaW+l3ck32BmLB5VBUyyBsiRyDtOeoH8JJNbmlfF7TPCtze3HhWxtfEOv6h9rutPv9RZFTTyZl8tplZWkdgzyzBQfunA3HJryTXNYuNatPJaeffFbO3mShVkllYE7XG7GedmOvArhLK/OlXDzhkE80Hl7bmZVi2/IMbdwYlXxxnPoMAmvWw1BRpWe58XDFuMpOG/4nvGvaRqvxO0LW9ZvG8Jaj4lubt743Hhy2uTI7xrumWSB0HmxsobOSGBBCHop8E1mC4vdRZtQtJtLvrWNofsVz9+H5eBkjoi4ADfNyPWvdfgv8Y9T8Q6bb+ENa0zTdUaeXyINXgs0W8ggjHzb9mwyKx6lm3cnrkKdn9oz4ZN4g1+11y0e/07R/FEEkc1/rXktLNqyRl0jHlnafO+7uCou8MMHmuqnJU58slZHdKCr0eeGvc+FPFK/wDEwLKjbJccgEqOO5x7foa5wXslhcB7Wc71bIYEjoa73WdMu7+Zr026w39uPJntMFUiYA5KKOqggjAOfwNc3q/g6WHRri6lubOGaL5hCxw8nAOEPqAc444DdTX0FOUbJHn6QaT6nUWHiyXxZYeVePE1xHCkODhS6pkLtxgAgEgDvnnOBj0LQPivqX/Ct9P027uZbjR7W5ljtra7UycZz8gY/dGU+UcDrjJBr5z0W4uPMaGGQrLKNg55OeOPU816H8Q7jSJfFt3caLZSaNpkTpbjT3tTA8Cqio7mPe2Czh2IyTzzyTRUoRb5Wb3kk1fVkM2ovfXV9LCA0yYwj52n3J9OtQaO/wBvl1Mz3UcF7aRJJFDIzBZsSYdFwpGcHIyQOCc9jmXXnQ3INvdG4gYMMFdpZQcjI546Vl6P5UupMblmigYuWI5O3J4X1P8AniutRXLoKELas9h8N6/c6gb95hPJpKuyQR5LIlyyhgyxKdxYskQGF+cqMnjB6zwLqOq237T3gK51/wAQpe6vcyJb3zC4dpI5dhVYrhmJyxYg7C3DehG2vMtJubnUoJZrK3u/tsaBrV7JmiW0VVOZjtYKigYJboPmJyea6z9l3wcviX45+Ery5maT7Bq8NxcWc0UhN0yMWVyw4CqyxnYTk57g8cbUYtyZ2UHKU0l3PtDTrC/TyMWVwCyD78ZUdPU9KW6hulctJBIoXg5XoR6mutT4latPdi3uodNeBkZ2CWZjJwjNj5X45Hp61E/jJL2NBNoGmOQpBO+5BOTnnEo9f1ryXe1kz9vWIx6afso/eYWniSOK8LRHKQvwOSCQQOOvJNHhwMbm8kZZFjOm36CRo2CZa0lAG4jHUj866A+N4o9pOgWGEXyxie5Dbcg9fN9QPyxT7bxtb67Hc2B0W0gH2K6O5LiYghIXfBBbvtxxjr7VPvIxnVx0oyboqz31Pm/T9C1dbGAJo+qSbYYyxjsJnABUYyQhxVj+y9WKbjourkAk5GmXH/xHtXW6P8XfIis7mLQLZXWONowNQuiIz1UAeZztJ4zWvdfH7Wr6eOae1jknQjY6XEy7T7ANXQr9z2JYnNv+geP/AIEecjSNVG0HSL8HnINpID+W3Ipw0vU2U+XpWoP/ALlpIwH1wvFdnJ8YblpZmOnZaQ/Nm6l69OOc1Vg+KSW6yR/2I2yQ7iF1O4jB7H7rD9ap+v8AX3kPE5s/+YeP/gRxv9majI2F029LdP8Aj2k5/THrUMmn3qMS1ndICOrW8gH54xXcyfFGN7cw/wBjMkOAAn9q3TYA47v/AJzTJfifHNaC3l0dXgPWJb6dMn14ajW4nis0/wCgdf8AgR55eW04hbEUiMBxhTmvln9oGRLj48+PpEL7H1m4bDAoQd3IIPIIORzX2bfeNLECd7fSJbPcm3Yl6ZVIx/toSa+KvjVbRW/xp8aQCR1g/ty5XzpyZGAaXO5j36k124VavU+D4nq4qtCn9Ypcurtrcl+EbY1SQdNrj5cdz7/ga/QT9nVPs3inw4q4WS6nZGx6CJ2/9lr4C8AQW9j4+vrWzkknto5mjjlkXazqvG7HbJ5x6ECvvr4BM3/CwfB8YOQJ5jge1tIa5cc/dbPj8LpNH6C/BM50fUj63IP/AI6K9Irzb4Hn/iSaj/18D/0EV6TXqYH/AHaBzYn+NIKKKK7zmCiiigAooooAKKKKACiiigAooooA+Lv+Ctrbf2R5+vOuWQ4/4HX446Le2EOh38L2jvfTLiKTPyqOpyPWv2Q/4K0Lv/ZKmH/Udsj/AOh1+MKIZrZ2EbSKo3Oqgnj1P4/hXHXtc6KR9O/s7eFdL8S/D/Sm1drmwjLXCRXEF3Au8iQ4Z1flRyV+qj1r2A/CjwmkEjJrF1cuiErCup2Ubuw/h+YD2ryX4P6zo8f7M/8AZGoRqNbF3Be6KwtwxwZ5ku1MmMgFPLOMgEqCOc0sMaMoygxnB4r5+tFc7t5n6/leFxlbCxkq0oqysrK1rLb8j29Pgb4GeFWbxJqSNgMV+32JKk9RwT0z61Iv7PfguRnVfFeprt4z9qsW98/z4rwx40yRsQ+5XNRTiFiSYkwTnlawaR7Ecvx3/QU/uR7wP2d/CeCV8VapkHH757ILj1+9n6VE3wC8MrkR+I9XcjPA+wj8eXFeCNFEpXKIAPRamiiHAAyo5wamyNP7Pxy/5in/AOAo9zX4FeHFkKP4o1dDu2EeTZt36/6zt6e1dt8I/gRpvh34jeHdesvE93ey2VzJ5Nve2sEaSl4ZEyWSQnjcTwO1fLG4Hkr1PXmu6/Z0gi/4aE8CSCFA32udshOf+PSetofGrHHjMBjo4eo5YltWd/dXY+4Pg58DtBs7rUHTxYbySO2iUrFJAQuSeSFJPbvXpCfDXw3CENx4hkxtG7bJGpPH+6fevmr4EQqmja86AIR9hT5Tj+GWvSkdtigsxA4612XXRHlyy/Fyk1LFS0t0S6X/AFOo8dWHhzQ/Afii807Uri51e20m8nt284SDMcLsQF8vGdikYYEV+ZnijxPcftL/ABHsH0qDUdO8L2MKERTxG9uIYNxZpZliUIzksT8oBIPciv0HuLKPVNH1uxkeSKO70y9tmkjXc6q9tIpIHcgEnGea+JNL+BvxO+G/9taVF4h1HU/CV7p7Z1HwlNFZNGUxtN4k2GXkgGME55KtxmlGcE+VuzPhOIKKw1enSlUcm1fU5zxZ8Mr+00+6s/B1tf6fpkeyQQT3okW5kOAJ44pv30avGoO9UI/d7WK4qn8P/C3iDw94ivJtN1SC41G0gk2XWm6lBbTWOGUSZFxiO6jCE74gSQSAe9a02pL8FdF8Pah4fvLHW49XiPl3xgI89Yn+ZZvMk8whDgHHl4BweSaraV4wu9X1/VtY1SwWxv7yEyO1zIJklcHc5Dld3zFgFDHIAADHbmues5u8UtD4+vTlKVuh1PxS17+3bW31GXUBrgw0Coyv+5kG1RNL5YCBmYDakbFMDA3AZOv4B8JeKtIstX8RXHhlL670suZE1dQsEFsoV26o4jfCMSzqeGGRnFYumaY194Lg1SwtoDA222SW7tAUW9uHYYVjG6lwFIBbG3DbSOa6VPBni/T4bKHxp4qNr4X1uW6gksdHt4ZCtwwRo1kZ4wuJ8lcEqcLyw5rzlRjy2e9/vMKlJciilbysdLFf2vicazqfhbw1rMOv61NFGv2ma2P2M+USsvC7ZgTH8o/coodlxniu8+GWl6jBO91qUdva/aLkRzWdtEcRDaqldoTIJck4B6YAOKteA/DltHqtvql/LLeRRRiRLC+eNZmlaNE87cskisqgIUDY4LYPHMHjT4/2mhaq+j6JZt4i8VzWclsYNKibbbwlnDs0y4ZQRx8p3cccgVpXrqEI3S9La/NGuKxLwU+So3FNJq3Y3NH8U678PYr+68UpFok7GWE6LBGJQNpIjkedwWUN8px8uQwy2a5z4T6lHqHiWTVdZ1C2tbS0iZp9S1RNrNMzcwq+APlCqfl7nBLEV5p4kvLrw9qM09pcR6zaWcEcc+iFWf7TcM+I1QpCsjFVA3NMzEhTjgV3umalf6jDoenrYWN/4juZkzHd27y+W6NvedFXIRFBZRk4y2QTXlU8Q4TjFq8L3UfM+Wq13OaqSu1ulc7LxN4+8MeJ/FkniG01CFbaC2isYb5pRFlVeRt4x8ygtI+BwcAHHSvnP9pvx9qnjv4FeLnk1zUX0q11iyt7awmupJEnj88gSNuOeNisAR/EDn0+5NA8E6ZodlAX0KwkuSg3Tz6dEWyR0A2YUeygCvnD9v7wlpsPwH1DUtM0yDT7uTWNOW5Wzt1iSbc8hDFVAG4CM5Pcdegr9EjTmo+0lpfVnuVPbVIqU5XSVrbW66a9D4M+BdtJqnxBttLEvlC5jk+bOApVC5P5IRmvqnwx4oktrbQrryknkvil2sT70klCk71YLjDIu58KdzKARkgZ+dv2bdDuIfjl4VleJWtjKWc7gy7WUrg8+4GPfnpXd/An4ia9HoI0zX4rRrfSbxp4hdMkhvIGODGWLfeRgD8pUYODxXzebYdVY+0XQ8/CKTnJ9FY9J8caTb2Xir/hItNEVit8rCSELsgt3VQqojKiu7NHtbLfMxz5nJrsdLtWtPBMV/KXUTxiMT27Zt3SR1LLKRjDHAwCCMjA6ccY2uWTaJZ6JdeSdZFrPZf2ld3rNcNIJJTAJYSCokZPLRpDtYDacYFT2HiCwi02xtldtKtoi0NxDd2zvHaOyrmVHTezBNrZ44J3bSDXh05KcHFs7IOLfJIlluLXStd1QLe3Fjd+YrSOvE4kLLhYwwPzMEG488HGOoq7qevvp3xc8N6npKvZWmsSWr6lYzwR3FzaGSVjKZ8KRH+72FGTG7dngACq3hfTv7U8Q6o17prWxtLm3u5oEj3DMtqjRlHMa/MgZpAcHODxXPeBtMOoa5b3E/i21u57W/zPqVlG8lihKskSSFHaWSZ+45CFRwRha7tFKM5brT7zprTjGHM0exRTweENc8aadi1ljvrWZhI8IiuCn2dGg8s9VZjkZBXbkHlioGDrEsGo+AbrR3024drjSb3GpXty8kq3jQlVVT8zYwTuJ7cYAra8bXENp4xs9RvdPt1vfEGn2Ms0d1cLbq4gco0TosY2KEBbOQzFsH0rI1XVNI0mPUre1tpGurSGdUvusTq0BkCAZ+XBPTtjGa93DN4qur7Q7Hl1qT50ovz+R5H+x/Bc3/7OjwWdpPdTt4kvpPJt0Mj4FrZAnAHAGevQZ613Pinw1Dc6ZZwyJJdwW8qzzTxzNECwk+byiuGwpODuBBGSVwADxP7K2mJo3wOg0i51mwt72Wa41h0iml82CKaK1VYwybR5rJG525ZcEBiOlb8cGkePtb0jTtavtSh0qymCiwlDILhnkEaGRoZizN/qzhSoJJHyAFj8/WqOOMquLtfT8j2cfi+bD06EXoux47+0/rOjRa14W0jT9FNle6fp5828bxLJrDFGlfER+YxRngOQoQjIBXFeRaHcGR+WwM9Kp+K9GPhbxb4i0h5beWaw1K5tpZbYlo3ZJWQspJJI47kn3NV9FvEJPzAY49q+3w1L2NGML3sRTjy01G9zriW8tCH5J7Gt/SpHFrK8pKhT94jgcVyKajMgxEUDkN5YK98HGfb/ABqfwj4o/tnR7uQgwzqjxTQZ5jcKeB3weo+ldLeti0up+hf7M3Pwf+G49NAs/wD0XXumwRmIY+U8V4b+zWCvwk+HKHGf+Efsv/RIP9a9yZtxjGegrwMrWlR/3mfX8RP95QX9xfqTnhRmmysRA+KXPyio5ifKIHvXunxT2OM1LS4ftss6oPMl2CR+7BN+0fhvb86px2Uay7VU54wVrfvUyT71k6XHnV76STPkGe1CZ6bVjIf82zn8K6OVL5nhSvNt9jzz9oXxHZfD34beHpLu61qw0aXxLbWs82gRB7uMy2MqR+WoZCMMCPkO7thgcVxPi/4/6j8MNRt9H0b4haL4l16aJ5o7PxVD/Z8+iyxRb9l5ELdTO0u5Ao/dsrfeLLlq6L9uxdLX9n/RLa8hgSXV/Elra2+oTyOqabNFHJK9w2xWYqYi6EAZ+YEZIr56+AXwtb4/TeEYdG1Ox8NaDCuotLHBt1y70C3neGBo/s8ij5p5rlnFwwZo1Ayw8nNc0oXnZHvYbSkrlTWf2m/if4Q+KX9ja947l1eDRNWsr5opQltJa3i28mI4oZ41SFRJK6v+7ZVOCGf5SYbbwT47vdV8JeJPG2tT3Gn67cy6taXguS0MIjgbUDtmXGHUysThRhmyCeg5X4ofBzTfBnjPxrp9p5+p2MWuS2+pXtpYJDNpNrBey25bZ/q2MqKGUKQBsbK4waf4R1a1tPAumWJGpTalFrU0UVw9wZ4vsf2ZYlQQvkJg72+Uj5WIOTjHj4ypGNOab1PW9m6UI1Hsz03QtCuPit4k03SV1p4NTC3xls57ZpSqIvnJKzqx3eYZDHlgGzEThsjPnQuPtN1MhcOiEqpU8YzXuHwZ0DQvBeox/EFdftf7Wsore+S2miwZYrlStwZW3Hf5DW77Yyi7vOAJ548NvUjt/EWqrDKJoftczxyhAgdWcsp2jheCPlHA6V8bUoRjJN2crf18zu4ZjD61Uk0rpaeg2+ISHIBX05r2z9nK8n/sbxBa22m6Rqt1ewzaPFBqcpV44J7eTz2hXcoZjwvqCw5AJrw7UJD9k45xxXrnwM8L6Zr/AMO/GV1qelahq0mn3sH2QaUo84Obd2dZHYlVjOUI+RjuTsDXq4Kgp1E+2qPvFDC18TTpYuPNFv8AHp1Wl99Tvfgh44tFW98A/Enxc2j6ZbaZLZLeapdyPBZwwR7J7MqsyxL+53yIWjffggEkAV5/HfP8Y7fwF8NtOvLi412LU5dM03xNrjC3UabtIgklUyEh1iQM0IAy6jDEtXI6xNanVI7lJZLS6tWSSx3QJcAuGPlRyKxUFC+wEjoCxwR8pddeIrjUZ2tbiEWtzayvJc2GwEQSk5cqo4bLHIPTGNvQV24mM6agrc0W9fQ8vinh+plNWTp603az6ddPJq3zQeL/ABToFxZ21jo9tIbW1zDudCvmIkcMKhmzlsGB2DnlllGeRXE3V5JcxkqBGuMFEXHHpXeXOgLb+CYokjjfUX1GaGTy3BICpFsTJPbJ49S1cgnhvVZZ5YI9NuZmj3ljEm5VCjJbcOMAZJOcY714VevGpUlyqyPey/CLD0Kcq0ru23RHov7NM17Z+M7W60+606yvLWC4uFu9VTdaW6JBI0skq91WISNgckgY5r6V+HHi+1HhHRdZ0f4heFo/E/jRob280qw0TSbaZ9SkiGY5VnmDeYD8oXGTjoCwr5U+Gmo2/hjR9e1ycxXSaZp01w4jHmhTjYGI7hS27HP3eawtZ1q3v9d1KDwzePP4TuTJHbxTI/mhGQMh2sGCyRv/ABhhuxnjIx72X81Wk407p73s7dFbpr19EePm9GlWxHtJtWUe6W131+5W6n243jDxFqfws07xNL4ltNY1t5ZtNbw6nw/tZbmG9hdReRFS2VjiZVcsSNw2Y+ZhVTR/FE89rND9qSG+tpHW206y+GFvLutizNHPhSRGOCGU/MrbgMg5r4wn8Y6L8X/jdr2qeJ4tU0ewEFqDJHIVjmuxDHHczK4UqDIyB8feYdTkV2Gh2IT4j3Xg/Rba41SyLJdRQanqn2EPbptaaS5uCOEjVpCQMHHQivbWHnVpQlJ8re+u2lzysLTy2UK9SV5Rp6+6vNLlu/X7j3Lxh+0bD8PtK1VPEmv6l4f1mGS3t00BvC1rZjUJHwRt8q5KRAZ3MZQGCdQelfO+m/tefEj4ja89/o+leDtIsLCWaKG7g0bEsqMeQ+CqtnAbBHB7Vwf7RfgrV4Na0nT7ia6N7Fq0mlXUhRTDI7QpIJIJFdi6FHP3sH68gVfBml6b4c8I6Q896luYQXMnyiOYlmPzMRkf/qrzcbTjho8l+Zvrvp8yaEMPi8R7bDxcYRS0dk+bS+3S59Z/Bn45XHxTs9S0XxFZxab4z09PPlWzRha3ltuC+dHknawZlDITxlSOCQND4malb6J4dlubm4itrdS7vNM21I1SPJJP4/qBXjX7N2lCb4mtrNrP9tto9Ku0uJhjagmMYjUY+8CyMfwJqL9uzVJrjwZ4N8LWz+Vc67rkvzZwmyNIkAPtvlB/4AK5KVKNb3dr/wBM+gq4qpQoc8tbfj2NH4f/ALWnwsstK1DS7vX5bKW4eApLeaRNNDkEg8owIxnOSp4JxXsKfDqODUdC1lLfQpNCvJWbTtZ0OXz7SQuU8iNCu1trFygd87SpG4c18d6B4W07wvoN5pj6DCxgXY08sId7onAZgSCcH26ZxXYfsxfEi98Lp428ESW1zf6V4fMuv6ZZKBJPYM8QilkhL8KfnjHTPzZXa3Nawo0KqcYJ6fM+DzejVusTVs5M+m9S8C614KsrMT3WmajZ3dp5t3HfJndbAJuD5UsxXKhSg3EhuTgkcp4aPjPTLQXWg6Rpt9p85kjsGuopVdH2+VGNvmKFHlqrr1XDZyeDXsvg2x1K/wBK8VXXi/QZxrEE9xJcW4uFEdpJsiFvDaoMYVEht0WQuW8wPkDcc7mmeArPwpZ3Wn6xqD3lzYy7ftGoTmOOVoVEIk8tN0asiHyg249CB047I5elrF6HzXNKTvHQt6Z8fPEfg6RrN/Cmi6g1pFbQ3F7FeS5mZI1UuS0ZwuSMnk88iodb8WXXjzxnqesXeieErAtoWmWbS+J9QWKKGRpbySNI3eLlmzkjaD8o49M/wlpayXt1az3UMsGotcphY0eKdUSB3KMpBDfv35BPER44r5t/a88X2tp+0H4f8PiytLqz02C3nmgv5hHaJcNbcPMRyY41lT5BgkjGRmpnSnR1Tv22PoctgsXWVOq7R6tb28jyf9rnxRpdv8UtTvLQ6Ja2dzKojtPDOoxXlmDGiqWH3WRXO4gMgHJwMYr6C+Anwi8BeLPhdcX+mWnhrxRq1/4HjvL6abUvMube/YXpkXyx80bR/uUCAAYRTkkk18j+NPj5q2p+Hv7Qa70WfVY7poRpcHhqK1tILXcyqYxjc7OAHYkjAYAkk8cvpXxD0u98QWGqaLpMOla5beZcboQ32RpVUBWWMnOckkjpn1rKMHCfM6as92ne33n02Jp0p0/YxqSVlomrN9k9vvt8j9JX+DvhmzQ2tvoWg2kumRWyXl6+v6nbrbyG3hmK7VwpcxyIxOdqiTuRirbfCTw1banYStY2U2q2UTLDPf8AjvVjOELjeyHcGXO7aWTj5wCD0q14s/aH+HXwp8IXXjO5v7XXdQ8T3zX2leG9Ev1aW4hS3gt4pLgqxWNTHbpK7SL8vmhApORXyr4h/bP+IvjfXUbT9Xbwbpu5hbw6IGJtlYcjz3JmbOAMBlXphVAr2Y4aK2Z8RKdR9dD6ahTTbJzc2qNDD54sBdQ/Fu+CJOXK7dpkJC7vlyRndwVHWprPw69o15INbu9NvJYyJE0j4s3kUcZJ/wBbho/v8AksCO2O9c58Fbn4o3UOmRa34qu9bXWLkJHoOtRxTySO4LCXzQwZBlByWyT8wwevW+JvjPB4A1f7V4lf+09Ja+fSLy60i6la5hdX3iReQZYiuWaKTc42/K2flNexjeykPmqWv0NXw/NcvrGjaTfa1f3N3fTtDaXFn8VtQZbsoCzKkY3ESBATs3HPJB4wMn4ceCdSvm0fa2uT2n/CNaXK0M3j3VYlDSzXRbBRsjIjXjGBjjrXYeK9a8AWEngTxePEOi3WmeHtdh1KER60jLHDdQyW5nijZ8gj7SkhTA4DHAYCt74Rac8VnCkoCvD4Y8PQsMdG8i5c/wDoY/OrVC73M/aySPy/1bSNQ8J+CvEyTaI0MXw9+KjrLdHWJnMKTElYFiYYC7rMt5+QxJGQa/RX42ah4yHg74lPc6bp8OkvoF/NJcx+JLq4YoY5DmOI24U4BXgsAdwweDXzD8e9GitfEH7bnhu5BC3lv4f8V2h2gkN5kRY57c3JGOuDX1Rf+ILfxp+xTceKL27EVtqfw9E91csQdrfZAknPrvVhjuSK6atJTopt7XX5ApNSuutibxv8SfEPwqgbVtbvIdP0h5Fiha81+586XBBdYo/Jbe+0ngEKMcsvWuE13/goXcXt9HYeFNHg0WxJYDU9fuGuroBuNywIQuR1AaRh618bfF740az8XPG19r+rTF5H2xWVirnybC2GSkMa9P8AaZurNknqMefS3rCZSGMszYYJkrx6sew9up+nNeTCtBaXPZWEqxTutT7M1v4EaD4u0648fX9xdfEDXdVj3G78SatJDazScLscxBmUrt+RV+RQMEYzXkK/Cjw58R/EUPhjSbj/AIQfx1Av/Iu6rbK0eowD7z6fcRMUuXXn92wRmxgc5r0P9kr4oXd5aXXhG91wfZp428qxjgZcHPzAMjqwUgjuTxxjNe3eIP2YLPxN4M1y5v4LGW/tdt/oVzHGR9gukYOuCWZijAFHG7DK/TIGNZyhY51hHO6nE+AfiH8LLrSfFF3p+haQ8c1pZxzzzrIJXCxMJXmkbCnG1csu0bcFcZFe6/CvUNN8HT+KtfiS71u9hNn41+wl1t/7JuLbVvLuhKHcIQYbaVg7BWCyOoGW57DxR4umi/bJ8Nz+Flt9F8UNeW9tMtyftFuzTxKkqTYOW2mZtwXaSCGDZwRX8bfCzUNX+KOv+GrcXWpTXVprfh3Ur426xB2lu2lhkuZANigyahBsJ6LxnK5rxZU50IuVR3s/w/4Y9CpCk5xlQVk0m10T2a66bW1PIv2gfiR4sxY+JNaGlXHiLw/4u1HSp7W38ua1ls7iK1vrcx4HRhG5EgO7kEHINeP+OtRi174o67qkFuttb3aQTRhHDiRWiTbLuwMlxhjx1JB5Br6E/aW+GTWfg74l6vqnijQjrcnifRtR/wCEftp/tF3EPsptnXcvyeX/AKSgUjj9yy9RivnzTcXel2DsimSxlewbKggIxM8OefUzj/gOKyrTvBLyO/B0rNye57n+xXZCD4vXMhBDNoF9jtgeZb1+hFlj+z4f92vhX9kidW+Jkg2RJjQ7wbggDMTJbjGfxr7ps/8AkHQdsiu3K1oePnjf1j5IeT7ionOKkIAP16monPSvoUfLTk3sc3rXiPXfDcd2fD9hPqd5dSLH9ng1QacSVhkZSZe4BbkdeK5ux+JXjy/8V+FFm0XXvDUCapDc3sk/iIX8F3Eq4ktAiuxAdjuBK/whcck13mmv/plyBxm4VdwGc/uH49uhqy+sx+GtR03VJbU3TQTSpFGJfLId4WXdnHZd4x7+1YSjeLPQpSatc9T8e6BqWtadHBp1rBPJb3e4LcELuTbyFYgjknn6cV+cfx50qey/aD8fxXibZn1CKRgzB2G6ztiAGGOACMAYx0FfXUP7Rd/FNcXEXhR3j2ZcXGq5bjd0Cx4/X0r49+MniCLX/jx8Q7tfJV01loJEhk8wK6QxLgn1xjIxweO1eJjopxUl3R7WGknL5HNW8SJqNmXiWWPzIw0cnII3DP8AX86/PHxBdzXut30s00k7tO/zyuWY/Me55r9DGYfaYQMk5U8Dnr1r5G8XeGn0631CI2VrHKk8qja3O0ZPOec+1dNOtGikn1FRw8q8p2drHtX/AAT1/aQPgvxFqHgTxj4ltrDwJd2c91Z/2o3yWd+pUp5TYLL5g3KUHBJB6jn7/wDD+raV4r01dW8P6nZeINLB3Pd6VcrOsfP8e07kPXhgD7V+OemfDsW0MOpSX0UhUJMsDJlWyMhWOeMj05r6R/Yd8Cab4l+P+taLq13qMEVxotzc6NqNlqctlfwXCGKZPLmQ/OfKMmVcMpCN8vFdca0KkrQZx4jC1KdpTVj7kGqot1oNhvaaXVLGfUBgfLDBDFFl8+jSXESDOO/eqHxE8T6F4G0Z9Y8R6zZaDpACR/bL1yFZyuQiKoLO2ATtUE4GelecfsySeL/GXh3RfEHjLWtUvBdeDP3dxcXBtZPLfWLpQVmTaUTy4kfPQbIzyOK+R/2sPEOo/Ev4k2/hxvHI8deFvCttssddWJFnn84hnWZowElmQjyjKqjesSmrc4w96RhCi6jskezfF79oD4XeNfhF4/stE8Z2V3qs+kNaw20ttcW8k/75WCx+ZGoY55xnOBXlX7OrAfBqbpk3M/X/AH4q+avEnhWLQwpguGuARuO8Acdq7bwp488c+Evh3Jp+l6bb2ulkPc/2hLBvl2synK7iVxlBg7fXnmueShOn7r3fU7VSnCVrbH2r4hl8v9m7xZzw3hq+BGTzw/QfU9fSvC/2Kot8vjE+9oM/g/8A9evS7TV7jVf2N72+upTPdT+Frl5pGUAsxkcZwMDuK87/AGIxn/hMm6fvLXj8H/8Ar1cY8sGjzsVK6b/rofVvhnThb6/9qE8rIy/6hiCiHjleM9ulej6WfmauG0bi5HsK7fSj8496yscMG5HV2v8AqTx2qQjmo7biM/571LXyeefxYeh9flH8KXqMxTlpD1zTlr5uKV7Hutijvmnovyj3pnWnx4KrUNXkgJgM0q8H096ROuM08KGBHtXRuiErM+QP22Ax8V+G54ZoJrSS3cERspeGcJE8sb4OcFJbd1z08wjmvh/xe7TeI7/ZKsKFuuQvPqa+0P2sjPKr3E7GW4g8W6xAspUL+5WC0jiU4HUJb/jjJ618V+N4ZIvFt8kAJkhYKFIGWHcY/Ov1LBL9zFS7I/KanK80qKHX/MyF8wPte5dmAOVBB/lxXSweC7rUbAz2GpJNeKRjS1KieQbFyyL1PzbhjvjjuKy5dFgSePUFtLq2hMe42krBmMg67cclD15xjkc1Z0mwHiOaBpLZhFbyHEwZgHJbcRnPUE54PGa63a2h6Dg273t8g0SzuNRsTPFPiQZKpME+YA87cj6g+4rf8K6efErImUVzgbmhQqRuIz07YNP1XT/7H0cS20hsLWF980oYEsM9yeeTnAzjmuz+Huu+HvA+i211r1tdXWoXw8+DT7dE3NE2dhctgRq3JyQWIOQKxm/cvDcwnHfl+Rz2n2M9lf2hudPjt7W8MqRGWFEkYBW+dVAzszgbvUjFdNp9uYdQfC5IjlODn/nm3pXMWVzda94oXVb9VW7nmZ9iEhIlJwsa5/hUYA+ma7ixHmamxIwDHKuPquO/1pwWmp89j4+9BHFajKs+gXFlOiSWslumVx3CqfoPmxWT4Y/4RTUr4WP9kwl4k3O72oBzxnr1/TrWpeoyaXcCLBlhsd+GHG4KP881k+EPC+tTQT6pFp7izZfJbUZCVSRj/BHx8x9h2XJ7VXLCT/eOyNMJFzw9XkWqempnfEXRLVNWsrfSIbe0tthMrwRqpdyeAR24GaxNJ0LyWvvPntyY7WTbE/3mdsKB0yOpOfavQPD9rZ63rNva6jqU1m00gHnNBGwjx0wc/gOnJya9Ai/ZiuNTtluNN8TWEWnRSrcyyz2skkroAdzsU5+bnIZgv93FZRTqyvT+FfefbZXOksIqc43n3v8AeeE6fYswfy0ivb1lISBpdi49scH8x0609nkhZGvo9Kka5ZhGmnThjGyqSc7cjnA7nGe2a+gtD/ZAtdRmSaDxjpVtdwsWNlPYTB5ox95kYyHcMZyV6Z5ArH+Iv7N+taV5+utqmmpYxmMiKWZ4SEWIxlUGCOcj/vnjNKFPklaS36nfjKtGTU4RUbaNf8El8CWMFhLBb28oa3MFs6vIMEnykkY4Hu56elekeGtNttW1C3jWEQNqlxLZahqct2yNF8wfHlkMsaKuCJQBnkHJGK4XwlltTikiCykRLbJg4V2WFUDA/wB3K5+nbtVrw58QovD+n3dpOrRarp0tw1he2s3kmNZotkg3j5nQEJwT8gz/AH68fMW7KK/rU+Ey+TeLnU31fzPvL4D+KfD2q+El8P6b4hk13WbC4upb1bwbLgMJ/LkL4BGA/wAvrjHFeW/G/wASWnxNuLrwzq+nz+HtV8PXTznUrGGW6hiiAZdzu8cZQcMWAyDtwPWpvgZ4q1vwZ8PrrWNY8A6tJqlnpjvpmo3V01uurW5kjMke2Xl3BHm+YiFWUMS2ck+Z/E3x34XufEvh7WPBZKvrlsZNb0iUBra0uGcs8YZTgt87khRjIB7tXyNWEnLljufdVcQo0Vzu3dfoePfF03EF1JZzTr5jn99PH1mKgnO4AbiQMhumGHOa8v8AAt5IfFNisX2p5YptqtHEZpA+0sDtUHAyOp4BIzxXsfxJspfEMN7cyGytY3lENrLdXTK9zjEY2Da2AmwqSQF+UiuM+HOneK/hn4isvEmkvFd3PnmOe20zUAItQAkV9isAd6NgKUAwAeeeK9zByVOj771Pnkqaqtt6M9P+BPwu1fx348uLZzr2hWFldrdz6/EsdjdaZhjtR0myPMztOEDH0FfT3jLxjZ/DXwXrPhvxLrtrrVjqaytYeJtPkjee3mdkzFLaq7GORWUujIwUlvuqRivmb4c/Frwn4h+KviaC/wBKurHS9XhdtOivLgzvp06bp1SRi/71IpDMkfPKFcqSAB6J4o8U6v4s8LaddWfwqivtL1CwlNjcXEQkIi3pHLsgKliR8mHfgFjs9ayrKcp2a07nu0Zwpwahqz5V+IGoQ2OnwQRySm8iiNs/nTvK8uHY+ewLEQs+dzIpxuzjtjyHV5YBZogi2yKApmLk72z6Hpx/j3r07xh4NubW+eO+a+jAaSKaK4RSbZgzSN86luBvXuMksMHFcJ41k0+ae6gsYEY20itBdRuu0RMoPlkAfMwJJ3FvUbfT3aHLZHnzXVlC58GQSeBn8Q2+t2g1GG9ED6JskW5WAopFzuxs2FmC4zu74xnEMXieaa1X7Uj3TYVWllc71YcDnOTwMc9hVS11CW4h+wxz7ZbjEJZ32KUz91z025APPSmRxxLdJG8iRxxKWMv3+x5C45ycAfnXcu0hN89k1sXrW7t/tCs8rBM4IALYzjJx+f5VX0or9qmKgnICqG4wOvOP1+tU4GikVRsbzQMtzksec11/g7TLGXStQcS3MepqUMBjthKuwBmdz3BXaDnGMd6cnZNgrt8p6x+ytoGneKPiJbyanq7aTBZoLmxMDIWupBuU7N3BKsVbY3ykKQRyK+qrz4TaP8IvjL8M7G2v1+2Xt/5k3lWkcNtPsiCZVFHyyZYAnLEcAjGGr5VvvjZ/wkPhO3isfA/hywvYbuO81HxPFYLbtcyrEYQuVyFVshmVQoLKMKOtJ8PPGWq/Fj9oTwFc+Jb6fVbhdesSZ95ieQR7cADnbxCiluuMd68WdKrVrc+yXQ9OhWhStBK7ufYH9oWjX423ls5MbD5ZlJz5ZA70JqEYG3zFwO4YGu5PxOs9Stka68Mxo0yCVxbahnhgGx80TetRv438JvlZvC027GA2+CTg5HQxjPX9Kw02uftEcTjEtcP90kcFPfCT7hyevB4q34Rdv7XmJDcWN6QV97aUf1r0U+IPA2pW4H9jFZCCu77HBvzjJOVweME1m6RaeFLy8it7BEfUJ0eKOV9MSKT5lO4+YkmeVLDnP3j+EttCnmNR05RlQkj5a0iQ/wBn2gfr5KZJ/wB0VbMp2qDkYA6GvXf+En+FNxpkYtfBlpazGNMTpp6MgwoziMycZAPfPJ5qtf8Aif4bNLB9n8KQ2oRtzrFodvJHL/sndNlR34Oa01tdHrPNq7emFn+H+Z5R5m3P07UwvyMZx04r1J/FXw8iLuPDsLRqCQj6JbAKvbP707seuc9q6rxJ4J8N+E7Ce71Twxor28KQPu00WEzkyn5FEazb923DcqAF5zWln/X/AAxy1c7qUpRjPDyTlttr+J4OW/dtn1zUQYHA6/SvXJ/+ELtdLj1K48E3qaTNMYIL06TBHHJIq5ZFYS/MccnHT2NY91c+BZ1BhtNStSP4Vso8Ae+ZOfzFOzYlnE5JtYeX4f5nmN9kxtg5wOK+Y/jXZqvxW8cXHlM1udWljViR98j/AOsa+y9UTRCGe0mMilRiG807aSfUlXIxya+QvjNYw2PxL8Z2ct7HJMbxtQjMw8klJYVm9MbhuVQAfmOMCuvDXTZ8ZxNjJYqjTUqTgk+voYPweiWfxdIMnMUTSKBwCcgf1r78+Al0X+KPhIY3hblgRjpmKQH+Yr4A+C8oXxa+X2b4WBUj7x3A4/Svvj4AAn4r+EhgHbeiQ8gcCGT/AA6e1c2YbM+Iwl+e7P0W+Bn/ACBNS7f6SP8A0AV6ZXmnwNGNF1MelyP/AEEV6XXpZfrhYf11MMV/GkFFFFeicoUUUUAFFFFABRRRQAUUUUAFFFFAHxh/wVqLD9ka52nB/tuy59OXr8Z7SWeHTbgF08plEfBxjkcH1r9mv+CssZk/ZLmAGf8AieWX/s9fja0gi06KNgPKXByF6nsa4a+rSOml3PpP4M+CrnxT8KPDD2Itw6LOh8yQqXxO44GMH8K72P4I+LDtCRWhPcGfn+Vd3/wT4+GK/E34dQNqV7NB4e0W0YfZLK4MUl1dXE8xVndeVVEQnaOpK5yBz6z8afgr4e+DXgPUPEp+I/iixuI7U2um6bJeIzahfncUG7API+8qgAKhOeufHnh6knKa21P0LB53Xw6p4RSV9LKze+y0PnD/AIUF41kK7IdKYsCQG1SNCcexxVf/AIZ78d3BkEVvpDNG211GsQZQ4BwRn0IqNviJ4ito1d9ZumGCxeWTzCB9TXR65dfFbwr4Q0/xJqkeo6HouoTeRa3F0qRSztt3Z8vG8KVyQzAA44zXC4S6M+xdfMYOKlOCvte/+Zzv/CgvHXnNF9l0dpkQF401mDeqnOCQD7Vr+H/gFqQlkPiG6S28l4iLHTp4pJZQzDOZGYIo2ZPBJyMYFafwq13xp8TPHFp4ctNUijvLmKaZru5TkJHGXbcQp7Lj8RXvHhn4b678Rvh1p/irTNXttEub7T1e1t57CG7jkYOwMp3L8pcAYAHHXnNb0aE5s8rMM1xuD/d1pwV7bX6/8Mz5wvPgF4jnkvH09LGSHzmMCy6hAh8vnAbL9cYH9a6X4G/Bfxh4a+NHhPVNR0+0Syt5Z90kOoQSkFraZF4ViT8zDpX0RoHwB8R3vgKW88Q+KXsNckVpybCxtlgtlHzeX0XexAOWJwM9Divnr9n34o+J9b+N3hbT5PEF1daZci8Z4JYohny7S4dDkJngopGPStnRlTnFye5zUs0xmOw9eNOUWoJ30e1nsz6a+C/wR8T2Gg6kky2SmaS2PFxnGyNsjgf7QxXpUXwU1aQjzL60hXZngO53enQcfjXz38DfiR4s8RadeS6j4m1S5+SAqDcbQpKnJ+UD2r0WXV724lHm3tzNkdZJWY/qad49F/X3HVPCZq5NSrRT8o36eZ0vi34fah4I8Oalq8OrabePbW0rG2eMoWUqQzbjIAAqkscj+GvmP4t/F3T/AIVaJcWGqi0n+2QyRzS/alluWPksqSMY2M0Z+bblQw+YbsgYHt3ii6ls/CHiu6hYLcW+galcRO/RXSzlZSfbIFfDY0rxv+0tpdn4ugex1KZ5f7NRtWv1tmt5I44d0UAEYi8ob9yln3Ha275iM89VQjJVZaJH55xDGph6sJYipzO29kur0PPvGHhTUhq+ntPpCaNplzbwXEGp29lJHDLazqDA8SOxKo+3OwkMTliBmu/8EWV1rcsOkTXrXVlJc2sdxf3ECJi3X5FmYcrH8oTJyQSgy2TWr4k8FfCPT7HVp7LUvFVwiu7pqFvMs0c08YXekeUCMVf5S28KcHGSCK4e38bw6b4V1DQL3w5p+qC8hUJcXuQIFILEiMDIbcyMCG6oT/Fipp1niG0k9O58PHHUpQc5OyTsfWvwkg8N3PwVN7b31h4k8OeFo51lvboRxyNfRXgli3IjEkOplTOeV2gHJzUGtaBH4o1ELoUwttMs0uDeTXdubgTo0kU1s00m0+YsKswCuRgEAHIrxH4BWnhK40weF/EUt4serafcXoa3lhZGniCsrRsSRGxHy7dpycBttekfErxZ4Z0/wncXFpbeJrOBRNZu909lDbxLJAFa3RI3YnOyIjg7Oo6gVlVmopxjoz3lmlCiue6bS09fQXxh8SvCVjZaZomli31G9vCLGbUpcWccERcbnd1YggkL90jg8gd+G+HSWHh28Y+XFJ4d0y4EszwxSW66hcvJne8DSM5KhgkanK7VLBRuJPJaJ4me7mVB/aF5a28SWenxafBNN9kj2EMgkUr3LsSR82Qf4RXrMPw8gtpbPS7rVZ7MaRZm5u7ie0/1hkKsFHzbVYICmcscyA9q8atzX996s+DxNWpiqznVevcZ438RaZ4YuNTe3ka+a4uTcS3DRO8dq7KQ/mSxgrkqERVAyFX1Nanw11q58JIgnvZ9Ym1mV7iObSZHRordSgLYkC7gHwu0fN83Q4JrJ8LeK5tO8XaTodlYzWFlq5Dq95azRJBEhwZVkYjzWJ2LtYFeB9aZ488eW2qfEa0tdP1nVL3xXoJijTUba5RoRljIbZdpADg8Op/hB44zXDyym+dXstbnNBqtP2j6dj6V+Eeq6frfhK3awu7nUJLdylxdS3BMrksxAcHOCQOx28cV5H+2zpOo3PgTw1fPdsNITUJIpbUACVblkkMMhfjcoiSRdvYsTzmuX1z4o+MvhpeXGs6HaWUt5r9iBqSWdqgEdxt3tMEjCjeVPDcOTkEEgVzfxz/aGvfHfgzSdE1nT77Tblbhb8G5sI4HkZY3j2tGJN6grKSCyr64PWvucFmlKvQjTndy2f8AwdT6SnWhWoycpJW6X1Z8zfCzUbe/14lokQQRM2GySx4U4III6k8+mK6PwnpJNy00jMJYYWjYIIyE82LoC2FPY9OCBnpXJ+BfDFzoL3l7dwhJGCwwI8gAJdtoPuMjr2rvNf8Ah7r9/bJpZ8mHWSH81I/NdJF3FUaAKnzDaA25RjFLE8qbUOpeVqNV2qO0b7nren+KJPGHiPVri11WDULeXSml1JPsax7iyiaWGRsl1kVo3Me1z/q8cBhVbxB4d1K40WDXPDjR3OrQ+Wl/Y3yJ85DEpMjSNyAigFCp6EeleK+H/CbeBNV0W5XxAInEipK+k3nlTxLuCSjkh4mIPIdQDnPIr6G0HxhN/wAIsniaSZH0y3u1tn1COaKSOOTlo45pVj8mV2UbyFOAeMEnFfNVKVSE/aRR3Y3CwpVuWjNSt1IrTUI9M8MeLbzS9Dt7q/Zm1WK4ErJJexmBPMt4+Q7RoVlfYSSVCoAFSq/h/SLHTfDd/rcN29/eaHnUL/RU0a2hibKLIsUk0cgCmRDtD5fO7hd2RWBqXi2xl0DxZb2EN5qV9qtrex2xt4AotnZWw0nI8tW3Icx5Az7mmeDbzU5dJ0rUbXSzZWNltbT7cqlmv2wld0snmOrzKAskaliSN6kYGSelqSp89S25w1G1Hmlse12fjy2t/Cmhvp2px2t4omtJNLkSVVXz5S679okkZ0VZQEOdwwfQVyHjv4rWd3oVrqg0HU7838stjIvh+1LrvSMM0rhljCjYx3BiJBxuTvWPqkusfEbUbqz0VW1rVL5mtYhf3QdElijjL27PHMWV/MbARgECcmTDYrmPGfhRNN1u5+wxSyWOpSQxW/h+1uQhu5XgCK7HBikCOq7nGSylcnAow2Lnh588nr2OKqqkpOpGN/yMnwj4Bl0nwhpd1qt3HD/aMrOdP1SYOzMrYVkt1COqPsb7xwc8HGa7v4mahp3hX4RT6lPqc3hyzsbyC5jh8KtDa6rseZkbyQUZUGyTcQZOsa9DgjD8KfDXxdpXiGHVvE9hPoq+ZvS4jeG9R3j/AIAVcrgEY5YAADJFcZ+17qUV94Mt7Sb7NrF5Jq0V0urG48yeMAOvltsZkLYwCuW24GDnNXgozxGM5m/M1jTnaHN0Z8zaleLqFxdXfnXV41w7y/ab3HnTBmJ3yHccucgnk85rP0mTbdgBThjjk10Gm6GmpaXZLDJJPM0IHlRoznPXA2gkfjVmLwNq8DxzDSLqNOuZ1EQ/EyFa+/TVj0LWVixFGsuzcAB0+YdaxPh7epeG8t9iR6rZwOrbePtcAzkt6yRk9e6E5+7XXQaBeRx5uJ9PtRnpLqELHnPZGY/pXm2uRT/D74hRXyyw3MDSfaUltmZo5ImyJFyQD03qeKwqJvWO5UOzP0z/AGRvGdv4u+Cnw8ngXM8ET6HcKeNktrDISffMSI31avodZcsmMFT3r81v2B/HeqaP8YLTwJ9pMmgxtq2oQRkfelez8vfx32IMduWr9IbeTMaVx4SiqLml1d/vPRzLGPFum2vhil9xp7+BzUcjYQ81Esu5etLK37g16aWp4MnpqY18w3GqVwRb6fdSoADEQ2B1Ocn+lV/FWtWXh/R9R1XUblbTT7GE3FxO/REHU47/AIcmuB8B/Fifx1qp0PUvB+teD9S+yLePBrskMXnIxbyzBGzLLKpQMxZUIQjDHvXTKcYtJng8spXOX/4KK2rWnwe8JaUZxHC3jia1JlyqkiwdQ5xz/GK+AfhD8ZPiJ8Kr/WLT4f8Aii98M308bTSx6eyAXLQAkqdyndhfMIXgcdMmvur/AIKg6pH/AMKU+H12m91Ou2l+xdSrNI2nHzMg4Of3a/n718Y+M9AvPgj4k0DxhBp1pdw3NnH9vsgd0FxBd23mRyKf4VngkZTj7skUwGMCuCrPll5s+mw6UaaSPa/2OPCFx8UD4sbxzZvPftqKyXl3f+VC+y+ieWSVt7IWZ1+deue2BU2sX/h7wprfw+05vBsn23whpzaP4mXUA8Vvq1xBdujEdcp8jBpF+8X2/wAFT+AbrxBofiA6l8NrRvEPh7XNGsLzT7m/Z5Ei+yOYoYZ3R0UT20U7QlXOGNsD0cGur8TfA7xb4wujrEl7Y2d1cxxNPbzXcsoeZEVZJVXMmwSOu8qXOWLNk5rx8RSqV4T9lG7l+h6dXExq4b2Muidjye81KOLQ9cktdPjhM3722jDnMSeYWwv99QuVO7kAZrkbeckKxbc5G7r1r0b4ifCPXvDHg8zDSZtV1YzwyyNYbneONS28mNT8wIAGcZx2ryyzlRoYZFcttUAEdj3zXz8sJOg4qcbHr8NwjTw9SX2m/mat44+xNk9TxmvZ/wBl/wCKOp+CLDXtHsPB2p+LIr+7j1Kc6NZvcToIYjGqMFUhU+bduPOeleBa7qQ0/T3bOWJAAPYmvYv2QtC07xho/wAUdQ1mFZv7N0Kf+zpopbmCay1ADzIJFkjHljcFdcOwJ24wVY120FKN2exVrwpVoznHmSe2tjNtvC/ii78Y6ab7wd4ne3WVry58nSJ1IIJkIBdAOoVfzxVTxpr3/CP/ABGntHlglAgVLiF2wFuY+JSrYBKhsx+mYj613/hy4+IUVhaTzeLvEcTELI0Ul+ZYogEjlZsfNhQJUGOu51UckCtP4ZR3usaXNa3EMM8mmXBtnS60axu5MuzSsd08DEksZCecZzW8sXCpT9nY6s+4pqZxh3gq1NRi+1+i0X6nnuseJrDVPDUUEW23eFmmkUSbvmY/Mc/UH+defx6vpyvte6t4gV2hvNA/rX2Np2jSaXMbi2ht7GfGxpbXwrpkbsD6ssAzzzV6bXPFRxFBq0oWRgDu0OxUEenEWK4Hg4VJOSueThc9qUqMaVVKTX9LofP3wmvbOfTdfkuryzkg+xFZbmSdTEckAea/RgTgHnJ3YOc1yyxWHw50HU9J1K2XFw88nhvUFvhGgg3oYS4WT52iwVCyqCBI5AIwa9f+B3xCh8Y/EG71TxnYafrFptaxa2/sm08hE8zETypsVJAh+cuwLALxnAFfUel+DPDGr+JbzS7HwR4WKxJJINVXRbF7O48t1TCOiMxJ3ZGVGQrelduHlVoxapwclcxzelRxsksRKza233Py88Q+M4ri6trSCe3k09L3c84kDLbxMwY8A8hSXAx2WvU/Eeraz4J1lfGehanMJJNJuDBPYGJoPKdtvlyK/wArxGMs23ks0ecAA4+57238KaalyP8AhEPDtzdRalcaWtjbaPpiXEzwAGaWNZQm+JcgFs5z2roB4X0qz+Hll4sbwxpFhp19a200EA0G1+2Q/aXSOJvLMewsrTIxG4jg8mvQ+s1+VRjTenocOXYfB5e2qTup6PXe+jfk3pr3PgzXtB+KHxSm0bVPEWlW3hu2e6tzHq3ifU4Yri8lji+QwoUQsArMAqqeGVcnANcTqOm6hoM8tr5bQTQExmO4h245ORtPSur8Vanqep+MvE+l63defd6fqV5prSKoG1o5NhOcZOHU4LZOMDJxXqdxd+HfEvh3Q7nWoYpp7uziKOykSswUK2GHJG8MMe1eZUqPFO0tHHue1Wl9QkqlNLkl2KHwC+IHhjRPhvd6XfmbT9Viv5Lu+vpLbbbur4EW6RWbARQFywUAHPqa5D9uLQjeeCvh9q1rEZNRttcn8uRWBXyjFC7H0PIQ5B6e1bPiG60DTPDeraFpvl2v2m0lIi+YsSylQ3PJwSK8lv7yXxj4n0HRLi6uLiw0azdLa3eZnjiIHRVJIHAUcAdAO1bKXsZJrV2OzBqpmsJ05O0Vr9xCdSutQv7cxmaS8gIRbBYFIlOeCJCcKDkcnpivRvhp8Jj4K0zxh4+n1BNT8S6lGthNbwpixt4JJo5Gw2d8jAwgZ+UEHoc1xviuS08EWlrLJCk0k2XCP82cYxx3GfX2HSvcP2e9M1Txn8MtaecNG+oyL5cjrxhSTx65Jzn6e1RgpqEHJnJmEZV5qmlob/w8+LPi6a+lt59V1aO3v5lluZl0a0dJsvu+dpFLsCTkkvn0xX1Vp/hjVvEnhuSa11G3ZbiQCW3vYjHHKxLMW3rueM5dzzvXJPTrXxTq3wQ+IGi6j/aOhnSri+jbcJb9p5yfU/PKRn2xgdhXtPwu/ao8Z/DvUtP0P4t+G9E03SJpTHZeItGeUCOVgVXzoW3Db8xBKuCCQQrc16Ea6mrKVjz54F01dxuvI9N8Py2Mc0146G0tdLnnl1y3uYttzYeVbsWLAdnjRnB53ZGGOSK/PzXPEWleP/D/AIx+J2tSvpmo+KvFl3bWkqW5nuLSxht/OaOPLKBve5tkZs8CPjjIP178ctZS2OoarpN1HEdQ0640S7aB96S2s8bJhgCNyqWDof4eR3r8/wD4ieJtO0D4TfDzwvLdRQ3dpHf6neW5YBjc3N0yjI64ENvBycZzXDUxP1mDppar9f8AgXPo8hwEMFjI1nPljvdtK1k3u9Pit6mBZ6y+nalbTWljpN5e/wCqtzrFsk0Id8Yfa52Er/thlHcVW074dRa54y8Q614fubqXRdH0VtfmlubZUeWISRRXAITCIVaVwCOMxgDrWLovxHtdCuxcP/Z2ooUaN7XUIjNHIrDBOByrY6MpBHauxh+IGnaH8IfiJp3hy3lto9X+y28t1LiSU2DMryW/mckKJ40IxgsGOelPDKpTn7OcWov+rf15nsZ9UpYtSrUmpSWujT+9XOT8S/EWfXdSkv72ZpXWGO3gjkfcsNvEoSKME9FVQAB9T1NXPCOg+LPHN2k+g6NqepxgjM1nbMUXnrv4X8a+hv2W/wBi2G+0qy8afEi2837ai3Gm+Hn7RkZSa4/3hgrH6EFuuK+1NG0vTdJSKKC0hhhjwESNAqqPYCu+eN9k+SGvmfD0cqVVe0qaX6IX9k3wP4i8P+BdG1jxJaXoutFgubwxXd0bmaWUoRGAOx5ztB44zz0+ev2jU0/UvA+raR/a1vB4mRz4hk0iWJS0kThdzISA24Aq4ZDuwGBziv0C8La5b3fh14ooTCpQLwPuj/PNfnp/wUd+FUeh6enjjSrlIsSbSkeMK4PzKMcgEE+3AHeqhivejfW5nWy5csuXSxwXwpk0n4hfsIfGW0khsrLxj4F8yeHV47GJrq4067Xc1tLKRvdTIJRuJJUrHg/KK/Rn4Z2RtZNViYc29no1rk+qadGf/Z/1r8c/gx461DRvhX8crO1uhbWGu+HoYbiMwhxK6zjYAf4Thpea++rH4+fEHw7f+InbV7K0P2pRN9q0aJ9pg0608zuMbAeeOmK75YuNFXkn/Vjw/qk62kWvvOb/AGn9FSb9tI+FSJIl+KXgK10SKWNMqtzHfKdzD+LCWv4bhXA6j8XZLX/gln4V0dpcahP4kfwxcRkkN5MNxLeFDn/ZWIEehxVfx98YPEfxG/aP+AHjXT72w8UXlrql3o9rc6bpu2JZ/wB2wj2bgGceeGwSPWvmv4ta74h8LnWfhvqcUljYaf4wv9XNlLB5ckdzJEsZB56bAuF7ZznmumNZVsNOUb9/zX+RNOjyV4Ql/XU51/EDWsO5pMuxLMzDIJPJ+vT9K94+Bv7N2ufEy0g1nxBNc6NoNxiSKFV23N4n94E/cQ+p5I6DHNZfwS+B/h/U/Ctv428ZXGtSPcu76VpeiWS3DKkP3pZQ6lWViuFU4DEgc5xX2T8MvFs3imwD/bZLnqFNzpf9nXScD5ZYQdqtgj7oUYI4r42tXUVyx72Z+j0MHJfvJrpdI9j/AGcfgn4X+HGnRm20VAXQBGYAk+7E8n6V6Z8WtRh8PeC9RvRiCG3i8xgi42qODgfQ8e4r5T1f9ovU/hnMnm+I7bRLGGT5ZU0dr6fZuVCWCkkruYDhO9e4yfEPT/2h/g14li066srnUYrPct1p+8K5DDKvG4Dxt1yrAEdsitadWLpNR3/rqcmIw1SNeM5fDpfyvpsfmbq/xbvbn446d44sbnbeWOrW1xMGXekhhZdjsP4wYxz/ABccHIr3eT4n61448Y+OYodSsbzUYb6yv4JPCdxMbS+jhuJUlQpJtcxq9zE+GyP3ec4ANfGvheJ7jxRe2e0tLaTTW00Z65jc7SB344/A1614DsIfH/xftrC5mFvLqsWLPY3ks2oxqJLcRkjbu3xj5WKh/ubgWBrTEVXVvT9GeJVpLCwVR92j6m+MVn4df4QPZ6dawSaxr2kz/wDE2kiWJbZLWWCaGIELwNm6QrzseGUdRivjYWNjoVhc6clw2oahfTwG5+zROsFqLYSrjdIFLu7zg8LhVX7xLcfoZa/D6XxdoJ8KnQrTw1oWq2WoWkEuoF/tkF0VkUxo7zMLoyvJLOU+8itICxxX5vXviibwaLzUtTtUl1OWYRi2m4VZ9oMjADqAScEcHiue3O0oryJwddNNntXwi1uT4cXz6x9kivLpoPIhtpJfL58+CQ72AJ2kQ44H8XUV774V/aN8c+KEC6d4R05LSABTO0MzwgnP3pTKMc99p96+dvg/8OPG/wASki1C7AsNLkO7HlBcj2zyfxr7l+Cnwnj0q1hsppUaDPzHaPyHFd9CtToe7DVmmJwVTFN1atl/kRaH4w8TXzhtR0nS4LZV8yae1mlYouOMDkHnvuArasvFWmatqV5p1reJJqNlhri0IKyRqeA+CBuXPG5cjPGa774h2b6B4VOi2hggsLuMh32BGADAk5Hbmvjb40eK9N+EsOn+JdN07+1LzSrxV+36detHdWxb+BkJKywyDKMjDDZGGRgpr1oYm+kj5+vl60dPqfTPhpROurvty0d8mW5yR5HAz04OSP8AfNT+IrZDY2wdMr5pYD32MP5E1x1p4/1ez0XRNR8L+Hx4m0nXrtZ7xFYpMtq9kssMqcjkErkH+8Rx1pLr4si9uV0+80aHTtRt1Nw2nX1xNaXKpgjd5ckeWTr8ybl461xVMzoYZyVZtW7JvR97J2OiGVVqlKnUp295PS6TunbZsgm0bbeHaNiFMEAdvT+dfN/xx0+HT/j343WGIQx3N1bXZVBtUvJY2zM2B3LZJPck19QS+Jvs0E1xfaILGGBS0s9zdSRxxAdSzNGAoHcnAHrXx/8AGP4gWviz49+LJ9LjhvrWCOxQ3djcJPbyOlrFGypIv32UqQR0yDXm18fh8XT5aLd732a/NI6aWEq4efNUS+9P8mZd0u64gjDmIN8m/uMnGfw5r5B8a+K18Vapqt5baXb6Zc3d1JIljYvJJCgz/DkseTliCf4ugGBX0V40+I9locq2xVTdtHvEYYAoD0Zj29h3rhfC2k3PxO8VWmmWmixavIcwg3biO3gQ4yC5KrEnTJJBPqTXp4bDe0ipSOb61PDzlGGzOA0PxHZtodtby6Yr6nBCtvdpKV+YJkKcE8ZUgHjqD0r1z9knx/Bpvx+8PTRyWGmW+qtNobanffLDp6uPnmX51XcLd50BY4GTjnFfS/xM/Zo8DfDe08Fahp3gvSNUsb66Oj6lYajJczukwVSZIGSTIX94cKAei4Bya86/am/Ze0T4VaTb+L/AYkudJ0u8hnu9HkkMxt0JIkjQnO6Jkk74PzHjmtvqnJL2kB18Y6tJU5L5kH7XHjnxR4R+DnhPw5axy2dp4l0O2sLwWru4s9MtZs2saYz8kwdcsxyWR0JbFfKnhbUrPwvJd2l5D51lLESZimMNnd83HIOTg9sYrmZZbrwbr+t6H9su49PiuzA8Mch/fxoxaJWHQjdtb2PI5q9q05utMSENukuUCYUE4ZmKgY+mPzrHFe/aHRnVlMZ1Kk7JWjFu7206GX4s8bx6zHNFBaARv8olbG9UGOgA6EY61618J54fEug2ZuJke1KPp0toc/dUDaSex2n9KXw5p2navpyWGmi1uIo5Ejup2gOZU6BowBljgfdPPPtXP6P4D1pPF/iHSvC9zBHosdpJqdxfyJlbW2B2syejk/Ko75HTBI45OFaHsoLla11PSpxnQar1HzJ7pfgfRl1HFp/7G+owgqkUfhuSJNzA/wDLzhRn15x9a4P9iMYh8Znn/X2wH4B/8a67XLcH9ie/sgpeaLSIgsztjaIrz5wR0JJVcHqMe9cX+xRKI9P8YnPP2i1z+Kv/AIV61P8Ah73PksbvLSx9e6U4E4rtdHfcfwrz7RZt9xjrXd6I3Iz7VB5MZM7O15iP0qUYqG2P7o89qlBwOK+Qzx/vo+n6n2WUfwZeoh60qHFMLfNSq3X8K+Y5rao94f15/pUqfdFQnIbilBKgdqu15C6Fk/WpoiCCfaqYbnrVmFgUOD2NdEWnp1ItZaHxz+1Vbx3Frq0zRBbm28dahbBwcDyXtdyjHTJZGOcZr5M1O0Fz4m1CRSkbgK7EkKDx2GK+s/2urqfT7++tIyv2XUvEd1qMsZQE74YERGDYyP8Aj5kz2J+lfGPjXUhpnjB4hj54Isru9VBr9Qwq/cxS7H5WnzZpU8k/zOjn01LizmVZFmlclUIJLK3PzemBgH+dW5dEjsC2yFZNqp9miXlolCDccdtzFm/4FzmuZsNal1BDAkDyEKN249QDz+HtXqPhwxa9aXOqFJIYTI/zSkISq9SPQDp+FOrNxR2Ymc4JSS0ObtLsadYK1rdxT6reOsEMEj7Y7ZiQPNmDcELwQDxkAngYN74i6IRfa7FbaZYPNqs8dyuqXSO9yioc4hYMFUOc7hg53YGBitW3+Dfif4mXc8Hg/wAPapqKWuxZbmOylkh3Pztd9uAdmWx9PWuq1b9n74v6L4aI1nwXrI0rTCdl48UZhhXocSA7th+XhuBt4FYQhLmUlsc9ClKUlNaLqjjNA8BTada6bezzxXMqFZnCSFliGRwuOM4xyfetbSIhcaj5ZyNysC2PUGrvhLS73TdA1KO6t5otojwZU28Fx07Ec44qDREZNWmOcMdzZJ6Yz/hXZTTV7njZvT5Jwi+tzkdGSPWNOm4BEtmjyjqTlRUN4L63t4SkzXy2iEpBdO4jVFGQgUngfTHeqnhRfPBtkdwslvsDqOowMfhW94o8NXGo2MtnpbRxzLCdkZO3pjdg5646flUVGrpSLyutGm503tc8n1PxxaSGOSC3mkSU7niz5boOoAbB+n0zXRfDL4heJGhns5Cuo6VFAwWK53ANJ1igZwwZkLAEjPAGe2a83nWWN5oxuGwleQQeDjp2+lesfBpbvUPLZJgfsYCLA52gc/eUAck989cVpGEaMXyn1dGmoq0NLkut+NPiJoNvPcyRJpUDsHhh0j91BEdpGcZLZwQSc5OME8mvNpPEWreJtch+3zPPktuUliGwpOWJJJ55619S+JdOvNQ0W8kmlWCzWEKpckNnHJUYwQTnnPavl21tZLDxFsYsVEVwwVu/7l8GinNzbUuh0VItRv3Pof4Ww/atJsndHKmSRti5Utt3YXj16fSuj8D6PFqdzqN/f219BKJpraW8t7WNrSYs0TgTZkUKPLEqA7Pm+UZyBl+h2qaZaWGjtpdjY/Z9LQiK3eZJpLsKrneXLkli53A7QCMDAIrudItdOn8F3WpPfzwakhnt4Ifk8pSxiMcnmZyEUowdGH3zGyEFWr5/F4iE02n5HzWWLlxEpNX6nunxH+MfhbwM9t9j8F3GsSRNEkGp+IZZoPIuYY2j2SoVaY+XG2VRMgq5HvXzJ8dmmi8T3mqQRb7TUoU1KzRbmORfmzvELIFBTeXCjaGCjDcgk9NbapJ8bPiTeeF77UbPRpvEk731vqYXy1hkkxLKQVPIMayqFO3GRyQMHe/aI8K+ELnStNbwGqLofh63ktruX7RNd+Sokc7jM7NvyeCVLAEhTtOK+eSUGm1rc+irqpi6cp9F0/ryPnW48QnWLC7+yTGVtNtkt1ilyS6DaMqWyOTubBxgseKjvdY1rRrrVdD0oW7RQ/Z7oTLc5YBwrssakFdm7O4D+JF4OMHI08R6Vd6nOBJcRzxj7Rbs+FRQ2AzZ55I7U/QL25mn0hrSRbYW0xhe1O6UTyFV8x3CAHEgQgKuT3zk5r04U46ux4tOF5Wa2Nm7TS/E92bG90pfC3ip4sWE0AbTy1yxBCXRmOwwlTlZEAYbhyRxXQ+Hf2gPFnh6aLSdeiZbnw2ot3jnlwoIidLcbVxlFJQ4B2sIx05Iuax4K8X/ABB+H17LqGqWieHlniJnuNGuYzFdBFy6hYfMkkVBsaRTwuc/LmvnG48Xak+p/wDE1vDf3kcvy6jcqXuGUIE2F2+YphVwD0x2rupU41Y2fQ9SDdOKtc+yviNL4U8QeFNK1rwzoeq6xc3QSztZrgS2E2p3eXLh0wY5Tn5WDHbjs5II+M/EukSabrmsSTWTaZDJNmK1YfLHuYnZk4GFBxnHYcCvtH9ib40+CI/Ctt4D12ZtP1bLzR38jx2wkkkHzDcHDOyl2wwy2Gzgbc1w/wC0h8LvDeu+JDF4Ga61i6Mc9zPZW8RkighUgbw5JZ1cklGPUKOcmsaE/q9aVKS07+R6MoKrSU0z44fT5YBb3bxyrbF9pkReMA4IB6Z+tS311HqNwHtwwijARBJtDEepx+tdzdTv4f0vUNL1j+0fLBS0EEkUe212vuw0b4dWAJIwQefSuP0/RGm1OOzWNmlklSNRIArfM2AeeAeR19a92M1LVnG1Z69CK8S3uFtmtf3cYgX7Rlt+JucnkDGcAgDiuj8IalJoqyw2tgNYuGlw8LIZ7Yo6GJC0Y6Puk+V84BwBnOK6v/hTHxH+IM1zfnRLrT9Pgi8uO+19k060EaOyrGs0gSNiDuwAPWvob9iPw549+G/iOfw1AfCunazrts2rwaZq5W+XWbeFlRYTJGxSOMsWIkVicxOdrFMVz1a0Y0209uhVJKrO1zyFfhPr/wAQ9HGs6doEWheGLVotJbUBdI8NjJAq+fJegAOhbd5hZlAyMLnIrr/g58LtU+H/AMVvBOpatCklvf8AiG3t7N7/AMy3vk2NksLYnOCpC/OCBn15r3Kb9nfxzrL6knw+1PW9U8L63q0V/eavcurWc15by7onTeTIVglBDXCBkcIqjcFLUtt+y54v8KePPC99q2pNdXUmpx3v/CR6bqElxNBJuDTRXCTIx+fnbKW2n5l3DIFeYsUnZN28j1I4RxmpJXNq3x9ntjkgeUmFJ6YUcU24mCtg/wCelekwa34E1WKPGh3lkXQMBHaQsowuT92Qdh6Ggw/C26Xc73UKkZy9lN09PkY1hy22P2eOaTXx4eenZJnnVjdD7RFzwSRj8K1/h1OP+E50NRyTcBR75Vq61NK+FbY+za+LW4AysjxXKKvB67o8fnTfD3hHwpp/iC3udI8VW99qMBV7G0F5EwmcZBDqygjgnGDnI9KWqZnXzOnOE06c43VtYvzPmHRCH0eyz3hX+VWZpwu3tnHSvWLH4Q+BfKWMeMxb2UewRlNRtJZmQqM5UDAx0OR1Hfikm+Enw7SRA3i7U2XzArn+07BSF7sP3eDj0raKk1e35Hof2/hE7NS/8BZ4+ZgwIyAPQ1pLcXeoRTXczPcLEEhe4kyxHy7UQt1wFQADsFA7V6Cvwl8GPeyIvixTZrKyrMddsPM2dmK+X1PJx/hVlvAPhyysbjT7fxazWDzAyWx1mwJfGCJD+7wDwcf/AF6qN7+8mRVz3CStaLv/AIX/AJHmqLNqV3a2MRZ2llWKFMkqskhC8Dtk4zjrgelfU/wc/Zg8OeIvB+r3fizT7h7u51W7trMpfSQS21tbSNAGVoyFZnkSRiSCCNvYV5fY+APBnh/WLXUNN8XakLqyniuraeS909sSo4dSU244IHXg10ngzxtrPw8nhg0vx3qOs6PbRz7NN1ma0ntGlkJY8RrHJwxYjEmAT0xXTRcF8UT5TOsyniqShgpONtdpJs6S4/ZH8PafpPiqd9U1LUJlhnl0oMQot1WPMaS7QPNkZ/lB6EY+XOTX5PfHi/uD8XPEeJHgNxFaRzI3ynb9nhOxvoQOD/dr9aLD9oe4mttQj8QWlrA8Uf2u0m0pv3czRjJRg0rFJG6KPmBIr8m/2iIGk+OXjNUtZkWK6HlI3zOYQieW7EDqybWJ6fNXfT5HJuCPhMXisVWpcmKbeqtf0ZhfCq5+z+L7Vs7Ukby2x3z0/DOK/Qr9n+Pd8U/CZbDfvS2QNvIhkIP5jNfnh8MVM3jXTYVYr50q52njCkOR7/dr9C/2fLjzPip4NfP35thA6nKSda8zMdn6GOD+I/Rb4Hf8gXUv+vof+givS681+B3GiaiP+nkf+givSq9HL/8AdYf11OXFfxpBRRRXonKFFFFABRRRQAUUUUAFFFFABRRRQB8af8FYRn9kyb5tv/E7ssH/AL7r8XDcf6IiblG0sVb+lftB/wAFZzt/ZIuOoP8Abdl9P4+tfiuJX8kspDMepYcD/CuOtub0z9X/APgm1pb+EvgFP4v1G8trTQ9SsUVYA+X321xdGSd+ePlcKFHzHbnHTPv2rS/Dz9pPSJ/CdzJLq1osaag00cDwtb4fZmOR1GyXk9BnaT61+avwa8VL4X+GngtU0yw1CSGKa8U3cRJSZ7iTnKkHoFxzXqupftDa3qswe602xaTpvXzFI/Hca814pwbhZW1Ps6ORY2uoYmG7Ss00rWWhh/ED4dP4A8fz6Bq0GoXem2l2BO2nWskkv2YuSApdVVpPLxk/dyTg16p+1F8ctB+KHgPwn4d8Kadq81vazfbbmTUNPmgktdkXlxw4OQzYZiSCy4AwTnjhrj9oHXLu8ubuWCA3lxzLcLPMJJT0+Zw2TwBj06VKn7Q+sxOHFkS/UltRnHOMcc+lcPO4qUY21PrpYfHVZ0a1aleVP+8km7b7HmVnres2U4ltjqFtcNEbcyRQyQvIh6oWAB2noeeRweK+vPAH7R/gj4c/CfwJoF3rlxf6tZwqL6PS7CaZIhvd2gMhQKDghQRkcdRxXhl38fdR1G2a2ubS6aJzmVE1aVQ56gAgZA46ZqWH473sb7xb347Y/tyfjt6d8DtRRrTpbWf3izHB4jMoxjVw9ktdJLX8Dn/jn8Xtf+M3iOPUtfjlGmwAyaVo8an7PYxucDcq53SYX5mbnJxwOKh/ZsuWi+O/hhkRxtt9SIBQj/lwuMDmuui/aV1iyYCHTcqrfdbUJefqcc967b4O/tG6h4z+JGjaNdaDax7xc3CzreSuEMNtLMPlZec7AucjAJo55VKqcn1NpPE4XAzowwqjHla+Jdt/63NT9n2wurPw9eST2tzApWFQZIHQN8mTjI569q9osPCmu6oUe20XUJY2H3zbMi/m2KZ8N/2gPEXifwpeX8thpli6XKRILfzWyGj3Hl3J4xit6T4qeI5cf8TBoh38tV/qDWiVnvoVOvmlZtqnCL82308kJ4i8D6zoPhfWb/UNOiaz+xyW8kJlSUuJV8ogrggj5+QfQ18U/ErTpvCfjHxZ4K0XxF4c0LRHmYGDStrO9wAYpEWK3DGGMJ8pLDdn5scZH1x4s8W6zeeDvFNxPqNzctBomoTxxzzkIXS3dlyOg5Ar4Q05rOLxBb6rFo1lf6mk0bpIdQ89WlZlzMkKopABZWClmB6ZwawrpSPyziiFdVYRxLTk10Tseo6Z4R0nwfZ2f9o6naadKksS2t2YYosyIApJLMrsflIwAuDz1POT4n+B3gyz1KKXWftU8JinnltbKYLFKQhKRMAzsqkrndlXyehFdj/wkM+taBBb64lrBfuk73S21tNbraxk5QFZdwcgjOUwo4J685mueIRpMWoWEdil3YOgeaCWZ7lbZiD5SeZn91tULIychiyghFHPir2kb8jsz4KnglO3tFpfoV9M8L6p4T8LWOk+EvAuoaNDd3ranpemeXLLJczyIN/lLIN+RHjLL0AGWHSvO/G/w88S+Itehh8R2lxp1/EZ5D4e1eb7LJalgrqURCzsknRXY7M7lyCCa+l/hVrMdzpuo6lc6vqx8T6lFtv7+5vf9KeZdqRxW8ZZw1shST5mzuYZPO0Dyu+8Fr468aakmu6jPOBqFwIJ7G4W4n+xx7tr5Z/NyGCrgKdokz04qadV83vb9z062FwtOjem3fzOL8MfCm60uLUfE3hubWItUt5ZtKh0m7mWKSC5aNTHIGhLoEOWCq5ZmKYyd2Kf8TLjxD4rWC2iOs2l19th2zzWTQ3N4SFJ8kyvuCx4wAMAk5424HV/Ej4l/wDCPvoWheG9QFrHLpDale386tNOsGHWJpFwFJKlcEEHdgZJAroPAV+dX+G8Ec+snWhMRbxW4Hmxwyom8hjvcuT5gOWwQTjHWuatWn/EaPk5yknp16nJ69J4q+DXh3Sby00W88bX63lzajStRLy3NmzxktKjsjD7oCsozyRhzXlH7Px8QeDb7xPca7ompWuu3Fu1zY3d7HKEmu3crJERg8yLI2DxyAOuK+lvGWkF9b0zR7eIWEZU3KidDHEskiLuyqqSAGUpuOffaM1znjC3bwV4c1MTQWmsWl3KLaaRGR4oGiO75i3zREiQKWUZGSASKSxa9m6PJrI+ingKFDCc6n78loiHwZNfWeu/8IzFeXl7ZX9pLd3cqPIiS5Q/IsioW+R2IVgucjA5ya+f/Hfh+18J397bWN1HfLB+4B2s0yygjKPIyr5rKTy456AgEED1n4STr4k8Yae81nFdC0izBYacjGJAmNsYwWLAMGbOAOQV5NTftHC71jwZ4ZtobOJrx7pllRIz+4jbfvUXEmCrbkGRtwSTnG0VnQcsNXUe/wBx89Rio1OSV0il+zr8O7Dxm+p3+vafNHprCFo1k09J4JhGctiaXI3M5J2gdACDXuXirw4txJLe2V1PYtE5uUh8valuoX70QVQVwoUZHYAV5X+zvri694Pgs59XuEt4TJb2unGRRLBtJyoxlmIO4k49evbpPFunw+Hrppra7+03M0bgxXEoEU7MNoD/ADA4B75HevUlVqTk/uPvsNhVhKK5HdPXU+f/AIrjQ7+/N4kWoafrInjja8aBClwzDGJF8zIbcF+boS2e1R+B4/D/AInuNN0caj9hl80SX8sNs8CI5dkZ3jbKsiLGruyfMEZiTxgW/Gep/wDCyNUu400uXTp4FM2qXkiLLb2sZZSZWkI/dYI4OeeAOteU2uuqb+4mgusxQlo/tmMNMMbd2OwIyMehr2qGGnUgrIzb5pNyZ9Kp4Ns4INU0m/uLXRNMNunkajBHcXiX6LIymNGTAVGCKuCUHTBrudP8P6T8W7HRtR0nTbixNhc3NrPp0Vwoimi2RyCZRI+WywdeBwQ2c5FfIXhrVZfFeu2Wk6VComkl8tjAgBIOOwxn9a+6dT8M6V8Lvg9He2mmO19PcJY6bK7FzJMuGlmlHDMmflCLgH1FTXyd7+019Dn+qyqydjC0TwHB8Mll1Szs9Hs4NOMaq0cslqVTeJFWTYD5m9l245LBSNykFq851XxlYW0LaZpomh1O9EaTanvhZrODc3mRpCFwpdHwiqzbUC7jwK674y6Ld/8ACJ6VJbfbLbS7W4e7uLa2ZYke8kHMxdcseAI8OQfLLKrLnnyjTLm4F5BNL9n0DSfOUFE3yMollPBkClyVLDDKN2AOeteNi8BUoT/eO66EOlVnaFNvl6nt3xPWLwX4/wDCt9pM9vBZ6Z4Yhi06OwmRwod5sHftR2yy7mYjGT7CvAvjp4B1Dxj8J7TxRFq8d1dPraW95bzW0iyI8gldWDthZAypn5AcZr3LV9ckn0a0j1pft+pxsiW1vchmuLS4EjRlWDhoy3EbP5gZgOAOSR434kk0xfh34qvp72G1v0ubeSG8msJWlcq7BoLe4DARszSJxgYRW7NU4Ku6NROHz9DrruMrKCtrqzxKz+GfiOeBLZ9XuY7VRhII5H2IOwC5xWla/AtjgzXkz9ydoBrPGv64q/udY1sqP+ed5LgYH9eKbD4j8QSS7U8T6yHZiCv9osXA7ggnPGP519gswglrFkPBVJbTR2Vl8FtJt1VrsySDPV5Dg/hXQa1+yBB8SPCUbaRLY6E1tOH/ALSvCwj2cCRTgEnjBz2pn7OvwZ8Y/tH+KriRdbmsPCmlSiK41PUZ3nMzjG6OJc5ZsEZPAXPev0c8LfDHTPCehWuk22p+fBCCAGgCl2PbGefxreWNgny2OzDZNVcVUlI+HP2b/wBjGfwL8QbHxq3jrQvEUtlaSQwWekM8as7wmINJJIACArE7QDkjrX1vba5Ztqi6S03k6iV3R20ylHlUdWTIw4/3SaxtY+DUX7P3iTVfElja3K6TcJ5v2azZmhikzyfLzjH0HHNed/Gr4la9deDpbu7trddKO14b2IYkjkJyrRsMbXHUFRkZ4NdlOUJao5cTh5Q06dGe5h8DOetJM/8Ao5/nXhv7PP7Rlr8V5bjwxqsuPFljbG5S4wANRt0IV3IHAmQldwHDBtwAwwr2m5kxasa6VueNUTgmmcX8Rb3yPBviGYWK6oYbKSQae5AW6IwViJIIAZsAkjgZPaqOns91Y33iGXwlLZeLU0b7Baf2lcwShcSiX7OLmKSRYo3PmZb5d3BI4wNm/X7RbXYYqI/KkMjOQFRApLMxPAAHc8VwHjHVoLz4OXKweO7fwQ+om3bTtYO5hc+XKd8UciZHMYcng5AIx1rWraPXU8ikpzTdtO55P/wUj1nWdU+F3g/RtT8H6p4bvrK/jvGlvLq3ubW6j+xiIeRNE3z7doLAqpUN0xzXz58IPDXhXXPCFxLqmq6vfaZLDFYarZ36FU2g741t2Xdt8t9rK2cAO4IUNX178Vfi9oHxJvNL0P4heKvDV3O9vHZw+J/CMs7Q6ZdbSBJc28kSNHHKCPnUso244HT58+K/w6u9S+OKeFI5YrO4toYpNRg04/6M1zcRoztDtO11ZAjhsAhXC87cn56eLU6sqVSNrde67o+poYecnGna99U00/k7bNdtzt/hz4103WDZ+GPDehtoOiQMkaxWgwEbzCrvznLFcHLEnnNfY+keCp9J8LyXVlbLq+pLgGIQtLIw6AxovXGeh9K8z+Cf7Omi+AlgvJGJulxJt3ZLH37D8q9x18ywxQRwTGNsgjY2MjuCa1eNu7R0R70cu5I3lqzhdR8I2+preTRaDdz6uWMzaRbLJYSltnMtxKylmxxhMqi5wO1fGXxTXR4/iJaQ69bR+HVgv0ttRa3t/wB+Iu8gTcQxwAO/3s/N0r7n8JfGd7jW9ct5oZbldKged7aUBvtMSgrMiqSc/Ircf7NfA/7Y9xoM3xD1K28NaXotjaRqX83RrSSCfkAgTIRjcCSQy5yCOlbSqRxMXTetzi9nPCv2i0ZX+Kmh2ngL4S6/4nl0eLS77xL4gu9C0FXDMbXS7Ti7nXceWkciMuefvYwDXe/DG41/9nXwFo3hXTJrS18QeLrZdb8VLeWYuJLeC4jMdraKpxsdLYyOep33BGPlrpvEWnWHx9+KfwV0jUbfyPB/g74f6f4h8Qwou2NQT5skRzyGnkSBMHnDMa4rxdrd3rPxK1zxzf3IjunvrLT4SiZafUrhkmeNB0226TYY84wqjrXyuJnKlH2VJ6738v8Ags5cZmUoSgmuZtXa/BGyt9qWpeKtM+HVldx6drEEU2teKNXCjytNiEnnRxEnjEEZjdgeGmESnhRjl9S+Nl3eDxbqvhP7S0ltYLBpbSxeZJI6MiLK29fnKw5CqeoDMfmZszfETwl4tsPAd/o3huy+3eKvG12b/wATaj9pVRb2CMWtrIyuwOXyjOB/cC4xiq/gj9n7xFfeG7ZNc8UW2lzW0zXEtrY6ZcXjJuEaRoJGaNQ24Y+Xd9/is8PKEYxrXVk/LW2//ANKM/bUveW+2vX/AC7Fj9mD48+IvHdrrdt4n1O71W2s5o7i21SWNEZkIAe32/KW28MCB8vzZJytet634/h0mxLXLIk0gzHGTtPUjJz29++K4zx18PL7wFYa5rmp/EKyt30dPtEujy+HpYppHbGyEHzGVC+VC56DGelfKfi/4j6nreozSSzEszFnZHzg9l/D0r1XiHip81KyT/A9DCYWFnUqa2Prf4WeOPBmi3/2jUtIW/gsWDW+mWMaRRl87lY5Ugkep5y31r37xP4fl+M2n+HNZ8I+IPEOkzPK1rcrbXUyJbFThyW3bWxyAigZPXHWvhj9mPwrrHxA1aSG2kkj063ZZbu7xkpknAUnguxGAPTJ6Cv1S/Z58DaV4G0gSCzjiM0ZSJHOfKjznH+0zfeZj3OBgCu2njUp+xS07ndVy1+z+syevY+ZPAHgDV4viGDqU8Salpv2pbbxhc6ebqaSX5gBMsjlFdkdt2ODk9zmuJ8XfEv4hfALxFqfhl9e0CeyuntrxYtTt2vIJljIaB4lklBjC7EOwBcFRwcAn0b4+/FvxL8MvitqeiaBKkOjwCRxbtEuGeXy2jJ9cBCoz1BIqt+yp8atvie80jxFdwWelT2btBLdbQkHlMWEWW/6ZyyAL38tQO1DrU60VGnU5ZGEsJVotzlT5oWv8j4uudYuLnxp4gvLtvNnvL6a+uJlHymSWUs7D0BaTj6iur0fxy2m6FZ6fdw21wtqLiNHMpB2SSmRcZHBUFhwfT0rWm8FaBo3xQudGtoo5dKuNDa3kt2481ont1LkA5DPtVyAeGBxWdL8OPCi6pJpyxyPcxp5jR+axAHAwefcV4bwftlKMpaS389T1K+NowhCE47Wsvkc1r3jAapdXGobi0USlRI5yz4AwufQYB+ozXMfDzTdU1edtb0ueJLpLp0WOYFg6hMyE4JbPzKAoXnOQeK6PxBoBbStUtrGJY4raKXYig+4wPoMn8K474beNYvCtj/Z95ETbZeeKZJJAUmIVQcIQcYAOcjpXRhaKim+7PawE6kZcuGjd219GV/GOq6l448UaZZxgTXV+0NtAsX8JdgoA/FsfhX6XeH/AAtbeCtHsdFtFjiisolgVEYZO0YJx6nBP414J+z14B0/xb8XJfG8tvamy0TR7ebTbWFQsYujm2R8f7CwSsM87pAxya9Z8U6745TVEgsvDHhifSGkHnyX1/M91t7sgHlpnrgc9smnUUOVRj/TOZRqSrTk1bXbyPU/DesNpNykjwQzg8YmQMPyNYP7WVhbfED4bFJrRGuJbWULJEv7zIxtIx3Ug4ql4ev7i90WW4Gn3EJtohLNGzecIeBkM47A8Z71xOp/FuzttVSPVbXxksUch2XWl6UZrS2YYIZ9o8wrzncA33TxXHGrJrkaep1OilLnSvY+eoPiNPregxWN7OZrpNMspZWHQSbXikB+pgR8ju7V8efHu7nu/ihq/nRxJ5Ait0MKbQyrGoBPqx7n1r2n+1UtvGerwxkSf6FvhEZ+V1RnOAMDswPQGvE/jZcxXvjmW/tmIh1GztbsgnqzQruyP94HivQyxL6w5Lqv8jx850oqPZ/5nn4Y5r279k7wW3xM+JCeEZYbe4sdWNvFcpO7BkjFzEXkjA4Lqgc88YzxXiIGa+jP+CfV0lr+1b4SLkBng1BEz/f+xT4/UV9FW/hyPlsM37aPqfoJ4m+LGk6f4nltJfGvhqNzcrbx6XcRtamEtny4vNXKBsDgMRnFdtHclvmdSrDIZc9D3FUdU0TStTieS+06zuVIyzT26Pn3+YGrdpYFdMaUJtiUhdoXGB0AxXx04SrS9w/R48tGCTR0ngf4m3eja5DpctvpZgnwQt1q0cU+3+8sR+ZueOKvftZ/COy+L/wV1O7hs3N1YqLme2gO55YwpzjH3mAyR64x3rzLT/gZ4D8deLre713SLOS4mcltQZCZ09fLfPyk9j27V9b6V4e0Dwr4Qm0vRbUpa/Z2jCSyvNJKSMDc7ksxye5rtw6k4e89vzPLxvLCUXFO7+63W+p+RnhP9nTSvAX7PHxE1TWvFLm11y7s7bTn0m0juWubQMp8xN0qAPvlKlS2P3TdSMV6U/7QvgjUPGl5rl9a+Kfscs8txFYxaVZhlaSKKJi0jXZDfLEuPlGP1rZ/bt0yLwXpfhvw7bSslzp2m3Osy2gjVYrXeBFbwgDghTHcPnqTKxPUV6h4C/Y7+F+t+A7rVtQsdYe6+06osMqazNGgjgnmjj+VTjpGM+uK7ksXWb9ny2v1+R4OIeCw6ip35rdLd3+h86SfFb4fjQPAlhbr4qtJvCvjBfFyXKaPak3DBiWgb/TcjI2LvyeEHFeGfts/EPw38Tvi3qPjLwpBqmnw6wXv7i01O3iieCby4YjtaOVw4PlFsnaQWxg4zXr/AMcfAGleC/gP4h8UaIskev6brDQl3uTcWy2vmLEE2tkF9zg5Jz19K8v/AG6vA3hnwN488IWvhK2ntNJ1TwXp+tNHc3Lzt5twzsxyxOAQF4HA5wK3w/1xK1Tl5dtLnI3hZO9O/N0Pvrw14c0vw/4R8P2ekxiOyg0y1W3aM9UMKMCCPXOffNdz8JvDWm6r4ugbVLhI7VG5WeQqZif4R+XNeCfss+Ph4++Ang2d5A93ZWQ0ufByQ9uTGM+/liM/iK7OTXLWWWW40u8muwFaGWS1UzRrtJDcrnBBznHevkPaexrSTV+Vn6RGk8TQXI2uZLVeaOu8b/Df/hDvHF7ZqWHlZuLabp5kDklWU+xyp91+lezfDHV9CPhk2Gn2VvpziErM4RVeQgcu7dWPfJNeVSWnhC38CaJFpni6fXdZtg4bzpnfCl8yxGGT95EFYjbvGTjnrxzPiTxOPB/wy+I2tmbyV07w3fzKxOPnMLJGPqXdQPc13KpaslFL3vO+5wVKanQaqN+71aa2628+3Q/NrxdqUGm/GTxLrdkjRaTq0+oX1oCQC8Rnfy2A7de/v61uf2dJ4a8UC4vbdtQs5jDKtrayNEytnHBBGSUJyv8AeC+leE6Z4g1LU44/t97PePFD9mgM8hbyo8k7Vz0GST+NfX3hjQ/DF9bXN7rXiWO31q4tIZ7EwfaA1hMsn+rY+WQ7GMB9/TJx2ye+vTdFvvax83VnHGRitk23r5n1Zo1r4M8Z/CvRbzQpYvB97b6lZ6npmmzXbuj6tdW21Ha4k3BI3KSQKyABJoySe1fE3hr4P6n46/aM0HwbqkDPZ+G4/t+th0KBSrgyK2edzPhPU5J9a9NtptW8X+B7bw54Z0ua81q7a7t20+xQvKN3k36eTtOdgnS9O08DfgAYU17Z8LvC0Wh+Kfib4iNtLBqeq3FjZrDcDY8YijaR1YMoKtmVAwIByvIrjVRU17va3z/QwweCbr8yd1Hp89Pkd9AjWaIkEXkxqNqqgwoA6AVvaT4q1LS5EMLHK9q8XvPFvjix1eOZ/DllFpfnESTafrTS3caZwC8M0YikHQkLj2I797rHildL8OjUY9++SMumy1MrHHXEeRk+2eteddwe7PseRu10et6l4qufFumi31JGWFEycdQDnOPwJOPavzw+PzS+EPG3iLwTc3Dtlm+zs7bVnXO5QwxjcCo74OM19q/CT9oHSPEd0vhfxPo+t2N+zNBa3Or6ILS1uyM/Lb3UZKgkHgSYBPfNfNP/AAU8+FNx4em8P+I7K3lu5byeNIZkX532KQyt/tY2mvRpp88ZN/8AAPPqpcsqXLbqvO3b8T6N/ZGVNS/Z58AypI5NlYLHJLu2D91vR95PReOckYAHIxXjXx4/b8+EkWuy+ELfSp/Hr6ZNE9lq1qwFmLosyyiCYK0ihQE/eRAiTcy42jJ0ofhTp2s/sv8Ag/wH4j+JF94Q1SaO5k87SZgsU87gM9tPDIoMwhL4ZFYFsMy56V5/4r8LnxrBN4w8E/s8+E/GFvan7UviXwfrTQXFveh9wdlj+zPDtwZB5kLk/KCSPmHqwx1Cp+4h7ze9v+Dp9z/4HwGKVXDV3Commm7Hl/7Vf7QPxt1xNT8L65baj4I0+4tTdap4bsdHltlNq7lUM1y5Ms0TbcEsUTcCu3g1i6Z/ZXwl8Az6hDqcetabBZ2t/DcRgKJ5J4I5VhwpIDK8hjYA/wDLNjgV9Fxft2J4b1jWp9Y8LPpfinU7wR3cF5qJludNtUIWBLi3khiWZFR5ZdiS4klmctgPkfB3xUGoajfLFbXz6hZaxqtxcWtvDGsKTSGVsOIE+RCWm2gLx1wBXTiIQruMXLqPDNxk2uo3Q3u9f07VfFOsSslv53765P3ppm6RxrnLNyOB0GPSvrD9k/8AZG8U/EfW9K1rW7hvDehQTJd/Zgx8xscqGYc7yMcKQQO9VPgz8FtFvtf0uK5ns5dP8NbrWztDKubm+4F1dOO/7xSiD/YJ6EZ+xNNvbzRI0SxkaAL/AArwPyrz62ZOnL2UNF/Wh9fhsog4+1nq3sv1/wAjo/2mvCGk/Dn4bweK9OjeWXwxZX01u28FvtMsa4uG3cM37oYyDwuO9fk/8U/2iNf+JWuNrupGKHUZ4jb3ghXEcjIx2OR3ZVOzOOUWMHO2v1J8c6vrureCb2yv4WvLK9wg3xAxMER3ZTkc/KPXkFuK/GLx94fl8IeK9c0OYMjWVw8QBbP3WIBz7rg5r1cJjFVvC2p4mPy/2KVRu6JIbC48W6xcXESme4YGeYs/TAxnJ9eOK3rS0g0rwpc6tPtmu5Z2t7O2KhhgAFnOfUnAx/cb1FZfwe8q88Vy21zcW8EDWkm57oEoOR6K3PXtXpOofCiLU7LR4LfxZ4ctv7PthEXZbr9+5YktnyfUn88dqyrtKdmzjwy+y5WTa+7qcfqF7a+CrU+GtK1Z/FMKXbFJLSzMSTscABGLFipPHA5B/P6E+HfiPS9G8B6jZajbW1vr2rp5GoRCRMRQIpSK3Rc5ICsxbpl3b0FeQah4V074eG1vJtcttW1FiwBs4pFhgTA2tvcKWkY7gFVeAM5ywFamgaJ46+INwkXhvw3qMtqB8siW55HruI2oPpzVUlB+/PT9T0sa1dUMLJyirfI+p/APgiw1n4Na1Z6rpFyuhw2ZNsNSWW1hvI/N8xoxJtwwYhlBQgepHWuN+E+keArafxG3hPS9S8C68buG21XwhrMrTR28gZkRoJ5Asigu2wpIG+Yrh+QD69+zH8CfFc+lXVhrtnf2MM8sLyQarcy3FtGI33F0RmKo5OTlcdwcgkHQ+PF74Y+FPivxy3irQl1z/hJ7y5jtroqBE1rcgSYPO5XViVB45hBHUV1RnTfux2PIrYWo4vn3MrQGK3bRurK6nBV1KspHUEHkGvQdEIVjXz18E/G8+tazJoWo3El3qmnQ5+0SsGkuLfA8uVj/ABHBVS3fgnnNfQOkthye4IrC9mzw6lL2bUTtbY5iP0qbPORVa0OYh9B17c1YXkV8fna/fRfkfW5Q/wB1JeYqrufHtXkXxm/ah8L/AAc1eXQRYXfibxPDGklxp9nKkEFnuAZBcTtnaxUhtiqzAEZxkV2Xxc+JNt8HPhd4k8aXCRTSaXbf6HbzcrPdyHZbxkdxvIYj+6jV+ZXgvRvFvxz8S3psobrXNTuZmutT1ByMGaRixLM2BknJ9gPQVnlWX08TerX+BfizsxdacfcpfEfeHwf/AGh9Z+KcHiDU7rQdO0fSNIs5r2UwSyTfLGhbBkJGMnaoOByelcton7clk14DrvhE2mmuP9dp9y0ksfPVlYEEfTFbXwP+AWv+C/CuraLdLbzWOqxhLyKRy3mKpyFBx0DAH8K+cfi58H7vwNNqNhYxy+fAo8kysWMgY7Vw3H8XHPcgGvsY4DL6isoL8TxpzxlLVtn3L8Mfi34S+M2kXmoeE9VW++wuEvbOZRHc2hJwpdMkFG/hdSVPTIIxXYwsQcH0r8YPhn8YvEvwa+Jlh4s02aRNTsZjHd20hKrdQ7sS28w7qwBBB6HBHIBr9jdA8SaZ4y8P6T4i0WVptI1e0jvrN26+W65Ct/tKcq3upr4zNMB9Smp0/hf9WPawuI9vG0t0fK37YWmzTeIZ7xmxbR3ssMK78l5G2mbjtjEX13dq8w0Pw/4RuNKUavBeSXF1EDO40q1nyCoG1ZGZX24AIB5GeDX118WfglD8ULKeJdQg0y5eWafz/sxOZGOVdgv3iAEUk8kIORivOpf2WNZSJVi1rSWKIFBaK4OcAds/WvpMLmuGpUo3nrbzPhsblGOlip18Mlr3aPna1+DHw5imZ4vEHje3YEmMQ2lkyKM9Bumzj8c1d1PQvDfha1WW217W9QwdzWuo6fDapGgOd/yTyCQkjABA65zxivZdS/Zo17T7S6urjULCS2topJ3MJlBCqu4nBX0Br5w8I+ENS+L+tGwtJJmgmYSSOxLGOLtnBwM+ld9HH4bF35JXS30a/M0w+X5jdPGRXlaz1+R2vjH452PiaO2W/sbPVTAohtVv189YkGcEK3ybupLYyT1J4rgdS+J0Ph55JvDsLaD4gnQeTd+HrmTTpImzktmJlDAD+8GBzjFe2f8ADHHh+0to49+pzXDkAyTyBVJPZR1UfXrivn/4qfAvW/Ad9PcWcTz28XA3DnaM/Ke36V6tPG0p6Kx6MsBXp+80yvrvxdvNUvLe+1KxgXXlJ+2axas8MuoHjDSw58ovxyyhdx5Izyes8DeJLXxYb2aJlW7gheSWHAHyFT86j0zwfQ18632rfbm5YqBgFT1B9DXR/DHxK2g+K9OlWQRK0htpGY8FJRsOfb5s0qso2ujz62CWKhyyWu6O18FvbQ3+nLeXlzYWsyqkt5a232h4k2gllj3qXOQBjcOvWvcNB8JeDFuJZrfxrrE0j8MT4VIOOve8GO1T6N+y1rGj6lGjyw6jBGgjW4jjaN0bbhiYyCG244O4Z74r0TT/ANndoc+Xc63cEZwslpBGntyJWP8A46K+e/tjLpaOqvxPMp5HmlNycaHzb/4J4r4l/Z+8C63rd5qZ8S+Kke6YOYbXwzAkanAHylr/AD2zz61N4X+EfgTwiJJB4k8XyyyJ5Yg/sS1TA5Oc/a+ucc5r32y/Z5u5QomTUHwQSUEWMemGkXp/npWxpn7M1msoNzpuuzkAs839rWduiADLE7o5CFAyc5+pFdEc4wL92M/wf+RusBntrOnFfNf5nhEXw+8ANaT20Ws+LLWObmTytOtMscYz890wz+FZMvwR+G01+18+seOrm5XAVntNNWMYGBlUc5GOMdOa3fiB408FaDcfZ/CWm3crQlll1DUdRW5jdhx+6VIowV77j164HU+Sa18YNYtwxtNUntmHeEgKD7ev0r26MFVjzx2ZjKGPu41Jpemp6j4nCJrUs+nvevaSxhv9IhRJFbcSeFyvXnPtiux+HOuR6l4P8c6QZmtpZ5LbVvsFtetYrPHCTG7vMFIBQOZVjOA2HPUDPhPh74ra5f8AhM6hqPlambeUxmd4wkpGOFLDhgOwxnrnNdD8CPjXb6v4gvNM2G2vJjlNOQKI7tSdpUHblSA2SAR8q8HIGPncdgJU06lNaI3wlGdGXNLoep2Hw4fxR43h8LafbXX2h5c2d208U1o6yCUptWRCrKSJMgfLtjbgA1738SJLn4i/DzV7K6haebS7Bra21uexSO11G3IDF7eJWZYeY0PlsclSjEAPgfM+ieOV8MeL/Dl/O9rrMcsoj3vvzp8sVwJSoAPO7Y6EFcAT55xmvUl+LbeKvHfjez8N2sWtaTdI0S6pGkqMICinf2EaISygcjJYZPFfK4mnU9l7v5n01GtTim5R1fY+PfFqanbapPezFL6P7OsO51VXCIAux+SMjgbgTnA9am8MXGnWipJcQWt9PdB7bdcRCUxA5DBF7seMOvKHntR4ymu9K1PUIRGzwSu3mQxZOFzkYPcDHr6V5/Hc7XBiknLsyiGGFCHPJON3bHqM9a+hpQco6ngLdO1mfe37HWtReKfE3ifRbGW2tPB1/oQS4iuBDbXH2tcIFjdWydySMr7c5UKeCK+Ofjx4Y0TRvEWrRaDKbnTBPutrncJRIrfMwYhVAZSSOBnAGeSa1fh1451D4eXZsrnTJru7v7eWztrW6maBI/MG3ziVIIYAttORgsT0r2D4gfAHwtp/wfsvFI8TaDp87RGVdK/tYXLmRlz9nBCACQNldiK/ctIQuTnTvh63M9mdvNOtFRXQ+SvBnibV/Curxz6cZvNmjeBCi5U7uSoHTt9RivoDQPiNrWpxprVjrF54d1uxAktNU0944Z4yq4ZnXGJNxY5ByP6eHXsjaJFaeQ0T/MwZvLR93IPO4HHbn9etdBoGs2P9jiza7vItVW6dY7W4hCwra7Q28SA5Lbt4KhcdMFug9qolJcyRNOV9tDqPj14z134s6/H4g1vTdKvtQSD7LdarpUH2Zr2QDKSyqCQ0o54AHy4GAFFch4A8Ia5DqkGs6lBqmh2pKS2+sSw7QxPCqu/j5gDg4OAvSvV18CSazY6Toei36alrV9eGU2sMflrLEygkI5VnZySByoBx90HOcm/8EXOkapd6Zq+kaxoV9b+cYNN1NzG1tg/uzyCSoIcDnIGB61wutBQ5IMxrt1IuS27nD/ETxPeeGmhistQ1Sz1WJiVukvHkSVSMMUYNtJJI5XPcHBFanwg8Y+ENP07w8fFmqXa2mmPfh9PsIDJcXUEgt5FtxjhVeQ3BJJA+8ON3Of8AErUJLPwfp+i3dw92tvO93agKiqr7QkpKn51DgqcKdpKc5PIzPgZ4SbxzqKaXp2V1afz3hYusTyssTHyo5D91iAw54JZckVvCMVQM8JTSiuVdT7Z+DvgGD4yXov7HxXr+m6BIbuW2exu4XiGOUhaKF9sLIjKWjwqgD5GXjPpN18I9W8D+KNK1Kb4h6lfaN/athEugT3DGBHadfKT+KRw+HZRIRho+XYVyUeveHfDvhjVtP8ZeILnxb40ltUMvhexk/fpElvFGDeyW7eXCdkQOZD1O7aa8W8F3HjvUPHOk2cemadoeu2WoadapPrZNzqNpaPMoaeP7SwEjbWjxIiucLlQoJJ8KFGVSq2tI+fY+sjVcIxW7PcNBkC21sxP3YSox0HyGqdxMoB5HHb1r0b+zfhveRZ0TUbuDhjAjtOMKFbqGDDAUEnnt2rITwBpGpxgJrNrHJtGd13EgzgjgMRnkY/EVu7qyP1+lmVKOtSnKPqjzq4l/egbu/NbfwzmDfFbwpknH9pRY2/U12B+AFxeL5lrrCGNujYSVexByrc1PonwN1vwZ4s0vXptQtLu20q7iuZo0ikhkKncOA2VOD15FJOSeqNa+bYCpRnBTs2mtU0fNvh54bjSpC5bzFtC8IA4LZHf6ZP1FSSzBGZI2z0BZed1d7Zfs2+NNG0oSyXfh9YPKVEuJNRljX58BT/qT13YNUbf4IeInn8uLWfCpkwrDGpTYYex8j6Z9K35vdWh3LNctWrrR+84K4tiVwTknoD9OtaOuan/aOqKy7BBDBBZxJGu0COKJY1GO5wpOe5JNda3wR8TTSyKuoeHpmiJV/Lv5No465MIyOeo71mP8HtbgLb9V0BNv3gbucEc/9cKFJpWS3F/a2WtqTqxuvM5hrgM7Z7N0xUj3G5I1AAKnjHXpW+nwn1qZ1WDUdBldzxsvnwOe+YgV79u1X7z4G+LtOQNcSaIFGCDFqitnt3QeuKa9BSzXLH/y9j95wV4wWN2RRu2HkcE8f4180ftLOkfxv8QGE+ZG0FjhiNv/AC5QZGPY/wAq+vdW+GHiPRrKW41LTZbG3RS7S3KGNQMgZyQM9R0r45/aLkR/jN4jVG3eS1vbvxwJEt41cD1AYHnv1ruwnxP0PhOKsVhcTQpqhNNp9PQ534XTeR4+0Ig4/wBJAyPcEf1r7+/Z6m/4un4GH/T2i8Hvscfzr8/vhvC0vjrR9pA2T7zkdgCT+lffX7PIJ+J/gBuCW1GMfgu4/njNYZkvdb8j4PBytLU/TD4If8gbUva5H/oIr0mvN/gkf+JNqX/XyP8A0EV6RXflv+6Q/rqc+L/jyCiiivSOQKKKKACiiigAooooAKKKKACiiigD4x/4K0KG/ZJnBbaP7csuf++6/FWNUjVvunB5z/Ov2p/4K0Ej9km4x/0G7IHOP+mnrX4tJGWgbAJJOck9utcdbfc6KTaPpXwje2R+GHgi3t4nW8isnW6ldhtY+fIV2jPTaRn3zWwlznhWGPXOa3/gfqnhTw78IfB417SDqV3cW0lyhWFJP3ZuJAFJyDkY716VF4++FUkZSTwDbTsT8rLpqR4Ho2ZufqK+aqX9o7dz9oy/HzhhKcY0JNJb6a/ieLvKPlYE4FRvOoLYOc8cmvZ4/GPwuERMngq0Y7skjTAjFc/c4nPT1welPl8a/CBCdngxRgcEacDj3z5vPNQ1I9JZpU/6B5/cv8zxA3Yyw3c55qWOfk9zXs8fi74OyIFk8LANj5i2mMFY/RZuKkbxB8GmDbNCijDDI26ZcHYcdMeZyff9an3ka/2rLZ4ef3f8E8Te4JTOTzzXffs8TJF8adDlJIRbLVCcdf8AjwnH9a7C3v8A4NMkSDQTcO0gaSa4sp9zL3UBGAXPuT9TXY/Da5+Dq+NbB9F0e7h1VLe7mRRbzgmIQsZhh32HMZbr9OtbU4vnUv1ODGZs50KlN0Jq6a28vU6/4NAr4HuQW/5fEyQeMiOu6gheaVVRHYn+FFJJ/AV03gD4peB49BCaF4JlVI5WGbi3hhy2AM4Bb6c88V2v/C238vMGkx2jgYXa5KgY9BgZrqtHrI8+eY416wwrV+8kvw3PLPF9hdaL8P8AxZf6jY39pYLod8Gm8iRPvQMqgNsOCSQAcd89q+K/Dvii98Sa99nW1mOm2V3bwQqiwLcmV8AbsPGsgJ2qWeQYwDkdK+8fjz421Gb4S+PVunhjso9BvJDE8AeN8RnBYEgsPbcM+or8y73xNP4Q0OBLOaT7LrP2ppVWMW8oJR0kiCozfunSVOCFbcpA4AJxqwu0kfn2eurXnCriEk0tLHtviLxRdWGq3NroN0l40vmaSLtbKKazEwQi7VZjlJGTcCWjGELDDFsms3w/Zx6zdahNAIpLKBXDwyOFmmYbVRsBAXRQxZgmTkjI4JrifCnhiDw1pdhbSatZyu2LsyJK4az+RDKucELF2GMHIdju6V7Z8OPDtjqy6ffrdSnw8lu9wLeedZo7e7fBd2UskYzCpwT6gnLLXDUjGMeVHzKiou72K/hP4Wpo8V/qur2kUDxBrjzo5Tj5chREwILdRheCSTyM1x9n4zt/GzWmn6cjwX0k7WbabMiI8aKypuUeZkEYwxO0gqB0INU/jb8XV8SeNtF0f4d6vqEMls/2k6jLvi8+SL5obZUxIUAfGWJCsVPO0VzvgP4UP4evtQuvFTwWd0bVrqCWa4TEbecDI82Tkpkkg7SNwXOM1xVaagnOo9X0PHxvK3bZE9/oSeOfiS0iaTBptlZzxqLyHSkto78qVJkY4CSqu1QCDgpg4BJr6A1u21G/nttMstV0exkWJJbmRJJopnWRwolHkyL0CMu3J3DHQCq2kSaZrbapcPc3un288EFq95ckXKyK0SPGYizZjeMB1G07ACQcYrk28QwfC/wNqGv6nc2z6n5EgtraeWQySszNwqhhuTgYeNz0PAya8upOVSyR5VvaU+a2iL/jjxda+H10DRtOtkHim4jFnY6jaXJhZFQsHd0cuFUo5OQQ2Qck5zXLeNtBQaTaA6zPZW67VbT5rRXhkQKWDbVU7SzyH5pCCTIFyOK5WyMr+N7/AMS3Fjc3NtOvno87rIbaMIr4y24uxyM9WI6t0r6I0jS7W80C5bWnsrdLtpGuVjuREtt+7SQR79xMgVZFG35jkjpgVEYuhUUkr6EU5L2yhiXolp2SPAPAvg2TV/D91EqWKWrIGj1HUQERFEp4Q4zuzGR5hPykkbSSrD3jwxrHhq4srK7t9NtPE0emvEq38lhLJC0m1kHlRlJGYZLktINq8fN2rzPXfG2nzTjSPCdu1vo0DpZvqTQylr5/MQPc+a2AT5m0DnPzbj0Aqt46u7rS9IsfDlyl29ldI188ccoVJsglWhZS+eg5K8lwMEKDWldVKsk7WOZc9bFWpR06M1tW+LHiW2+IelSa1LY6ToTSz2r2D2tvB5znaIVgRYxKzKBuLjbGxbGcgivLfi7aO0154l0/Wpp/Ck7vLPZWkZ87zV+Vo4txIQl85Y/KPmO1jxXrmv8Agae/D6XqEssGtaO0d0LeacxwrMYQ4TzgjFGCyYJVTnnnFeBfEISeDtMm02+MsNrDaST6NCjmRGj3M0hMsjbpSudoB+bq2AK9TAVo1bRfxLSzPqsJVfJ7Gp0PDfH/AMVtZ8ULL4fhmkg03cu2zt5SEL4A+b+83QZPWvdvhP8AsV+MvHWhRy3up/ZzNGskVnBEcx57s/8ASvE/2YPBKfFD426XY3ilrG3SS/u9vG5EGQv4sVGfev1h8E+KZ/C94FtyqwSYVkx8tfS4vFyoSjRg7aH2GW4GFSm6so3M39m79hrRfhpawz63K2p6m3LEgLj06CvoL4k/B/TfFvhaztIlaJtLZZ7Tbj5GVg2RxweOorO0L4gQ3d2trI6x3BBKAHIOOtehWGqzSR5eNyvqVI/WqpVYyT53d9zavRnTacUkux+Svx0+LuraD4m12wM11vt7mW3eGfGGjGcwMuNpAzuBPPIrM8IeKdH1/wCFdnPPaxjXYb37Es1ldvG7BJPNjmkibcGO11QFSg+XnJxXt/8AwVR+DiaN4atfib4f0+JHMy22sbQcSBsBHIHG7IA3deQK+W/2d4ba/wDDeu3eoRTXVjptt9taC3K+bLIcxxKBtJ2hiGdsgKik8kiubGv6xQ9/7LPMxFFULTpOyev9ejPcNJ1q8uNQhmuL+a21C8DpDdoyXE7QyQgCQCV8H5kYbtxJ5bHIB2X8VR6PrWgq13Bd6drkVxa6rK6N9otTHEP30c+UlXcWOI1SIMccMprktC1pbnTpbvUNMElvPAtpFLaQQRmARIgklgBc5kjQHGE64OM8Vl6Zf3HiTT7Rp762tBbRJHaXQL/bZoRcNIZFQq3zMGLMV8sDcjKBkCvnaVPXmeh8fjpubvHaJ53pfxa8RDx/rGhwRQa1Y2l79ni1KHzLSOKFWYGZ9245YAEKSORgZzWR4w8KRpr3iHUbK2hvbu4ke4Ro8PO883IUgc5LsB+Vd34z1WW81y+nuNR+3K8h3TlpANo4VCZAGOwALyOxwT1rJ/Z98JSeI/j8GhgSex0xpdQk2KCjhVzGpPQkyMh69vavuKsnHDqUtWdWWt1K8YbXPrT4I+EY/hj4F0jw7bX9tFPZwhLn7POjnzj/AK0ttJwd+7rzXr/w+EU2ti5n1mBYoMuHubhYlLA9BvYZ/D0r580KT4g6n8QrGzk8L6PBp0s3kJNbTNJeAFiPm+UDpg9u/XFeg/tAeF/GXw1awGn6dp11J5YaGW4JMTEnkEgblwcZxjrXyi523Jxulrv3P2RRirUlJJtO2nb8z7T02O31bSFxLb6hazJjcrCRK/OD/goHaXPhC+gsbC1fSrNw0nkxg+TPk8kA8bl65HIBr6v+BkvxO1ux0zUdZ0DQ/C4Kgzx2mrTXUdzFgYYRMuY3z6tyK6H9qr4daV8Tvg14g0vUYozewWz3mn3ewNJbzoNwKn0IBBHcEivfjWbgppWt+J8lUoqFV0ZPm5u3R+Z+RP7JOpTn9qv4ftEjuxmulliDeXvRrSYEE9ADxzX6OeHLnW9W8Kw3OuaPDpGpkt5tpZztcRhQflcMQCNy4O1hkZ5r5s+F/wACfCvgiCy8bXGp6jpfjOxtbjVLe7W9WCwtAi4ME2yIybnQsxK9Mqu05Jr1260KZdGsbKTSrrVtS1O6/tJ5p/EU3h9oWKgb43eOKWflAVzEfvHJqlmmHhV5XUSS3u0vu79j53MsDWopOqmnKN0refXqv69TN+KNhDqmn6Z/aEH2vS7a8Mt3p9wu62ugwCoJUIw+07ioPQ89QK8p+FGq3E9l4o8IL4L0fxFbNoCzpaWeqQW01lfKzFLkQzS/vWXeSdq+aufmzuArV1L9lrx5FY3V9HaW8jF2uItIv52mmi5DZLqDH5jK0eTGRvLElsVxt38Mp47W/h1PwnpGn39rG6tBf6lFBFbSbTtnMk9u8cm7k7BKjHoCe2jzXC16lqUk5LzPmIRr0Yck00mW/wBpyx1fRtTsfDcWreM/H9xp8Jhkk8XSRQW0q7YnZLKZUZ5lEgAO4gIVwGzmrn7KmhtqOs69qOqRbb2wtbCJZZwoaOLbMiJkHoBGqjknCDniux1n4aav8R/Cmh2On6XZ+IdIt/Piit7zWo7eCyGUKfZ2kM+wOAcxJv4VDuB4HW+EPA1z4D07xVM/hu1lv9TltY4dMk1IXFsFhh2gtOVPyF5HbCpkY4UZrycwxFKomra9z6vh+U5YlRW2v37HpcUsgRWV8jsVORVqLxHY6ffWtve30Ync5jtFVppmHr5aBmx7kYrzjwjf+LbXxXcwat4U8JaPpFzuaCfw/LL5yBRwJQfkbP8AeAB9q0fEGq+NY9UubPQLvSdIt5IyRe31n529sDbuUAh8c5Bx25FeVCpKL11R+iypRemz/r1Oh8Z/BS51bU7LV/D0EMN9dy+ROxZoxKGU4V+AVJwVBYfeK+pr86/2gfgV43+HvinyNW0aS7iUN9llGyRZgpKgLgkluAMDucV+ufwXj8QeIfCzR+LNc0jVpQDEsul6O2nyhex/1rrwRkYHYVy3x0+E8vjvVdOlCtqEmkyS3qWCKM3spClYQxPyh3yfQd+Oa97DyWHftF8LPnsTTeJfsXbmXXU+Yo/AWvfDf4R39jeWbaL4v1+w0q0ube4BE6osS28EJAyoRVa5mbByNrd+BSbTLTT9b0bToLZDDptlKVkIALSTSxtK5AH3iIgSc5zIfSut/aZ8ayeC/Ful+FpIg8mnR2l9fF58qwKtJ9nUj5igeWfLdSGUDpXjfhfxFrXjbXJVimaFJS8lxNBErO8Yz8q7vugH0OeK+WmqlWtorN3Xc+DxtKjSxrw9OXM3bXy3/wAkdfHrDtDMGaGJUtzJ5pCqQEYIcuee4HXsKXRtA1XXLvTdbgg/tSxtbuK9DRXUTM4RwRsDSLk/JkDPODzXMW2j2N3faY9/FFf2lyZ5DBdxGbdGvkvEzBxtwy3II28nn2Na2i6bcW1usUFraxW8McgLtCR5YaVtoDMcABF6KPY1FeCpxVKfrpp0PToSjOcYRWiOd/ac+OGi6jHrVzLpYuJdQ1gahPA9xviMcQMdvCUUY4j2BxvIZl4xWL4K/ZfHxHtLbXfFlncWtq8Yb7D4fswrqmdwVnLFmIzgkBjgYrzzx9t+IX7RHgPwcJFNjdarZRyqvAKtKC3H+6K+4PGnw+XxCAh1LWLaDG1LbT9XuLOJB1xsiYAn3IzXrwU6dKDh9q7fc+9wVOlG8Hrbv33Zt/C3w94P+HXhjSdN0jS1S3s7wOYo1KbwVYs8hPLSfKoJb2AAGa+jtA1nw/4luTaaXrGjSuytItvZX6SzoO5KDkdefSvDfhJ8Ctd1bwfceRqy3CwRGKAXk2+eXHTJx+AZuv61yHhj4QfEe68Tpe+GPEutaddwXDI8unxQLBGQNpWZZVZSODkY3cmtMPGvBpzheL+87MT9XrcyhUtKPfbX8DQ/bT8HaX4av/Dnj/UUzoxlOj69LCxO2JvngmAAJyr7xxzgjuK5m5/ZxBttL1bwbqdvrum3TJdxTWrY80Zyr5xhxhj0OcgAjvXsX7VXgHW9c/ZG8aWOvajaavrllYLqL3dnb/ZUeSBg/wB3cR0DDIx16CvgT4da7rVn4E0nX/D3iC9061vMfb9Mhu54gJSoPmqikIA3Occ5BzXJjKKhJz5f6/pPuPB1nVpKHNe115Pb59fIufEfRrjwRr2p21/qVguqRWrSNb2dyDNhpEBDH+EjGWwflHfNeZeDfFVrp/iNrqeZhbiF4zJtZtzEg/U9OuO1dP8AEnxNdX/xH1G5Gy4kks5dOU3DmTYHj27iM8kHJA46CvKbxbr7OPLm2S4+8qDGfaubCzu1JHxfF+HnhsbRrfzRT+aOm8TeO1tNTvZobmKOymLtEWQgyAj7hB78/wCHWvNYEeSBWED7JBhXYHacdcHoe9Z2orqF7LPa3d686bhtUqBg+ox+NepWOoR6P4fg07WtIZIbVZFt7jZuhk3KBuzg/OD83Ud8Dnn6nDpLRvU+h4WxtSpUbkk2rL+rn11+yZcxv4a1C3F1DLMQ7tChAaJVeLBIB6MzOQcdzjODXseozLBbvLKMhQTivjr9knxlbeHvitoNpcsEt/FGmXGjLKeB9pjaGSEE/wC06Mg93r6+1+W4t7NntbNtQuQfltkkEbN64LcZx279M14lXmpS/rufQWTqzhJa3PWfhB4h0Kx8B+JrC81TTrWa6kktRNc3Yjt5piDEI1ZwOdxVcc5zkdRXlehaYurmJDGUuJP3ZRn53AkEEjg8g81yeneNLe4uDBqPhDxJdQIGf7PbrayPGy/xGF5QzdOgAPHpXTWV609sl1HbSWJnYlLeVNkkZ/ulQTgj0BP1q54huEU1sZrAuhVk3pza9P0PDP2m/gpovw61bTvHWnmIXVnqlrLNaxMXR0lcJLGSQD82ScdPTGOfz4+O0Edh8R73T4hiOwgt7fAGMHylZgPYMzAewr9G/wBqXxVGnheDw0VEs989vqVxKzZKFZj9nXb1ywjZ/wDdlX1FfBfjHwna+LvHE+oyyzSnVLtyFiOSEErRqAMEk7UB/EV7GW03ThOs0+WNvxPl84qrEThRi05O/wCBw3hHw1pt34a1fXtVNwbXT7yzttkJG1hN5pbd34EeeP6ivQf2Tpxo/wC0L4S1uwiMtno919ruzM6qTbbhG7cnAO2Tpnqa7eTwZaeCo9b0XTIPM00ak0B8xVma4RGkQFuxyoPTjJHtXK6L4Y0zRBqTLYxb8IhDDJIEikr7ZxW1bGRvKnZ66feeThcK3aqmtHr8j9NPFWp2fhexM+p3Qh06JlRrpUZ1+ZgqH5QcAkr83QZySOtPhe8jRM32v2tuWM/nRafJJvUAnlljYFcAnPsa8Y+BHx/0j4h6z4h+GuuyRQeJtDvLm1sVkO1NSskkYKiHr5sKjbt6siqw5Vq9ah8B2EELRxJEkboVO+FG3Kc5DDAVupHKkHJyDk18/wArw9TlqI/QsPWp4ulzwkW9H13T766uE0u/iv1hcLKYySY3xuw/AKtjnBA+letW/jmfR/hNrurzXKx3NtaSRW8rt92ZyI4Tn/ro8deVWtrZeHLFYYtscSZPYZJ5J4wMn2Fcn8bbTxM/wXsdbtbe4m8K3OuC3vIIItzkIv7mViWGIjKWH++sR71nCs41Xy66XsZY1QWHfNt3f9djwv8AaYv7rVvEXxGa81KfWJ0SW3hvrj5nuEjjjjifgEbWCbhjj5ge5r7E+Enxd0i28EWml3mka6XjvdTSS4tdNaa0YNf3P/LQNkDB5+XjmvA/ht8DY/2gfhp8UdS08XNj4i0WKzi0/T5YxudVtg7LImeGk2gKMjBX0Y1j/sv/AABufj6msjTJLbTrfS7eWdruePmS4mlme3hYDkLxljyVXGASePXeJxNKlD2Ebyl07/j6nwNOjh8Q5Tqy93TW5X+Kfh+DVf2dr7TFgvtT0u4vNTkubmGxmDI8Vvczo75QEYmaDkjHHXg18YfHT4jWfxHbwBLamVn0nwNpWiXBkXH763EinHqMFefXNfSfxI0LU9K8cXng/VUmt/EsBNk2jo7SzO7jagRF5kVwy7SPvBhj0r4x8S+HdS8I6zd6PrFpJp+qaaBaXVpMMPDKvDI3uCCD7115fi54iE41Y8rTX9fgTXoQo1oqnK+h7b+xL8a1+HnjSXwxq8xh8Pa3MhS4Y/JaXf3UdvRHHyMe3ynsa/QXU/hpo9/cyXUmjad5058yVnsom8wnB3E4yc8d8H8a/MvwR4BvYfg5B45t1kn269cRvAMY8i1ht5HkHc4885GMYBNffnwW1u4i8L3UQurm4tYpR9lh8wuArAEKgJ4Bzwo49q+dzmUKNZ1o6d/l/wAA+xyLEz9g4c3w9+zO10/wXovhGK8vLSx03S2K5ub1YI4Nygk/MwA4yScGvkn9uP4xa7L4Fh8NaRZy6f4X1W4RbrUJwY5dR8s71REPIhDANuP3iq44HP2FB4SjvZob7WwL+7jO+K1mbfb257EIflZ/9sg47Yr5E/4KLyK+leE4iS0ovJWJP93y+/45rysqxixGMhp955eZ5o6idGk733f+R8WaYrRq7L1SNn49ga+0fGumReGr3SoxcWUIawihfzn8tVlSNN37wgAhgQ4z38wcgCvm34ZfDq58Xa9o2jhdv9tXUNhHJkAASSeWzZ7becntj3FfVHjTRpPE/jnU9L0+ya+nu75/slmtufMuVg3rEEQtncYxIAnU7iACcV9zi6fPy6XTep4MqkY0ZJuzSuvUwfDWjXniPVrrT7e/ggtr21SVxPfWkcP7tsjbK8qRlmLAbfMweBX1J8OLqFvCttZpKk09hPJY3MseMTTIFBk+UkfMhjYbWYYIAY4ryv4Z/szav8QtRmsp5LHQWj0v7VaWuqWsd5Hd87TCYbe4EsShTHuYqrDeCvIr0fw7LomheI/EvhLSLGx0640G4RruHS5zcQOzqsbP5hldg4ePayOsZUbMryTXzOLjOnRbXT/gHTlGKUceoyek1+KV0dbqEcIUK7RorcM0hwuO9db4qi8ISeCtKbTZ7Ua7YMrXGnTXGJpoHbaXjXGGKswbAx8ue4Fed6zJc/2tBK0UsuiyQ7Gexjja4tpt4y7Bzh4yhIwuGDKOTu4L6SC0K/2VdXuvSGKRlt5NLe2lDK6hV3s4VQylm3cgbcHrXNQr1XFuyZ+iTw1Opyyu110vb5u2nzse5fCC40jw6Zms0i/tWdcSXEhxJs/uIem3270/42eCo/i0fCmjmYW12k9zdWUvDbJwiqDs/j+QyfLkc4ORjI8s8uU6eGYmGQRbiEblTjkZHXnv7Vm/GTxr458aX1l8PvA+vw6J4X03QrS98calG+27eKeULHaQSBWaN2iDOzLghZAc9Ae3C1vbxlTmrRWrPHx/s8Dy4yL1X4af1pt8jL+K+oeFoX8OaY1mdT+33txJoWlSQyGO/u4o4ZCzzQB5IlZskkDa4MgJwQR896V8P9f1rT9X8UfCfwC/wt8X6NqEMsM+h3F/La6nYSERXcMqXIaHbCzo7RbiMeapTAzX07APDPhzWfhpaXVoLGS41e0OmXNlq8dnDbQXKxRrZssqbbp3RA7RIC6lQdylhnvfC/hXUNefwndG8vvJuYZ9N1TSYmzBePG8lnM0ij7pQrbSbxzgNnOaqtKthVGWHgveSve7622Xqvle70PziNWli8dKpUbfPd9N1te767b6eZ8pftK2+iX+jeGtF8QT6H8RtSspU023sPAE8ml6xoryopaZrBg9uYWdY1KuF+ZlVXHbwP4UeEHg+LGkyB11CTwZp99d21wE+S4vhcC2siF/6+Z7dtvOdhwSK+8/gf8AD3xb4KuPFmheJvE8Ov6LZaZcLZWlykj6iLQXCNas91jIVVcqI/M+UxgqF5rz3T/hdpKeJtNv4YdQgRdS1PW9QkmnnuIrmcvaeRCJbiCGX5HLyFWDEMB8zdroY6FKPI0kotpb3dlq9dtb6X02uenhqNNYmnQUtZ8rWlt9dv8ALQw9K8PeL/DH2LTtPi8P3mh2wZMGydLiZeNjNIxJDdSxJbJOcCvWdVurmw8KRXJidrgx52IefoDTLnVLZJdh8xIEBLm3jDvx0UAkDk9+wzXTeKvEHhrVfD+k2+mO9hrdrGxmtJYpJIrteDlZQNiv1ODjI7cVzwVKtJuUtfuP0eoq1FRjGGl9etvU4b4e/HDTfDd5JYavpXizTLK7RJW1OSJ7zTYHzwJVXmNxgEsA2AQdw5r89f2xfDotvidqGrWkamzvo4ZlkiIaMkhwMMOPmCEj1A9q/Uv4faVoM2o2mo3d3HBcQTLJHDJFlCRzktnHBx2PvXgf/BQvQ/DNtObsW9rZyXmmW9/qCqoSGX7NJehHCqMb33lRjG44r18HJxkn0R4GYQjOMo2d5d/L/gX1PzW+Ft9Y2PiKeW/tb69jNq6pb6eB5ruWXHJ4UYzluw7V7TZeKLbXZr230/T7mSOztjcXsqXaSxwRLjcdxbDbep259s15N8NIruO41Ce3luLXyfIu2jt4POQ7ZMpvUnBUNg4bIPoa3rQ2+naP4j1DT5TOZbSeK4aWDyz+8GDgeuT6cV69ehGpLnPiadVxnyH1D+zD8NfD/wATYrzx7rdgt/MdSa002wkZjb20MSKd20nliWA59DX214fu08PeX9itY7dFGAkahVH0xXzX8JLyD4QfBzwRpjWWqT3E+kx30i6Tp4upXnnT7Q7NuwoxvVfmYZ2gDOcV6x8N/HF3400j7ZLFcQMYy6Je6e9jOuDj54izYP0ODxXi1ptTcl3sfbYahelGLVla5794c1671KQCZcRnjO6vBf8AgoBpNiPhdaXMsKzMsxjDPyRHjJ/HP86gt/jndeBteSC+tPEV5DIzLv0LRo7yOIqFO6UZ8xVIbhgCDggcjFeyeJvB+m/tVfBrV9BdLqwnuI9+napcWskIS4AyjASKpKk8MuOh9QK2p1OaKtuzGvQ9nJ8ysl19T8kvhN8RR4X+Knh3U5pt0FteLYXjI2RJaykI5P0BV/Ypmv0N06J7e5lif78b7G+oJBr8t9S8Ea/4C8QE67ZSafBczTW6zxcoXXKTKD6rnOPQjtX6V/C/xH/wmHgbw3rj48zUNNt5pcHP7wIFkP8A32rfnXs6NKx8Fj4SjJt6Hp1mf3J6dqtKflqpYsTAT06VZB+lfE55pXj6fqz3snt7F+p8nf8ABTHWJ7P4QeC9LifZBqGvSTTHpnyYAEB/7/sfwFejfsm/COPwD8MdLFtp7i7lt4pLqYqWLzSxrM7n0OySFPYIQOpzY/am+Hen/E3wz4Osr63uLqS28S2axxwgFfLmcRz788gbAMEdwM13HifxDZ+EtGlt7/QfFuo3LO0qr4ZtJWMW5lVUWUSRjhQgOD0BPFdWCrRlhIU1pZs9ujQl7SVS1+n+Z3STSRfKRtGOmMV4/wDHbwlLe2sWumxa5srY+Xe4jLAQP8rMcdhkMfpmu88E376joTTedqU6R/dOrhhcAej7ucjHU59cnOa4TxBr3h651GWHX/DfjfxcsjNEYYEmnsIQVzkRiZI9uCfm2scgjrXVTxDbSdztnh7Xsrnwh+2F8EJPAmrW/iazhf8As7UJPKnJU/upcZAYnrnBwe/FfcX7GVx9q/ZS+HDk/ctruL/vm9n/AMa5H4l/C648SfAXxfojPcajYW2lS3OkTahHLBeJ5CmSGGVH++yBPLD8EjGRxk+wfBbRbPwz8F/A2lafZTWFrbaRAnk3AAlMnJmdsAcvKZGx2BAPSsc1rRqYOKe6f6HlRwzpVpSS0t+J2gO3+XWnK+e1MX5iCaeq818ldtWRu0ivrOnNrOh6pp6AebeWc9vGMfxvGyr/AOPEV82f8E/fhu1h8HJ/EOooE1jV9SuFit5GXz1trfbCPk+9jzEkHTqtfTwRgdwbGOQa4/x54L8T3Hh+3t/CEPhWK3EL3Edtq9gZSt1JO0rtuH3FPmSn5MtuYdq9vL5e7Ok1vZl003NNO1jf1LSYZd8JBZyMFcfNuHI4+tcvrXhjR/EEU1peSWUkpXL27yoXU4wQyg5H41saH4b1tvCUCa6lt/bEkYWaO0kZod+Pm2FvmK56A844Oetc1ZeFPiPZ31gujan4Z0PSklka9sJtPa4Ei7xs8tl2MrbM7iWPzDI44rvpKXP78bI9KTXJ7krs+Ev2ov2VL7wg914o8M27XWnR5kvLZBl4k6+ZjuAM5x6E18sx3hRS6EqRyCPUV+23j7w1bat4f1K1uiri4tJYXIGAQykf1r4A+DX7Ivhq98I+L/EnjM3N5Zx2YGmW1ld/Z5YWMhRrlsqQypmMhTwQzZxivbp4uNGm1Xe2x4VfATr1E8Ot9+iP0Q0GRNT8OaLqUYUrfafa3anrxJCj/wDs1aSKyjAwtcB+zL4hHi39mn4baiZPMmi0hdPmP+3bO8H57Y1/OvRVXPTtX55iaHs60oLuztjPmV2Cbj6/hXz3+2p8VG8JeCrDwbYTeTqHiAG4vpFYgxWCNt249ZXBH0jI6E19FRKS3Gc47V+aH7bXjl9e/aN8VwxSb4dKaHR4sHhRbxhXA/7bNKfxr0sroKddOWy1MK2sGjyvXtbacYXlBwAzZHqST3A/U1leGfD+t+O/ENtofh7TZ9Y1m7JENtFksR3ZuyIO5OKk0vR7zXb2z0vTbY32qXsqWltbIBmSRjhVGfViK/Vb9nD9nGx/Z48FrZmJZfFN+itq+o4+eV+vlK2AfLUkgAcHGfev0Krj1RhpueHSy720ve0R8iWH7GHi7wd8ONXutemt5riWJX+yWLZ8hwc8DHPHBr5r+Hvwh8aa18bvD3hXw4sUPiO+uXk0ueeXyYZWRWcrv6DIQrj1ODjNfsP411nRfDtgja9rWm6LHcZEY1G7SEy8c7Qxy3HoK+JP2mLa0+E3j3wP8TNIsLLUNMttetr12iiW4tzIp3BhghcsFbHzD5lHPFcdLGznPlmtGdeIy+EaTnT0aMfx9qejw291H4hhi0XVbeNFuo4baWKS11BNySqyEiN5FkRkYK/zA7lJ3CsD9kv4svZePtROoadNcTyokMcdipxvdsbQD0UjPzMTt289TWx8SNbsfjdD4u8f+GtN1geH9W1eeOa3v0USMEig3O4hBBcyZkbnHzLxzXjngHxz4h+EvjeW70e7SyuwBbfZL62jljkjMitLHtdTtJCg8YPBBrzalCEo1KSWvQ8GnLlqqcuh7t+1Hpceh6Dp5vdCg0PVpZDLPa6c7TrbIyAESyMiBmIXhAeBzj5iT8utq6J4htdTs7V+FKRwQ/6xmKlPu84znp719lX+paj8Y/h5qmt61eT6Ha6FHMj6fp0NvF9tZF2wKsshabJJBbMYQAbieFr5X8Q+FHgmg00TpNGQxEyQ7JM55JAyRz93JyVIPGcVjgEoQ5J7onG8sqvNHZnJa9/Z9ppmkk3kv9pHP2/z1dmiYtgDDHn5RkDPtnivXfgje6rP4sSfwklnq9xpoiAbU7pIRt3OoaMMwcKVZsxqGO1n4OQa8s1KbUPDMNz5draw294mxnaHc8iA8YLdBkduTk5NZ3hvxHp0HjCwvdShnWwh/wBcmnXP2OaQY2lRIqtjqc8cjI717Lp88DkWkr20Ppn9oT4T6b4Yg0m28PahY3ur38X9oavAkou/JfBCpHiNf3agsdwA7BjkGvAvCnhe716+uCNTXT7bTWDrdvbGVvMcHbENpDDIUnrwQcc19BaCzS+NZIo9M0uW8vomdpHeWCQmRCSkbI6og2nYdwKAbsg1zniTwRpGlXF5b6db2NtsmVFSynNwjEAI7qzFiT8oLEOVYncoANebQryhF03uZVKrnFz0V9h3h/xNqWg+LLTxdoupzf2pYjyRdtCVjQjauWjJ3BSM5XHIJ5zTtX1rVNTjgvtU1KU3lxeMqNGMq8CO25F5+7uY5CtjOTjPXBa9uIJLuxi1OZ47ZwyERptZxjs2VZeSSOQQvTFU9Aik1OZrLUb1tJtMuLYum9U3HJl2JydzHOVGRngcVKhG/PbUwjGp7PkbMXxzoLan4Fvr1r6yGo6ffq0GnTSBtUSFh+8Ty0BzCuEcsSCCTgEE1337I3hq98U6K9hY3w1C4sdYt5W8M2+ILq6tpVcTSW94TmKT7oCR4d8ABgORgfFvQNHk8MWd7oHiS7kuLCdF1c3kEsNvK7CT7NhyOJCglAUgErn+7k9B8PfEmh/Dr9nnwN4suNPutZWTxReg2M88KW5+XYEWML5rJtG51J27gmCNxz2qUpUfd3bPVwtlL3tkey+OdFuPCyeH4PDWop43GlMsel2v9jR21jdx3UJY2F3eRGKaabEfmDO4PsGSrBgfMvCXxc12/wDix4N8LS6Zp/hnTz4t0+zk0bRBJFbp5V5GQrjzSJCrAgblIVWIByBjzT4uftB6/wDFXWp7i4u57KyaZZLbTYriRobTjGIQWJUlizEjuxOa5r4Y6rqOjfETwfeaWYJNUGv2X2aK7i3IZzcRlSzDlgW5bv15opUJRinU1Z0VcVedqeiPuTR2V9sqTCSJYkLSxqyqrtk7Dnvncueh2kjin3hCljxgcDI+hFd8fhP4KlkY6V4zgSB5SlvG95G0jZOV4dVJJGMDGas3H7PmrTo72mpz3ORglrMSY57mN687llax+6RzjBxa9pJr1i1+h574cPneJdGgCr+9u4hgrkdcdPxrS+HvirV7rxt4YsxrF/8AZbi9ggkiFy+2RD8u0rnGCK6HS/gtrvh7XNKv5bi2uVtbuOV4fIljbYpJJywPPArm/AvgvxJ4Z+IHhFtW0O8t4ra/tpJ7pIjLAig/M/mLlQo9TjrRfa6Cri8FiY1FCafu6euvf5Hndh8YPFz6Tp4XxJqYkRCXuRdzNJNk5G8M5XCjgYAwB360svxW8a3OQfFeplCOVEqgDH4cf1rnLXw1riWdtGnh/WnQplf+JdO3HGOQnP1qWDw1rzyY/sDVxuBwW0+cZ6eqe9P2t7anurDZco/DD8DvvhpF4/8AjH4xt/Dml+Kru3lMZuJri5vNghgVlV3CggyEbwdgwT6ivrXwF+yjbabDps3ivxXr3ijVI3WS5gW+aCwmYFsJ5SgMyYKcMxOV64OK+aP2VLyHwB8abLVfEdveaPpx0i7gN5e6fcxpFLJ5eF5j+8dpGeB1wegr3H9pb9oyK7+GB0f4cXOqajrmuBY5b7S7G436banBkLNszHK4xGF4Yb2PGBXq4f2XI51Gfmmfe1q46ODwaSg7apLz3Z8vfFfxTf8Ah/4leK9N8PeLb6+0Gy1OaGxmjuiwWMEEorjqEYtHnPOzqa5iPx54pk5/4SXVlPXi8cf1rN/4R3V7e1SNdA1hERcDZplwcAf8ApIdJ1SOPc2j6qijIJksJlA/NK4ZVU22mfoGHwuCpUIwfLJpJX0u/Msav40124tJXvdYvL5QDn7TJ5hx3HPSvlT9pVTF8b/EsTD5gbfcQoGXFvGCcD1INfUE2lXUkqQNazRl5VQebEYxyQOd2MdeTXzF+0jZzJ8cNej2M0si2pVR1YtbxEfnn9a7MLK8n6HxXFccPDD0/YpJ36ejOV+GJCeP9HOcAytz0/havvr9n+HyviN4BY7cJq0CkdOrkZP518D/AA7T7F48s1n/AHckZdSnGQ5U4B/Gvvr4CTJN8RPBzA8DWLdh6kFj19eRWeP+F+h+dYZ+/Y/Sn4J/8gjUv+vkf+givSK84+CgxpOp/wDX0P8A0EV6PXblv+6w/rqZYv8AjyCiiivSOMKKKKACiiigAooooAKKKKACiiigD4x/4Kzrv/ZKnH/Ucsv/AGevxYLRGBhliQMAY/rX7Tf8FaDj9kmfgn/ieWXAOP79fi9bRLMm3eVYDJxjPvxXHW0ep1UT6D+GzvL4F8OI74SO12gv0UF2Pbtkn866pijFQoC5PAzz9K3PgH4R8C3/AMIvC97rnildK1Oa2kWS1eRPkxK4UjcOCVwec9a9AHw0+F4iMq+PJZiFz5K3dsC3sCVH618zUupy06n7Zgc0oU8NTg1LRL7L7eh5DPGYJZInUq6nBDDBFVpZAeOgxjk5r2+H4Q+AL+3vLiPxNqv2a1UGaRLyx8tF6A57ZJxzzVY/B74ZylmT4iSLn+F7uz+XPQZ3DP4Vk+bsejHOcK9+b/wFnjELEx5J49c9amDgEEkjOefWvZYvgd4DMZP/AAsGWJeoAlspP5S1MnwC8FH/AFXxAvWXqGFrakH1wRLQuZ9DR51glq2//AX/AJHkFk3zhu3TntxXe/ANS/xitgCy/wDEn1Vmx3H2Vh/UV1lr+z/4dkjCQ+ObxVY5Z5NOi2A44+YSd+a6/wCEPwM0fwz8QYNSh8dW+oudPvbVrdokRgjxEM4w5J2gZxjHvW9K7kro8jHZxg50KijJ3afR/wCR6J8KdP26UeOPPbpXpHlEDhOlangPwj4G0fQrQtrtzfSMzSZjlG1iSef3aYx26110Ot+GrUFLDS55yQc7zt3Z7MWJJrr9nbdnz081nVSdOlJ6drL72ebeMbudND8Qx2eonT9QNpNBbXgkRfLkPA2mQFOPcYr5N+LvwK8JeDPEljeB9TtLDUo1XzLfD73CGPeHwyj5mVzy3AxkEg19h/F/xldv8N/ESRWlvpttY2ZuoSNzMhjZcE49MngDnvxXgnxFtn1rwxbXWpXUlrBPIjwDUoEhgt3V1JjaKQbpEZMDJw5IB4Fedi5yjJJHy+YyqTknOKWne54z4Z8ZxW2vaLG1vb6ZZWEtxaSSSM9wNjMixuCSS5jXeMbfuyNx0o+JmqWfg74SR2FteQXGqQXb2MmmzWMpjuJnTZGbZmj4aRS2Q2wbTnd2rpbjQtE0eK8XT7BbPTLovfIbvVra2tZBt3oqCTaI9hc4VpOFDAkggVz3ja80TWNQM8lnfXGuSWiykx6oyQ22UiJmt4A+AS6gIAgDKiEAZrC7lJe7ofISr0px+JHJ/DeytvDXhHR9PtdPmOtT2yT3t9tSb7OELK3lyREqqgEOMNuI5OOldn4Q8Gaxrn2TXorK+16xlu5YElsFF35cef3srqTmLAjLlHUBhsPQ5qp4V8Eap40kurOW71q9v7tluItRSCTkL8oVXEexFdJCpVVBIJBIC8+0eCvhr4w8EaVImiWHiC0kubYzFNN0iXzWvCnlAyOwCBVTI6kkYAAFZ1aFXm5lFtvsmeHPEU4Nzi7r1TOL146bbSahqc2pSNbeY8xuLyQDILg42jCgEgHYBgYwOlecfE7RbPxpqSol/Zf2W0QF1DMZhAkgzsVTgHzfmMgVSRwWPAwfoLW/hV8VvE2gS6TF4FvZL66SRZ9WvntI1BYg5AZixHJUArldoNcfqf7BPxFFpLZeGbG306zvLcJKNd1eFzbOwAn2iKIhhIqhcnBUEgdc1lhsBiXLmlBp+heKzJ4iKp0aTSt2f5o8L8HWcWs+KvD19dzi+tnY3lppkVwYSyKQAXOw7M7FccfNjJ6rjr/iv40tx4wuxp2uaffQKWsLowxsip8scbyLG5wzKpkVSG3L+Ar6I8C/sOeKfCNjcz28mgx+Jri0aFtd1DUbq7eOUxsodIQirhdwwrMRhQMCqulf8E6/FF2mnnxD8TNMun0+3jt7Yw6HI21VXBPNwuC3BbjkgH1r0FlWJqT53G1vQ8RUalR8zXyf/BPKPhnp0Wg60txpl3b+IWlfzYLa2tFj+0AAgpLO7KzphRgYLNz0PFc1461mLV/GmtXMwKZuI4LEm5mJ3443DkKBwNo2opxjd0r7I8JfsN6B4d0v7FdeKLy8G4MZYLSOF9wHBBYvt/DGfzrQn/YY+G17erc3954hv2CFGja/WONweu5Y41z1+taU8nxTn+8tb1PZw0uSDnWT5/lb8z5L0bXrW+1DUdXun+06j9mgkle11kXls7M0a+aGUEqyZRHj6At8oUisb48kXPwO8XZgtNRDaVNcJhQj2zbhiQBvm4XcuCRw2QDjA+9LL9lf4Xaba21udHvbm3tg6xRXesXbxorjDKE8zbtIwCuMHA4rjP2ivhJ8LPBn7PfxN1O28IaJFcQeHL10cw72DrAQhySeQdvPXgVcOHaqrqspJanLKooT5216X1+Wh+ZH/BOfTUm+IXjS8ZctBpUcS8dN8yn/ANkr6X1H4kHRtaWK3i8f3EXmujvJ9ikt1Cty3lGLeAc/LggkV8z/APBODU1h+IvjKwY5Nzo6SAn/AGJk/wDiq+9rqJFt2Oxc+gAyaxzB2xUkuy/I/ZsnSeGTa/q7KEviJz4Th1u2uL+1kjJkWWz/AHdzHjnK8EhuPSpvgl8evGviHxXPp0fhTx/4itiqS/bv7etykanqDFOseWGeUDE+lez/AAxg8E6l8N/7A1nUNPtb27uHIaWdEJlBIAic8MRjGOvXIqD4Zwab4evpJ9I1IvMGe3uLeWNBtZHKkAr1GQcH36VNKm6PJOM7p76/1qdNSca6qU5U9YvS60+/saX7UXgyLxv+y18TNP1S13lvD11dxxTAb45YozLGTgkBgyDoa/N//gnT8Kpfi7rniTRk11dAaDS4rk3CwedIymQD5RvUcHHJyPav01+N3imOz+A3xJv7kqsNv4b1FnP/AG7uB+pFfkh+x78aL74JeMJdbsIBdCTSW0+WMjOVaVXVvvL83yAdfWvepKjUTUvh6nweaKtHDS5VrfZfK6+4/S3Q/wBhbQ7NvN1bx/4q1WYZwYWt7dVBOSAPLYgZ54Ndbon7I3ws8OyvOmm6hczuoRpbjWLlcqMfLhHUbeB8uMcDivmfxH+1l8QotG0PWL2ODQtG1uGa6s7g3Ks/kwzGKVjEiSSZBGcAHjkn0820z9pXxh8RPixoPgy28URXFle3Nul3qWmzSyKsctzFDtQNtG8CUk5HBHQg10QeCjPkhC79P8z4CVStJOapLvq7/wCZ9/WPwe+EfheRp4vBvheGYks1xcWUUshJ6kvIGJPuTXO/G3WNBvPBNnYaDc2ETwajDM9tYhEygDKeF9Ny1+VPxF/aB8fW3j3xXoFv4ie2s9L1i8sIJbe0gWcxwzvGpaRkZyxCjJyK9p+Fv2yP4Z+CPF80uqat4iu/HFjp07faHlkuLSbTJWmjMZYKRuPmZxxtyOQBV4mqpUqkIR1s/wAj3cHRxOExWGqV3FRlKO33+X5H0hbeLb3wZqlhqlksktzA/AGCFUghsgg57DscMTn172T48az4lt/Duq3fhy50C8BuFkxL5trPHlQskMhVW5IP8Ix0JPFeU+JLLUTeGC3v4tMMI/eedBI7semMKRtx+f0q/DqHi3UxZrrXiaHxBaWiFIPNsSkyKccebuyw46MD9RXxNHFSdOVpPXpofulTC0JRhVai2vW9n6Kz+b0PZ9P+IMc0m+OaWOVjllY962hfSeJoHt7hDNBOuxlfneCcEfTFeL2dwkV1GzDcinJHrXqvhTVPtzMYyUIjOCnJXjAI9xSp4t1XyyZyV6NOEeeMdTwL9tnxn4R+CVhpnhzTLDz/ABn4019Lu4t1KRtDaSfuZWLFCsaMFRFXGeGbOea4z4tfG630DW9a8NeC9XTUPEqln8ReLdyyXk9xt5hgxnyYo+FJTbyMDoSeB/aU8D6zrHxdv9HvdPZJLSKJrHzwDOCPmDh/U+WcnJDbz3Feq67p9nD4KiW2sYbCPVru2gmEEawgiSUNNuIxn92JM/jWOaxjPDU6kY2cm9un9dfmfHV6bxdVwnUbUVb17ei7E1v8UdMk8Sa1pUuuzPonh3RHlZLy6+0T3t1EEEkk0rtuaR3YpHCpVQEJOc4HW/Ba21efw3qmta3NDNax2Y1ODR7S2SCGyiEtws5BUBpJpFidixxyqr61peP/ABjpV78FNek024trq4hay0281GFkBtkuLq3ARbjA4OJBhWO3q2MCvFPg/wDFzW9B+GXiWz07w0NU0o6Tc2sGoormS1iiguWMk0W4b1d55GLK4K7sbWxmuOlFQnCrJ25uyt8vlY836oo1eSaukup7/wCH/hx4h+06pYeJ5fC631u03/CKarpxkll+zhvnSc3DPPGXHeOQlV8zaRtGce38MWOgWd7Z6e06G1vm+12V9d/abm0meNWMbv8AxIMfIwGCuCTknHKeLPE0/iq40uWHV7P+31sbSbSvFmk3QtY9Pi81Y7hFK7mlEymT5R+8BwoxnjQtPG51Gx1XXIFvJPDel+V5iXN2vmvbSsRJfTKwLySjYHVQwCx7gTkqtbYipTdRKK956fNf16bfL0cBBYeunFbfkzVkuIdOCM6u3I3bFLE845x0A5JxVjVdf07Vb1pNM0vUdPto22TfbDG8M3yjDwkHeOQeHA45xWX4q07WQiw6XcW8MyP+8klG7cv+yQRz05rETR/GFwsKT+KHto0G3yorWN1AznA3hvXk124eq5Jwbt/mfbSoU5RVbmV/V7eiPW/AfiqPSporcymLe2ATnDZ/lXpviPxHZeDdFv8AxFfQLeJZ4kSFpli8x9oKqGbgHK96+erUSWTwu7ZlVgc4wD7+wruPifqGu6n8N9POk2bXupTaiphgUDdOot51fYm4FyoO7amT8ucHBrtoOo4tNa9DycdyKPPH5n58/GbxHrPxJ+J24lrrWdUMMOCSR5sjF8cDIjVpD24VfavVPhPa6V4d8TX/AIZt7qO/hlNxZR3M9qI7e+jUmMmCQOx3kZba6gH5h8pFc38F/D15rPxRvfFOnS2rfYppLewtponuJZvl2M6xo6MAqnbvz1YgDOce1WWk2V3BEl5cXN3rdhEWnubpGZGwp86Z1ZyYn5YkYY4z6V5zzTB5dVhCtd1G+i/N7fjfyPySLlUrVMQ92/6R454jvDosthFI5hmsSLKKPaGdo0LKDjthUhAJ7DvxWdJrNxefI0shiGd29uijr+i4+rCuq+Jvw6MevR3WJ5JRERPaWkExBnBw5MqQy4zxj5eRk5qhp3gLXbu3H2LQIJLZgd01nsYAZH357mQyKen3YR04HGK8zGzhipudOacennY76NaUKnLfQ+efBpD/ALb/AIDQsDt12zJIPGRzxX6Jaxqdrp+lzXl9dR2NpEuZbiVgqICcDJPqSAPUkDvX5a/HDWb34cftKanrFkoW/wBC1iG6gVwAu+IowHygDHAHAHFfpb4S8WeG/jZ8P7bW9PWHUPD+tRb2tpQH8p/+WkEg5w6Nxj6EdQa+kr05fV6EltZH6PlteLc099H8rIv6N4hu7XWEeLxReeEX3iZdT1HTZFUDj5cBTlOe4A9xXp174o1nwt4v1Ge08QRazHcmOd7u1VVhucxqN2xSVBwoGQe2c81yXw1+Esd8Luyjt9Ok0Niv2hL5STgEELGEZCDx1/MmtS9+Hdn8LALDRLSGDQ9zvbwqf9TuYsV5JJ5J5qVzU6d46a36/wCZ7FeVKdXlTvpa1l5dbX+Wxt/tAeMpde/Zq8eXm1YfM0l4JBg9HYIx59if0r8tPhb4lXSvAENkZ2QiEtJC3A2LKzK2P91sdO1fXP7ZHx0h8N/AfUfCNnOf7X8QTx2ZdMZjhDBpCvvjAz2yK+D9EvXt5ZolcoWURoepGMDv14H6UpuVem23fb8P+HOaEVh3ZKy1f32/yO8vY/F2lai1l4p8Aaa/myG5sdRn1qDT7pojgrvfzfnAUqduVOGGetcf4l1eOGKea2srK1SNh+5SWeUyHuokZ3AxkHPAORjOak8Y30ena3pFzbEW/g/WXkhjSRWkfTL2MqlxEJOWMYJjmRWJAjnTByDXOTw6VeS3j3V7ex6xDc/6mO1gkt+PkDJIXEgBAyV2kZ5x3r6OFCEknKK2PyXG1K1Ws1Wlor21f3eXyOu8JfBbxr4uiHiC3sNIFliNxBJqsVvI8faRRMyjHrlgfaui1GZYzHpk11bwRllW4lW6ieMR9Ww6sUJIyByeSM143a6jLo8mdQ0qw8Q2CfM8d6oyo77Dwyn2BxXX340DxKIrHTNHsPD82zzFFvLOrSAeqvIwPbjnB5yKyqUo6SS1CjmU8HB8i36nu2v6boGj6lpviOzgt4/CtprsTWV3Zwn7Pg3COuxwACfLw3HOEyelfYkN2LvPnnc4Y5k65Pr/APXr87fDeh3FpY2+mx392p2XtzcrNGBHbotnMokUZ5BMjL9SOM19P/shfE5viL8MLOG4mabUdGb+zJnl/wBZJGgHkOw9THtB91NeZjKEvZqul1sz7fJcz+tS9lJ62v8Aoe9XE5aLMl08qKMAM2cVk2bHXfE+l6NbAvc37ERRhwr+SpHnSj0VQQC3Yso5JArifj78XLb4R+GoZIoob3xHqW+PSrGX/VkrgPPN6Qxllz/eYhR3I4T9kLxK0XjCTxHq17c+IPEsuZb69uQGKRtxJGW6IiwLO6xrhQ2MDjNXlmWTx8uefuwX4+hx8UcWUsgpKnTXNWlol0jfq/0XV2XU8j+OmrapqXiTUNb1OyuLZ/PW7uI443VLX90HjgyQPlRFEa56qnvXjVlbSWlzpnmJv+z7Exggnail+R/tFxxzkGvW/Hd3FqHiDVLvUhcax4f8Sbr6BrLUVRG3MRIS21yrCTeu1gCAQBxiuXmS3fxXb3n2CX+xYJiyWYuwJzH8zbWm2Ebi7ElgncjHevocRj8PgsHUwMtJuX/kq6pnkZTSq5lKlmK1Thf0k1qvlezJfFdpfDTba4NxKksUwFzcQqpYSMGIBznaSQ/bqCK5gzPAdUuJXbeAsruWwe3zZ+uK7YXh1iSW11OO9vrO7uFcWdhcCKZpskIFYxy7j8zDAXJzxWR+0B8OtT+Dvg+WbxQ0WgeItZiAsfCm4zXsNmeBc3bZAhLbcLHgsx3EhAuK8ShVhi7SprVPU994SrhIydR+61p67ngfw18T3Nl8ZvDOuhjJcrrcFy7E5LEzAt+eT+dfrBpesGcyDzWKBiUJPbsK/NH9l/4K618UfHVrqVrEIdE0e4jmvL2RgqqR8youfvOdvQdK/SLRPB+pXU9vBZrvkbamCwUE9Op4A9/Y1xZ7TdWUFT3R7HD81ShOVR2TZ1Gl6S2tapbQFd5dxnPTFeyXnia00TTYfCVnbxvo1vG0d1FINwuHfJdW9gSckY+Y8Y2iszw94Cs/BOgSajqHiPTJ9eVcx28Llo4iew6F2564A9qwZ7jS7eVYvtklzcyk7YYYy8jnuccn6nGK48vwk6XvN2bOzG4hYp8qV0vLqc14U8Ea/wDs/wDxD1rxx4IbU/Gng7Wik+s+FTcb9XtJIyxSa2lc/wClRAO6tG580I2VLlRXL/stL4j+CPjDxNpTWi6Rp3iNbbW9Ni1O+SS8QhHP2SSEBS77JW3BeUaHnhg1e36FMUcKAYiOgLZYfX3qh8Vfh5pnxT8K3Gl6jI1veAvPZanED5lpclAolwrKXGFQMpPKgDIwK+seEnOF4aPt/Wx8vVyOvb2lJpNXsjxmf4x+L/i34zvtL8J6FdaX8Tp9cu9J1tIEVre20+3I8udpSAqMArQr5hzmYsCeK/MD49/D7UPhD8Sdb8Gatc2t3qukPFb3M1jKZInlMKO2GIBJBfByM5zX7aweL30OE2FhYWtnd3Mnm3l7BCEkvbhgA9xIFHzO2M5OcfhX4kftB65N4w+P/jm/mk8yS88QXRDq24MPNIBz9AK8LK8XKvi6tJprl3vvf+rnixwNTApyqu8pbn0R8H/i+Lfwh8PvB8elWUeheHEuJ7g7Wlnv7i4kkMskg+6EMbqgTBJCjJ6Cvo74L2ejeDo9QT+0baHRrSfZpUk0uGeF1DKNpG7Manyzkfw57187/CPSIotPiaO0AGBhylevQ2zSlDhhghVAzyfQDufYc18nnHPiMRKMXo7fhsZYfMZ0YyjB/F+R6trXxv8ACenRyeReS6ncAZEVrbuAfqzKAP1r4j/av8U3vxN8deGNIiAgF0WMKM2F3t8q5J9Mkfia+xfDXwe1TXZ41vmksEY4WCKLzbh/bbnanuWPHcV8ufGTwJpes/HfxRpsF8tstnBcpp8wmMu2a1tldW8xV7ssmSoxuOAO9e/k+UfV5Rr1L3Xf0MKNetVrOUrcp3fw1+Ey+HtHfWYo0khh0rUr2FGDARTpDFMjLyONs0B5xyW719o+Dv2b/CvxC8OQ63feGNE1LXBql7L/AGlcPdW12rJfTmLbcQSBlChgRgY56c14VNrltc+BJECRW9lHpt1ChC7Asa28YJzk8CIW+cg8jPevpb4NeOr2w8AaQ6hXluVe6ljY4VWZiWBJ6DIb869rOqssPh4yj3/RndFudR3POtY/Z/8AB/wm8Q6Zrx+GF/4autLVIbTX/C/iadYlUE43koMZDFT5g5GBzgVzd/8ACD4beIvF9x4g0bSvHfh3Wbmdb+4k0PXopxdTJv3Syi4D7y3mNuUnaeOOM19peHPF9h4qtJEXybiNsxSKrCWJ+MMMjgjtX5V/8FFfFXjnwd8XE+E+gJJZ6FqcMV1arYZiN3auxysrg5bayyIckKFUHGSTXz9GpUxclGhVXK73ulp16JX/AK1PUoxpSkk6d56WsfQllefYr+WGSQpGs0ixs5GdoYgZI4ztwTjjJ4rek1CGGNSkysf7oOTXgnws8RQDRE0GNWhk8PyDTNjHJKKoMfXvsIU+pQnvXfX/AMR9C0a4ayLzXV7GQssVtCSsRKg/O5wOhBwCTzXz0vaUpyp09j9Tp4ScZOlUTco6O2x3+g6VeeNtbtNFtC1slw486cjPlRZ+Z8eoB4z3xUHwy+Hj/CPX/Huv6jrvhPTNQ8W67d3Cwa00rBLVC8VrCW2lWzH+8IB43KMfLVv4c+LBqlncw6XKbGaQo0t4hVsr/cA5wOSCSO/GK9SsdPi13RrnS9W3PaygDaU4Lf3sH36d/Qg816GGnGFKUHrJ2et7abW9Hrf/AIc8bN6E8TTcE+VLS3V33+/9PM8S8ZfB3wx4y8beFrPUvEukaR4d07UbfxXouvW1/HHHDLAojltUkeMiZI5kHyM6NsdepTj0HRr03+i+O0t0Ec3h3xt9odmcgLb3OxXPBzhJSz8f88geazPGvwY1ZfB2q6VYwPqttb3B1WxMbb5mZ1CXURTGdxAVlAznaw61y37O3i2CXVfF+j6lcLcx694fuFdid3mTW0fy5H9/y2djnnKk9a9vD1fauEJqyd16X0t99mvI/IK+GVCr7F6Wvb0auvuZ6V8fvE1l8JtR1/xC7S3J1C4t9MvbJGIDwxxXF7CVGR9+RvJYd1OK878Q2L6BqElvBr1rqtpp1tHHc2tnNk+RcE3C6i6EAYknmUMybwpfBYACuo+Mt/o/iG4+FmoeKUL2mt2TXWqwwfvWtjBDtjutgBZtktx2xwB1wa8G8FzS/C7xbrDa7i7srCG/89w6uLuwCxmQIw/gkjLbAPVMfdFc2YVXKvKlFXjpdp6q+t2uz/RnHHGvBYinXX2Wn+v6m5NdahBq9vdoZJNNbdFc2kPlpMf7ro7o445BUjBB6gjNaV3q0OnWc76O2oaldn/VW+o2MECE56GSKZiOMc7D34rkvDnimaxI03Wihu/7YutIs7pEwt+YYTceYB0QGHawJPzZ46GusfxTpax5Ryw25JxXNRhUp25lb/h7Ox++0Mdh8zwyr0Ve++33P/gFrTJLo6d/pgjimkA8xIXLIjY5CkgHHbOBXCfF+6h1/WrKOYrqSQ6KzyaIsyh7uxhdLQxtkMR5suoTEEDIKKeduDp3XiqTVYEexa3sdNklEH9sajJ5VmjZxhW6ysOTsiDMfQdaqeLLrw5pfinwv/Y2nqZfP+x/8JDLF5eoajGkbyYlwSqxLM6uqDkbULHIGPs8pyPG4ulUxNOLVOKb5unfR9X6HwvEWf4HBTpYCrUXtqjsorf7unqz5A8S6LpXw2vJNQ8O2FldaFciS1GpXt5La3NvNHgtaXcRLCOZSQ2OA4G5MjIXz7WvE9lqnhLXls9ItrFUtUhMtvfvcq7s4/vdMAH86+3dZ/bD8cXlk19c6h4TGm3arK13q/hszRSZB2+dJHAyBsk/eYEEcgg5rxP9o/4sXfxH+Deoadez/D25aC6ivIZvCtjBBdHYHQhmjC5Uh84x2X0pxqSpSVKabs7XPno0Yzi6kWfVPwZ8S2njH4X+D9QhZTDcaNZrtDAlXjhWJxx3DxsPwr0PQm07T5L6e6vLa1AUDMsgUImSAWJ6AkHrXxj+xH42mn+E66VIRE+nXlzHA24ZkibY7HHX5Xlxn/bFewWnjPxEl3dR3Pg61kZZDCfOuRmRAeG3b1BDcHp29a4alOVKo3Y+4wMfr1FQg7Oyue7NYwrcycKShwSpyGHXqOo5r2nwH4ym1H7NbTSGV0KgZOeK+cvCPim98Rxu1z4an8OxxbVRZLhJkkGOdpXBwP8AaA6969H8F+LdK8I6jJqOsXS2llAhmlmc4CxoNzH8gfqeK5VUtOyNKuHk4OMldr5n5r/tc+HL7w/Lb3t20RtLrxDqSWZQ55S4mWZME54Y84GAcDtXvH7HOrtqnwV06Itk6ffXdnn23iVf0lH5V8OfGPxUPGer6R4k3FW1m51TU2jZyWUy6hO3K9FOMDjrivsf/gn5qWj3fg/xpp98msvLa39veqNKjt3RI5IdmSJXU5zF29BXrOSwlJOo9EfG45PHuXs1bY+rtNX9xyc1ZVcDrVe11rwyA8S3PimAcHfLoKSgYOcfu5j2FdZoOieG/FKhdK8e6S1wxx9m1C1e0lz0xsdwc/QV8nmP+214yotPTuvyvc3wFKWFouNTTXszy34h67FpGr/DzTywS71zxVa2MBJ+6Fjllc/mka/8Druor83uQ7bQDgZr5m/4Kc/DbW/BunfCPU77UIItCt9dnS5u7R5EaMyCAhzwMAJHJyD9K9Y8EeNNO8a+AtN1vSb2PU7GaF4FuIXyJXgcwv7gsUDYPZwehFdFKhPCYaLkrPW/36fge7gqkcRKVO/mv1PQo5rB9PkxPFAZkLhWdQdmSAxGflBwSM9qpRSxRedEoMbwnY6Egg8ZDAjhgQRgj+debXHiyZ55Y7nwNcq7KIy81xAVkUdCdgf5cfU9OKveGvElxqryI+h3WixxDahnZCsij+7jnHTGQD7V0/WHybI9SeB5Peez81/mb3iBZvEVpJpCI0rX5FpsTqyyHaw/75LVzHwF8cWvjnw34sa2mNwNL8X6vYiYEskkXn74WU56FW7ccVxX7S9zqcfwd1afTbi80yJJ2W41m2n8hbVktLmeOMyZBDSSRRRgDqXA/iGfKf8Agmn4qibwl4m8OeejTR3Cah9n3YcAgoWA7j7vT0oxtCUsC6rXY8OrXj9Y9hHp+Z9rqTjNPU8iogwKg5z3pdw4r41uxdiyAW69KnsrqSWFdvzZyi7ecEHH6Uyyi8+WOPIUOQNx6D3P868K/Zh/aD034ra58Q/D/wBrWHVLfWLnVtIQ9ZtNk2p8oPUxlAxHpKD0Br3MvjJuUl2NKElFu6PZtS1TxLNFEjaFZrFHebWB1Bxm1DkCRHWP/W7SG2MNuQRuwQavQTTJahJjmVc5Ydxng8dDiuCuvB2upIdni/U45jkmdPIZWYn72GgyOP4cn6102kC7sLCKK/vm1K5Vdr3TRLF5h9Sq8D8K9GVZrqe1LDwppODTv2v+pU8YyO2lzEE5KkAe+K+Qv2ofihp/wm+BeleDtEuo7jWPFVl5czQzh1tLNGCygBeFLMrJjO45cnG0A/UnjzxRbWVusStl1Bmcgf6tFG5nb0AAJr8nPite2Wp33h27srq3uTcaNDPci3I/dzvLMzo+D9/ld3ua68Cliajb2VjzMyxDw9JKOjZ+i3/BPzVpNQ/ZoSCQki08QX0SewZYZP5ux/GvoteK+X/+Cdbf8Y/akoPyjxHcEAdv9Ht//r19POflBr5zMNMVNrocFPWCZoaMgm1C3U9GkUH8SK/G74x6q+qfGHxpeucPda7qExJPrcScn16fpX7I+H2/4mtqD8v71OfT5hzX4m+O9VWTxbq+pFRKr31xP5ZPDAzuxGfccV6mTK7lYKjST5ttD6D+AHwk8QXMOla9ZeC9G8TyzmS7jg8Q3Hl25iQGNVADA5LFnzkZKr2FfoF8L1vdO0WW3u9Mh0d4lOy0tbl5YBg8NHvYsoPJ2nkflXPfCuGw/srTL7TYlitJ7GFreNPupCyAqo9gCBXXr4hhsLm8WSzu55mQ7QiAIAM4UHPJPUk8c1EsQq+s3azPoZUeRctJX0PMNes/G1r4nlv/AAj4Z8LebOxW81HXHcXUqhQVKOp3AZLKF5xjOMGvM/2yNDeT9mvxTdXdpb2WoJJZXdxHbncglE8athsDcfmI3YBPevp3R77zbTzWiliU4ZUnA3oe6nBI4OeR1r5Q/wCCiPiaWw+D9hpMAAXWNcgimPcpEjyYH/Atn5V1YS3tacI9zkxqtRqSl2/4B5l8BL6ef9n3UdFtrmRLoeI7lhbxzeUMNb2pDSMrBimV4HKgjJ5rx34rWD6n4jkWC1Y3E8hcgzFmMjEZyxPc5xk555r0j4ORGPwtFPFb+eq3zCaLYSJP3YQHjByMgj3A4wTWH8VNKN7a3SqFjjBVAPOG8OvJDRjkdT9709q9KLUa8p+Z+d4qNp+hwHw+8YavpHiBLZr55oLyP7OVuZt21AuFUljwoIAx7dK9Qv8A7Lqks2qH7cnnQo8cqSAjao2ld3UcgBR9BXiTWs1lcW1s1wZ/s7b/AC9hBTdhmKg4J9/8K9R8NT239lxSLKt3NbziJ4fMYFlIG3CjJHzCTJJGNuMd66ZwjJ88Tz5JOTsc/q+kNBpmo6bq1q8M8UguInbkgkkbCegIJ7dzmvNrPSpbr7ZK6IPIBIgGctgDJBPA/Hv2r1nxzp9/rMDXiWbi1lQyoZJQzN6v7Nx6ZrD1PwfeeE9Saa1nbUrI27PcTuqRsjjlRtPGfuj+laRqKCtfVjbilvudwmpxw+HPDENsY8xWMTbkm3HeyA4buDz07cjnitXTrDTdT1uMf2k149ycPKYXikgbYodivO9BknIHRScdq4XTPFiavpV9FldRvzIqpcSBLVyuFLbY04wOBk/hiur8KeN/+EeW6eERxzEf6PdSOA8JByWz1yMEcc8kV58qcoyZx06avzPcj1vU31PXDbmzt7INC0DSQ7pFZsEPIzlVJLNuYfKANwA4FXNM0m/urjTBa2t7qt1bwEyItvuCvniPK52KSAFZuvpXJv41XVbe8mt7G2s50YxxYmaQbOm7J9sgDsOcnrUVzrF7q/he+bVdVSSG0il+y25mEP79wDvRFGZD8qg5+UZGSueX7NvQ6PilsaHx68dtqXw0n8H+HxJfeGTr3/CSzS3FoIJbSfynhEQ2sxMexkUliQGT5Th64nTfEfinx78LvC/gm10iJNM8KTX2opdW9rLLcztcNGXDFVYqqLyBwvJJJOK5q/S702K0u7smGzu4ZLV41KhT3wQAT34J5yODxXb/AAs8fL4A8PzXen6rd6TrMMgRPJh8yK7iL7yWkBUwsuExgMW+YHAr1UuSkktTt52tJHL2CCR5QkfkLywAk3+YAcj5vyPpXZfB1E1/40eDrq8aI2mnarZXJjlm+zliLiNURDghnLlSEA+bDcqBmtf4TeMPh54f1W9/4TXwx/a1ibLNnFbTyQjzRNloyRu+8jFQccBehJrmND12e4+JvhfULHRlGtxazaz2WmiVmjnnS4Bt4GJP7sHKR8cBVBxkmslJudrGaSuqnnsfc3heWOLxr4cWVSIhrFvHIGAHymbHP55o0/UJharLHI8cojzujcqwJ6nIxzXeP8FILLXLe80PWn1azt75ZIViEV2h2MHOZYmHcEZ2jIrmbvwHrOnwsqiCcbSAA+x+Djoa8WV46NH9A08wwNZq80tFvp37kNl8SfFelqBbeJ9Vij4PlNdNLG3/AAF9w/DpXUeCfjB4k1rxjoOjancW1/a6jeRWcrNZosn7xtuQybQMEjt615ve+HtatNwl0y5HHOyIvn8qt/DJiPix4IRzh11q1LKeCuJAeQamMr6XOvEYTA1aM6kYxbs9rdinH+1d43vNHgtHh0T7JEqokKWsygKhGwZE2cDavHtUNz+054yvb9b64g0WW6T7sgtpxtx6fv68c02ZUtVLMvBY5zzyam87AIz09+laqpJWPSjkWWuN3RR7DqH7QviGKOxuYjo99fXNsWvE+y3C/Zpd7L5XMvzjYsbbgcZJHatWz+IPjsfCy58bx6VocXhy01ePRsvHciSWZ1zuQCTBRCVUkkHccDpXlfw6HhO58bab/wAJpqU9h4YjLy3jWUbS3EgWNikaBVOCz7RuIxgHpX0Do3ibwvD+wSvh/wATX+y+n1i4hsEgni820umuZZbOe4RXGIdy5cnIwTwQBXXRXtW+ZnyObYXBZe4QpUL3lG7t0bei81b5XR50/wC094zEymOHSAYlJG23nGAcZzibnpTT+0r4wlZXaPS5HRDGpeKc4UkHbzNjHA/KvSPC37Lsf/Cr/HPh641HSbv4q39hHq1jFDdebbwaXDcIUKzbdo+0sknzDsAuQFavl21lMRIliKODtkjfqpHDKfcEY/CnOM4pOXU6cFQyfHupGjTXuP7/AD9N18j0jVvjvr+qKPtulaHcxLnCPbOR9druwz74r5f+KqWk/wC0rZ3CwIr3ElpqVwNzEGR7aFzgHoN2SB29hXrEsmQyq30ya8a+J2tjSfj497cSJFbW9nZbpWXJVBZxgbcdzgD8avDt3aXY8LifL8NhsLCdGCT5v0ZxOk2UV/8AFRwzkATtMroeSQCcH64r7X/Z5nA8feETnBTVrQHB4/1oBP64/GvhnwrftceP9MuN3L3AXkBeDkc/ga+2fgDKYviH4XBI/wCQxZjnt+/Sssc2ofI/PsMrzufqV8GBjStTH/TyP/QRXoleffB0Y0vUv+vnr/wEV6DXpZd/usP66mGL/jyCiiivROMKKKKACiiigAooooAKKKKACiiigD42/wCCr+P+GTp+cf8AE7suf++6/FxVjheQZyQD83fmv2n/AOCrMIm/ZNumdlRI9ZsnJYZGAX/xr8YIoklkY580bTnqASRx+FcFf4tTso7aH0n4IvTb/D3waVsLXy4NOaDzvJyJ2LsSzZ4LgMBkdMCrW4YA9OP6V1vwp+FGp/ED4I+B5tHntYyloWf7VOyru3FW+UKecp17jFdH/wAMweMsAG40rPbE0gH6pXzVVtTfqftuWZjgqeFpxlNJpdTy65MTlWeGNmX5QSoOOOxqoUjfAKLj6V6t/wAM0+LC5QX2hmZeTH9rkyB68Rk1G/7M/jBF+e+8PqB1Y37qo+pMfFZOXkerDNMAv+XsTzKK3iQj5APoBVrdGgwAMjODt4r0Rf2cvFy8m/8ADzDtt1UY/VRR/wAM6+Md22OTRJzjpFqiMT+AFCb6Ff2ngH/y+j95579pkjU4IUHrXpH7NJEvxiDsFZl8O60FOOh+ykf1qFv2dfG558rSWUjP/ITQcfiB/kV3nwN+EXiLwn8TdPa5tbMXU2j6tbN5WoxzeY8sarENi5KqADlunzV0UdZo8vMsdgZYWoqdSLbT2a7Hufw/lbT/AAfCVAAFyUCjoCcsf5GvVtGhjS2trq4zE96rSwW+MlEV8cnPUgg9O9UvCXwUu/8AhF7UXmq21nbvN9pDLGXYIQQFJYqM4Oa3LPw14N0MsJvEF5qMgGTHZyEgfhEDj/vrtXaoOL1Pk6+Y4etSUaTcpdeVN/8AA3OQ+Muqw2nwq8ZyyRrOkGmFhATt8xjLGioDjgszAdCOa6j4ZfDXwsV/t6+0uDVtduGaU3N+PtAtlZiVihVyVjCggZUAsQSTzXL/AB+uPDWs/B/xJYaZaNbTWqW16ZfJCFvKvISEJPzEFsGpfg54zuJo1sGt5z5ICLIYXww+uMV7ODwsav71rVH4nxVnVTBY6lhXFpSV2uvY9u12y0rWNNa21eytNQscqxt76FJYsg8HawIyO3FMtjoekqBbWun2YGMCGKNMY4HQV8tftZfF+68MfEDwz4Rh1OTSpbzTZdUhUq6i7ZC+6Pcqn5gEAVcclwTwK+ctY8aa/wCHLC41PxxqkOlNMgkstFWaR9Rm5AO4BiqLzjLDGRgZNViMdh8LLkqJtnhVMVi3epTjG3S71/L5H6YXXjvR7NT52qW0QH96UCufv/jb4Qsc+br9lwMnEyn+tfnR8C01T46eObfRIdTfQ7e6guZPOMCu6MkRYcFQTgkcE849680k8Z6jrgRIdS13ZKkbNJaLFBJbgfK5AUDcHOGGTlQSATUTzCEIRqKm7PuzlpYvHYptKcVbyb/U/Ue7/aN8IQZ8q9e6b0gheTP5A1zOrftc+FdN3Ax3RcEAKyhSfzI/yK/KDW7vV7bUpdPvdavb24kIhz57vKrZyehyMNgYGM4IzX0l8Dvh9plx8B/Ees6rBdtrPh8aKbe5T5Jgz3TCQshDbmIG3DAnt1qY5i5p8kFda9TWthsbDldTEWTvtFdE31v0R9N61+3h4X0ossotbV1xlLzULeMgnpkbyefpWCP27k1RXbSbO0vUVWYyQTNLGFAJJ3BMcAZPPH4ivmP4heGNP8VeNIdFtfDVhomrrbEQ3VlFAkV/bGQkXRKmNNuQE5Xf9/JGMHpdX0m18NnxrZ6WxtNPhKWIgsJFtrW4na0gZkKjAZgzvN8q/MIxlsYrzP7aqTkqcIq5yzwdVuT9vP3Vd62/JHstl+2H4p8VXUdtpEWlwSzRecn2tnUiPGfMI67QB1xVHVfj74/nuYrePxHYXRlUuv8AZFjJOjJtBDo7DDqSdu4HbkdRiqPxRvT4Si+G0+nw22n7PBVlcC4TETLtB8wAY27mVjgnkEH1ri9J1TSNav8AT9Egt30yOS5nYXgh/eWIkYeY2xVQQruALKoAJ6DnJ5MfmuMw1WVNS28l2OaeEozp8027vvJ/dudLrHjf4rap40HhzStXuL6cWF1qRuZwLKKSCBQzPHgtuGWC/MVOeMd6+Ofjl+0h4p8X/Dq7sbzUJjZavCEVWnmZniOG+bc5XHHTFfXXwf8AEGo618d9atdRitIP7B8N6ppUKWN39oidDapN5obAKmTeGKN8yng1+Y3xB1drw6faLlIrSziQIehYoCx/p+FerhamIrUqdStPV766eR9DleX4VznN0lzRa8+iZ3H7E3jS18H/ALQ2ipfSiC01mKXSWlZsKryj91n/ALaLGPxr9M9f1B7PTJGFlc3syggW1qitI7eg3MoH1J4r8VQzROJEZkkU7lZTggjuDX61fDr4izPp/hXTdea4uZL/AEDTbuLWZx8t3cvaRSzxsQMCQFwQP4lyexrxM+w8otYqD0Wj/wA/8z9gyHGQUvqslq7tfqjqPhfr5tPFtre6j8INb12ZZRJbJPe2kUMDf89AsjKruD0ywAxxk17Es6eIPEN7rMelX3hLUjiS90nUYkRt+SPMUoxUhgBkqSCec1yGn21rayi9EKTsg3AuMjPr1pdZ1fXvEgZrWLMKrt8+RisYUe/f6LmvBp42Hs+Td9kv+AfU4nllV9pFculm23+TbX3JHC/8FAvjpY+D/wBlzUvDFvdD+2fFtzFp0UakbjbIwkuX/wB3CqmfWTFfn78GNIk1P97O62ttNLBatcNysQYkKzKOSOOTio/2rNS1DxF8c76zv7yS9+wxrECVwkUf3sIv8I/Xkkmvov4K/CU2nwr8U6/Pp5SwtbVU83a7AFUL+YSASqsfy9a+3wdNrDR592fneY1FUrShDY3/AItSRaV8HPhZfajd3Gl6DF4e1SC+uraHzXDS6k6xxr+8QbmJbruGA2QcZrxL9j6V9T/aF8PFoZVgF9Y7JTEyxsTfW3CsRg8c8ele3/E+40DxN+z98NLfVNWSxlvNCkudNeQyfZzcxaqz73aKKQnaC2AQASxGRWF8Bted/jJ4F0OPxINXSXXrHUri1ga5MAAnhjhmUOEjUOrcKidFBz2qoe7ilZXvb8j82xFVwwEqUlrovyR85+JdIvvEHx18YWun27z3V34l1IwrGu//AJepSTgf3Rkn0Azkda+prO91Twv+yxpunaH4iuPD/neLLSwvdbsdpuI7MaW5uDEy5O9wNo8s5YsFDYJr5S1xdXuvix4rtdNuLbSLu71fUxHd3d0kCTxG5dsZbqDnow2nA9OPqHT9F1G4/Za05X1fQtI1XSfFkd87ajOYILmS30khoYDEOZWJOxQMEit3GSlVfkz0sbjLywsOsZaeasX/AIH/ALRWny6jpvhmbTLddAnjeHTEs5ZJbzSo4n8tI7pn4nLDYxdTlWcjphR9MzIttNLBIrRPG7RujjlWBwQfxrmvC/7PP/CnP2Ytb8S6xp8Nn4z8R3Gm3eoIfmmtka/gkEBbnJLMWfH8RA525qloFhq+u/Ffx14GhuVsLrSNZujLdzfvGgsmkMkcqg/fZlkRVB43Zzwpr4PMsNOnRValdNuz+e39fefqOU5hKdSVCu0oxgpea1s/U6ZruM6nb6fbRz6hqdwMw2FnH5s8g9do6L/tMQo7mvpL4SfDaXwvZi/1gL/bEw/49Y5N8dqP7uejN6np2HHJ5HwF4Z0bwLGLbSLYW6yuHubyZ99xct/fmlPLH24UdgK9httXtsiJZfMbbuyvK4+tVlOEoUKntcTK8ul3p/wf69TizHM5V3yU9I/i/wCux8Z/t8/Di+8O+LNI+KmmQefai2FjqbON627RMXhk54UEM6k+oXua8y8Pal/wlvhzQb/yHYPeOJJAMhCLVyME9ASwH+NfpBO0N9BJBPGk8EqlHikUMjqRggg8EV8r/Ev4F6d8PLRZ/CMAbQF1Se/ubO3Ib+zvMjVSAo5EQK5HHyZI6dPZx86ValJR2vf07/5nmYaolNXdnseEftXeJE8F/AbSfB9vC5m17U4Lqfy+qQW8JlAYepkeEg9OtdT+zr8OpfFHwdaztQi6lqHh95I45zmKR5ZGZVYNkAbWJ4Gea8n/AG9jNb3vw4uysa2F3ol4izbwrfaInVZOMfN+6MWOnrmvrT9mS1tdKfQrRNkcKaJZCP5gVIEUCjB75DHnvnNRHCJ1aae36f5mzrKXO1ul+P8AVjzT4zabc+E/Ex8SeGJLexn1jSCC62UbLcXKHPnMp+7ICbZ94G4ALnJJq58PfENrr/wg8VW6WgivEsbXUNS8yEIzXMz/ADblxjZkMVA+Xa2BnFdF8eUh0+x0+0VCnk69e/Z2xhREoRdoPpkR/XbXJeFtDtB4b13UzqP9i3tporW9jd213CrsMs0sMkbFgYSgyfMXAIyhDc18/iqVSnmbpQTkt7JXa01PUpezWEVd6Pb11N2JTbLbWsEWbK2tfLM002WDK37uNFC4wIzySzH5B07ta5I+VE5H94186+Pf2rdK8J6p4X1DR9Nnv59Okae+NxcrJA8Xm4ZLddgYmSENmQkcPjB5Ne56TrCLbX6iY3kdgzBLlRj7RAUWWCUdv3kLxPxx81fXZ9k2OyxUsZWhyKpfS2qt37N+ZPDuNWKhUoTd3Hb0/wCB+pv+HtDufFXiC006MyZlOZGjXLLGPvEA9PTcflHU56HtfFvxp8I6VPpOh+H7Sx8Qanosm+1vyvmWemyiNoy0LH/Wy7XcFhx8xyc5FfHP7R/x5v8Awx4yvvhpaXraZpunLAutS2r7H1W9eJZHjlb73kRbxGsY+UlWLZJqn4M8YWNnNYSXuoafIk0QkhstGvo72+l5AC+RDuKAkgZbbj1HSv1zhPgyEqEMdj3zOSuo/lfv6L/gHzmeZ1KUvY0FZLqetfEWz0vwt4Yh1ixL23l3Uy6jdjAjjjIV4vNZAChJlODxkg5OSM5dh8RNR1HT7iW5sLrxHd2UcVzYG6dY3vERS8kERl+Zm8rc6llwwVkJ+dSOmf4jW/gjwxdanqloLO027VsJmUyXDMMCEpzyehBzgAk9K8bk+I3/AAlOqpfQXcXh3UJXTdKZ5pbeLa28PHuLOG3CPKk7WVNvyjgfKcQeFlStXqZnlUHLW8o3Vn1fKur12v6anx1PH06b5az32f8An/mez6JBeeK/FWr+ENPuYfDPid/MPh/U7uOO7tNStSvm2Z2sfnLQkRuUYlDFkjBBrz1fG2vatpUlh440O+0bW7dTE/iLR4JF8uRW2lJ7HdtmUEEF4yrDHAbvj678Vb5PiJd6f4UsrvTfLSz1HTbeOFnllkVVZFLKxwkZjEGxBtKxqSW617B+0tqtrbS6N430Rr7T4vGVhb3aw2Nul3ILxHj85FRv3eWQhHyQMq7ZzX5Lj8FOi6lNU1GcJK8WtbPT1Vn+Z9FRhTlFNyvE/MH9p6B4viv4iM1zFeTNdEtc25Yxy8Ah13ANg5HUA+oFdX+wv8QfEPhT4oT6bZ3Lnw1dwGTVLV3/AHSncscUoB6P5kkaZHOHIrn/ANqu7GpfE3Ub9E8pLuQyeXjG3gYGO3A9etdf/wAE69N07xJ8edR8Mamwjt9f8O31lHITjy5l8u4ikHurwK34V9pg6ft8ujB9Yn0Kq/VsVCa6W+7/AIY/SW0vpFiEiMUJH3lbH61FFpmt+Nrp4NPMjrF8s19cuxhtx6Z7t6IvPrjrVP4VaPd+LJ00y8WWy+yb11AYIkhKNsMYz0YuCB6AE9q9/eK00bToba2hjtbWIbY4UGB/9cn16mvMyfKqmO96vpBP5ux9Jm+axwN4UtZ/gr7ep+dv7bfw30bwp/wjiI0t/rErvJLeXLfO2FPyog4VOSdo9MksTmvlaw024vdQSC3LF5LlACoztGFB/LNfVH7Qk+ofG39o/VNO0W3nurXRi2iQu6EhrhFLXbgD7oU4X6Rg966ux+Bmg/BjwENQ8S2q6h4t1u6/s/QrVZgYYvMdI3lmA5xGW5ycZIHODXr4ulTp1nCkrRVkcGBnUrUFOrK85O/n/X6Hzz8SfDE+i/E3xbo+lpLHoVvfJefYw5eLYYciQ5yQDHJ69gD9wY8z+Kng/VPDbaNrkcS2zzuIImyGMy7SQCo5Ix3x3r7J8afs5/ESDVPE2naVoN1rd5bJbQ3d5Yji5ieN5I9qtgtIFyzoAcBuvOK+TPiNr1+1/wCRMjxXumx/YXDJskhII3KVIBU8DOeeK3o0W5aXPg8XhqlPFOT1j+hz9xYw6hprLqCnRbp1yu8B3HAyrKDgjPIbg4yCOlLqGoaZLbWvnKt1PbfMs4HlfN/eAByDx64rj7y8lT97IWZh+OT2p2uWUsE9lEG3xXKLIrYI3djwfQgj8K9dUI2va5wpqlJRva9zr9L8RX10+qXCXnlrLaSWp3N/rEfGQP8AvkHPqK9Y/Yu8bQ+EvjFd6bfTLZ6Z4hgMEk8x2W8F3Hl4naQ4VQ48xeT1Za8k0PQBNCs1yh8ojMcOdpcd2J7L+p7V1NhpjamrWkEBeGUbWghcwQsPQqPvdO+elbVsGsRS9m9Lng0M7eW4r6xHVLfordjb+J/xQu/jZ+0ZrI0pJdQ0OVTpGmRwxtIFtbcttmwoJw7+Y5OP+Wo9K9r+C3wk1nw54b8T6lcX1ha6tNpU0en2lxI0kn2iS33xMyplMtlU2uc5dgV4OOa+GyjwDb+RpVtFaiSMrMFGQwIGV+nA44H1r0O28WPGsty0aiGGNpzj5mAGSUHOegx+Vd1DCLDUkk9Ej89zriKWb468adk2t3fms/lb7+n3fK9vaeI9EvFM2k3VvchBEyCBnGB/CMZBXr/+uux0jSNW1hVEGhagLlhkRJZTYf8A3Rt4/lXouneM/FuoaVquuWVtdDSlkW6ncD97BvI3lx1ChmQHb03AnjJqinjK8lkSae9nDSchTKSW9zk14WLwtPFx5a0b+fU/XMtzCrg3+5lZrRpO6v2t/TPev2PtG0D4PWesfEnx7pv2DU7O6+x2x1ZNn9lWoVPNu9hGcuZNoYc7YyB941+c/wC0V8ZNW+P/AMUvEHi7UW8y51W7AhiVSuyJBshjC84woXj1Jr758D+OIr+xazvBBe20qGKa1vIlmhlQ9UdGBDKe4Irwz4lfstaJ4R+JmgeLvDdov/CFXt15dzpU0+1NKuzyqiRskxSLvMWckOuw5wN3PRw8cPBU6S22Xc+vo5ksxqxp1vd5mk30tfp2tvbr6nb/ALL/AIcsvhn8PYtP1XV7aKVpxd3UUQLgBmGCWAwcDgZI5BFe1+HPGNlrNnHeapq+l6A7FlTThcyXMiqDgFmjjxk8nH8+tZ8H9o/C/Wta8RHRUsfB+l2pOjw2upNi+1ZnKFJ8N5l6FiAwSUijHmFQetc/B8U2uLnUL/8AsDTba5vJZLie5mgExLMSzHDsQoyTwoAr5zGxdGSVV3k9XZH7lw/k+BzmNWphKU1Sg+WLcopt2V9OV2++TO61LxxZ6S9wmnRHUpkOxZZcxRsx9APmYflXQ/DLxjeaomrW1yvk3cTmbz4YQim3YDavvtZWAySfmHWvMtWuNV00rBcWkdnPDax3NzGsKRshl/eKrdMMI5IhtzwSR1zWv4C8RzWXiiKKaST7Fff6MVlYHa+cxE/8C+X0+elhajpSjPZbf16H1s8ky9YOf1amnK1+a93o/u1V2kt18j2q2vHidWRirDnk5x9a6y+1R5tOsWkRI55og/7tcZQk4J98ivP7S6SS6aDeGZNrSqD0JyVB+uCfwrooJZb24jJJZ3xGoPYAYA+gr2lVfM9T4KrRi7N9Dg/jzHrTeBni8PwyHUNTuYdJN0jbVs4pm/eTueu0Ijp7tMvIr8iPD8UfiP4ueakaywS6hPcbR93buYj8OlfubrHhphp89nqNm01pcRPDJGchZo2GGUMO5Unkcg4PavzH+En7La+Gv2n/ABr4cuJXvtG8L7nikb5WuIH2NBux0LJLHnH+1WipU4c84K0p7vvpZH51ntJ6V4u8bHtnwp8C3evWaS5jsrFSEM0i7mPrtQYz9SQPrX0L4K8J6d4clSezjBuIxk3cgDSn2DY+Uc/w4FUNJ0yLSbFUCxwxxqOFGAAOuB6D+ldlBCITNsI2RRiNiORuBIP157/4141DB0MLPm5bzPiYx0u9EJc3c8ml3EdoywExnaqnDNIejMcZODyBwBivzG/aA+IEfhj4v+ILiLLzo7LEzIMKPPLlsdORCikdw9fpgGWGKR54v9TDJI2Mgyr7c9ei44HFfj58fJptR+J/ih3kd3WebzC/qGwwHsGzivSoVo18RZbxWvroa0pWTSPr342eMYvCHiCx0XRo/O0rVtbuLZiGwzWc1hpicnHVVlDD/aQZzX01ZTT6d4S0ewMhVBBswp4YKcc/r+VfD37M1xe/Grxprt9rBha30m3tbgRtg/M0cMeV9/8ARIj243dzX2bc6stzDoUQ3KRZKmG7uXZm/Vj+VfD8X4xxccMtrX/FHo4azl5nv3wbu1tdCskJAd5pWx7ZGP5GvFv+CiXgW3u7j4f+NfKUtEbrR7yUrlTCyiZA5AyFBjk9vmrpPAviW4stUtLfeBbbsBccj3rsf2utIj8Qfs7Xt/IbsDRry21IvYQrNMihvLchG4YBJW3A8FQa8HJqybcE91+X/AufR5ZXWFx1GtLZS/PQ/N7RdZvfDmv61f28Ecq37LKyeYVAdQQG6eh/GtTTLrxH4x1uaKysrc3E7NNI7O3lQDgFnP8ACvTnPsMk1mahCI2juPs09iZY989jcRMsls6sVdOecAlTyOFdPrW14Zt7qdLm2VpUhlwZNjbVcLlsN6gAH6V9FWp8kuZrU/oTL3h8RUdamveZ9HfDTw94S8NvazQ3ravrU8TAXN5IAoK/fEcaYVCDkjduOP4q9PbxW1kCTLg5+V1X/Gvnrwfof9jW/mBxEiSK6lNx3EAAhlJ4z7V2kWqyzQRCVWWdlyY/MDt+JGBiue8b3aDF5XCrU57uS63/AK2PUtI+JFy96qGUgE5HPzfhjpUlz8OdJ1Xxnpniyyc6Rq8N+t5cvEu6K7VgY5hInYtG7gsp5zyD1rgNKHmEuB+8HQgdPavRvCepXDhEkw3bnIrSGLhFqMltqfHZzlGGnG6gtO5434JvPEceqfEbVNe0e5TVNG0uTQbeC64jhWVPKtfIuS20EEichRgJO75yFBT4q+IPA/ibUICdP1G/lj06DTriCK9+y204RvM3EqvmYLtwFZMqq5Ar0D9ozQLjU/AJvFlkhXSZftsickNDgLJjH935WwOwNfFk+u67rs8sVux0KzTKs6/PdyexbpH/AMByefvCv6E4A4cyfM8C8dV/ey5mmnsu1++mq+4/i/xB/tPLcwWFwslToOKkpbt66q+uz6JX2bdmei3XiGwu7620CytYLUSiC1iYPI7Ws8MRjs5kldmbfFv2nn545JFbO7jifFnxGu9I1WbTLHTrNZYYoGlvL8fay0jwRyMY4XAhRQzsFDJI2AMtmuduIRYQ28NrOY5LaRZkkHzMsisGD59cgVha++peJtfvdSmx9ovJQ7R2iCJBhVUBV5wMKOK/S6nCmWyxsK7oR5IxaStpe6d7bdzycn4jxuCyyphIYmSlKV7t6tW116XeptjWNW8TazDPd3d3rGqyYjiaV2ml2jkKg/hA5+VQAPSvYvhLpV78RfEWvJJEJV0nSpoo2mchUkk4bp0ctGi+uFIGCa8w0K4t/BdihMMj3M9s63MgbaUUkFiWOfuorge757VrfAn4kWXgnRX1rVLuSw0LV7p1lkiImmIRQ3zYHybGlToefKlAOcVxcXYiOHwEcLT0c3suy3/QfDFGWNzGeOqK6grKT1bb0b+5aHZfs/6X8S/hD4umfwNaHUrAQtHqGnX5VLa4iVlAjlDcFju+Xadw+bBwTn3j4/8Agj4P/Gz4K+Pr6x8K6T4V8eWfh69nMF1o8UNzBKkJlB3KBnJjwsgJyM+4rl9L+JupeI7O3aVBpensTPbaYkQiMCPyBIAeZMY3E98gYxW5dS23ifStR03UA0lrf2U+nXDRkCTyJkKSKrEHGQx+hwa+Rr8H/WMFF1Pdq6O6b9bP/gfitD53G+KEstzmVGNPmwqfK2vi85L57LquzPx++H/xA1T4beJbPWdLk/eQkiSBj8k0bAB0b2IA+hAPav0c+CP7Rfgf4gaZGP7REd6FDSWFwpE0R7jphh/tKefbpXwf+0N8Db/4E+PZtEnlN7pc6fatMv8AbtFxbkkDI7OpBVh2I9CKv/s6m50XxTZ38sc0FneNJFFOyERyMm3eFbGGK71yAeMjPWvzvMcHLDylSqr3kf0lkGY0sYqeJwsuanNXTXVH6gS+NbGRVTTxJcseAqKQPzNafhHwbP42t7fxFqjLJpIPn6dZ4+S5ZW+WdwesYK5Rf4iAx4Cg8x8FvCunfEOO9vL0z3Og2yRwoltNJDDezneZMyIQXSNQg2o2NzndnAFe9a/rem+DvDAvLmNY4EQWun6dbYR7l1TCQQr0AAAyeiKMnpz+fVKMpNym9EfpssVy2wuEi/aS089ei8/y/L8Xf2qfD/8AwhPxh1DwzHYR2dtpTSi2mjz/AKTDPPJdIxzx8on8vjtGO+a9Y/Yd8f6h4b8TaxDp8C3j6jpghkhLYIMcgdXHY4+YEdeQa+o/EXwS+HfiO41TxT8T45fEF7cN501vZOYIYj91IYAPnbHCglhnGT1NeV+CvgDpPgb4waL428AXLWemQ3JF14X1a4ErrbyKY5PKucKGZVbcFZRyowxruniY4zCPDz0lb7zapwjjMNKWJw69pDrZWs30V/iS79vlf2uz8W+IVvJbpvB1w5NvIZGW+jEpjxlig2MB0B25GcYzXQ6d8QfB3iDEV8z210F2ImpWmxpF2jIV03K2BxgkHjpW9M8djbXkrMsUaW8h8w8ArjH61r+AP2Y73U0tNa8QXqeHIJX86Owe2Mt1KpHWRdwEWRyAdx55A6V8hhMFisdL2eHhd9fI8SrOhhYt4l8v537WPFP2tPAKzfs+eLrKz1m6ttJt7dbv+zGnMtt5kXzoyKxITOwD5cfePqa+c/8AgnvrmrWfhT4oPB5+oafoq6dqsumpufy4HnMN1cIo5BSMq7Y6rHyDgY+lf+CiHjn4dfDH4aa74Wj1K48TePtczb2+lvd7YdIhY5aaSGEgBgvyoJSzEnONoNeSf8Ep9H1Dw9f+JvEqoIbPUIxYeZubc4RlcFewAYc56549/wBNweWVMNhnQxFnfW3Y+NqY+KrRr03a3XufVen39pqtnHOhV1YBldDkMMcEEcEd8itnwz4Nm8W6g6pI9rYxHE1yq5IP9xc/xfoB16gVp+MfAMGjLHqHhjTo7dbqdLabTbaPEMc0rhY5lQcIhdgHAG0bgwxzXq2kaPaeGtLttOt23xWyhPOf70zfxSN7scn8cdq4MHl0vrDjWXurr3/rqe7jc1h7BToOzf4f10M3Wvhv4a8T/D7UvBGqaWtx4Z1K0ks7mz3YZ1fkvv6+YGCsH6hlB7V8O+Lv+CcHi74NeL/Dfin9n/WH1O7tFkW+sdf1CKGVsv8AKEYoqPGyYDIx6jI68ff63Il+706c9atRyFB1yepr776vCdL2co6WPhY4hzn7SMtT5p8HeJrnxFpSjU9HvPDev27GHUdE1CMxzWsy/eAz9+M9VkXKsCME10Krjr/KvedRhs9ds0t9UsrfUIV5RblNxT3Vuqn6EVyGvfD7Sp1aTSydKuQPljaRnt39iGJKf7ynHqDX57jeFp3lLDPTsfS0c1jZKqreZ89/tD+N/wDhXXwK8Y6zFIIrxrL+zrNt2CJrg+UCPdVZ3/4BX5IaX451bwN4rsPEHh2/m0nV9NlEtnd27YaJhwPYgjIKnIIJByK/R/8A4KG3c1h8C9LtWBiNx4jjhmiY8gpbXB2n6HNfl1eEuR3JPSpyXDezpS51rf8AI3xla0YqL8z9Rv2fv21YPjnfW3h668NvpHiwWDXczQzKbGfZtDmMH50Jzu2HIGCAeleyXCapqr48wWsffyxk/nX5jfso+JG8MftHeBWVyIrh5NOnCd1liZD/AOPMD/wGv1UhYuqEtkkc5rw83peyrJQdk1f8T6nLaznRbkrtafgmeMftKeV4C+Bni67tZGGo3dr9kFwW+ceawRjn1wxHtu4r8r5Av2jaBhdxAHbrX6Nft6eLFsvhzpOipKBc6pqSEp3MUQ3k/Tdt/wAivzwisnuL+JQpGX6475r3sjjy0W+7PGzqUpSgup+k3/BPa4WP4H3FmeJBrN1KRnkgrGo/9Br6ebIIxyK+fP2DPA95afCBLufZHLqt9NLaQv8AJ+53bQzEkDlgTnuNvtX0GlxbTRLLbXMd5bsWQTQ52l1Yqy4OCCrKykEdVNfNZvy08S9fiCgnKCXYu6UWjvEfA+X5uTgcf5/Svwz8RTi7VsNuy7jJ7jccH9a/a/xRrv8AwjXg/wAR6wSP9A0q8uhnplIHYfqBX4i3SMiIrkEgLkD1Iya9bIYr35X7HNi2/Z2tufp7+xl8SbTxz8FNBKSKb3Sol0m9hVvmjeMYQn/fQKwPT73oa9PMfjFZpVn1nTfL8zMTRabIv7vPAJ3vl/fAHtX5nfsua14m8DeMrzW9Gv2sbMJBDdWssZeC9WS4ESKy9OGJIbqCpweuf0x8L/EyC80eC4u7GVbiQrGILf8AelpGOAqdCcnp9a5MbSWDxej0lqfV5ZVqVsMpuN2tOnTqXfDya7aPdXGtahFcRPhbeCO28tkHdmbJ3Z9McV8Q/t8fEez8S+O/DHgiwuFuG0QyX2psjAqlxKFCRk/3lRckdvMx1Br6y+O174psPhl4i1nTb2Lw9dWdjLPFsUXFwhA+9u+5Gw4x9/HXsK/JbSpZLi9vLmWaSeeVpHaaVizyMcksWPJJJzk+tezgcHNTdeorW2PMzitKMY02rc3by6H1l8GrW7l+F97d24aK3OoNbyT7CRGGQElm6ADH8XA68DNY3jy9S2aSMiVbn5Q2XErx44Yjk7i2d27jGcDpiu2/ZRmj1P4IeI1ZWu1g1QObeOUR4MsXys/OXjyHPljG5l64BB84+IKyaI19PFGsEwdY4ZwmXCkgPkHqCo+nPvSa/fSjY+GxnvPTqcDvkayhguIVurozq0UMkY3qc4O+RSCR2C85NXLXXb57O9toJ3RriQNcQoFji8xU2AbFGAQM8jruJPNWrR7aS9S4jDx28k6SmTHMrAAKvPQA5OPrmjw69t4R8R3t1rGjzalHLDMsca3Qt3S6OCkj/KcqOWKYG7gcCvQW2i1POhF/aO50mGKbwzZTzwzWkEMItV80rumZSckA9V4POMA8day9Q1X7TdPcky2aks1z5w+U44AXGARgD6n6VtQJqHisvP8A2h9tNpYJc3ckUeIlAUbtowNpQFFYn7xViSScnm/HYg8JTM97G9zE0RXy4nG9ZCQR8vpjn8655xU1Z7lzhzLY5Obw3oVs2q3BuXEl0rTWkAcxAYXOBhsk5zgfSsfT9VNlOsD/ACxKCpEqk7s8HI71b0iOK7ns7+4hhuLOaQwu3lb/ACpOMEZI+YZ79zWR4vhfTdUZI51C7fvhuTn1/DAraC5nyyd2cyi09Xc0I/E1sb5XslNmuQfNkAOCOeRg8A9j1GK1717/AFzU2sLVRPpFpseK0V2e1jcgB2UvnDOfmP1wOBXCf2Re2mpSW8SedcQKZjIHADpgEFScZ4I47mursJ7uxvRYNeSTWzlI5yPmjhZsqyyKoJZcE5z71vKEY6x3NUraIsa9DPBpmjeVaSD7XHNJJJPCVjCltq/KRz9x+VAPTn5a5G60ZtLtHnhvDcyD/XIw2qAcAMfXkke3Brv/AI1+HLzwZqmi6FYx6Zq9xZ2Ye78RaGxlsr1XfMb8KCjqAyOGz8wNM+Gvw8tvE+vaRfeI5I57WG48+fSXuY7d72GOaDciNIyqxdWkBAYYC5qYO0VJvRjnBqra6R5rBd3nmrPY3bxyW0vmeZbTNuVgPvr6ema7z4JRPF8WvAEtyghlHiLTnt5JHxki6TJI6k89enrXoZ+HEHx2+PXhXwT8PZJI7K4iNmb3UIVVrKKLLyzNGJH/AHUceFQb+ShCnBFfod4f8LeAv2Y9DtrfwjocMlzbGMXmt3aLLqV7gjcWmYZXPOETaq5wBXoYehPFK8NEeNmub4bKYqVV6fmfM+jeXG0u0AOsrFWHBHJ7j611tt4116whEcGtagkQGdkkxlX8pNw7VqSfs8eIfDlsgW/tbiLHyyTxSW5fp0yGUnnrkdCaxb3whrGmR3DT2UhaJN22L58qCQzcA8KByTivlLNO0kf1XSxmX4yKanF37/8ABOh8J/FjWDq1nZzWunXz3M8cIknt/LIBIGT5TIO/da6jw98drLxhqXh3SJ/C629zdXUccFxDMjNA7NlWBaPcOQP4uMk1474f82w8VaM00MkbC9iwJIyBndx1HtV34XAJ8VvAi5LqNYsl3dcjzBzWa6JEYvK8FJTqRglaN1Z279jch+LnwoOWb4WLMjcxxy29qPLHHBIyD0znHfGeKbcfFz4ayOrW3wrtbZANvlvp9jJzxzuJ7dhjvXiemsGsouc4U9R/tHipFKZyCFNbKdrKy+47VkGEcU+aWv8Afl/mes/8LO8ARyqw+H9rKirjY2j6eFbGfnPHB6VY0zxZ4D1n7XFH4Kga5SJHSFtJsJJJd0yxiKJdvLEyLhRXjpbYCd2ABW94P8Uv8PvGul+IY7SC9utNJuba3u03xeeEJhd1yCQrMr4BByowQa0jJN6o5cTkNBUpezcnK2nvPV/ee0/Ef42R3GsXOgeN/DesandaXvsJNN1UWSokZKN5bLGu10JSNgDuHAI61xo+Jvw+BQJ8MbGGNckxR2tmwYHscoCPY15ZqOt3uvaxfarql4+oalqFw91dXD/eklc5ZsdAPQDgAADpU9hZz6ncCG2ga4kb7oXgD6k8D860lNzemvqc9Dh7CUKS57p21tJpX69T0HVvG3gnUADp/hF9FfD5QRwTRnIwo4CkAEfw+vOa+O/2oY1tfizcTQMscGpaPpt4IFRQE3W0YKgDO0ZTNfRWr6ZNpM5t7hYi7RrIGhmSVGU9DuUkevevDv2j/D0174itdYyjxjTrSxWNR9xY4VAb89wJrow1ozasfKcS4Clh8JCpRbevVt9H3PH/AAahm8X6WMfN9pQCvuf4CoD8QfC5BAP9qWzZz/01X/69fFHw808nxPE7blME0ZHGc+tfbXwAI/4TXwwc9NXsuM+twtZ49+42ux8DhV76ufqL8Hf+QVqJ5/4+B1/3RXoNeffBz/kEah6/aO/+6K9Br0su/wB1h/XU5sX/AB5BRRRXonGFFFFABRRRQAUUUUAFFFFABRRRQB8if8FSYlm/ZQ1BGUup1S0+Ud+Wr8bINGnhjeQfMSm4rnA//V0r9kv+CpFwbb9lqYjHza1Zqc/8Dr8lNUt5f7GlWLYj5zuxgBSM/wCRXl4l2mdtFXieq+EPEWsxeB/C1u11NZRwaXHFCltcMo8ve5BO09cs3Xmun0nWNXvnuoj4h1OApAZUB1CceY25QFHz9cEn8DXNeEPA3iWfwlotxaeH9UvrSazR47m2tXkjkXHVWAweQa6G18JeLrdpki8JarM08f2fa2nySHDEdFAznj07nivAlNOTbZ+6YOOGjhKcfdvZdgbxPr0KskniHXYiFLRqmozAHqMklumcj8DToPG3iaDy1i8SawW/vNfSMcn0JY1BrGi+L9Wv59QvvDutmeZiCx0yVUX0VV24VR0CjgVUXwv4lMUkqeGdbaCLAkkXTJmSP/eYLgfial1E9mejGnhOW8lG/wAjbT4g+Kzg/wDCR6qc883b9f8AP86tx/EPxOw3vrl87/ws8pY4x7/hXOppOsjOdG1IEcYNnJxnjn5eKsDSdaRMS6NqmxejG0l+X9OKXtFbcHQwkvsx+5GwvxC8SRjCa1dKwG3ORnHcciu7+BXxC8Saj8WrKKbW7sw/2VqMjjcq5KWzOvIAPDKpGD1FeTPpuoLuMmm3qf71rIo/9Bruf2f7O5T4rJI9pOgXRNVPzRMuc2jAAZHJPQCtKU3zLU4MwwuEWGqOMI3s+i7H1V4fnl1DRLae5mkupX3MXuJGkJOf9omtuy8+XKRXDw8Z+Q4p/gf4e+JtR8Nae0GiXQDx7gZwsIwTx98g/pXoWi/Be/sk+06vqlnp0ZXlIwZCPq7FV/IGuiNKcnezPDqZlgsNS5HNX7LX8EebfEu8Nh8Pfifid0nS1JttsYf5ku0K8NxgHbwe2etcX8Lbzx/4n1AW9h4+1DS4GbfLKYIZRED/AAorIfwHAr0T486bodl8NfFbafrSajeyjzr1I1Zt0BlBdFK/Kp3FDyTwpFcl+z0St24yCQyg/wBa+nyxe0jKD2Xn/kfzP4iYj2eZ4fEU0480bO6te1tvLzOI+PtzDo/xBu4da1nU/FHijwpatLY65qbJHPbRzQRFooIYBHGfMLYLSbsD1A5+UvHmo6TqVzo/iHRzqLXN0Wi26tcNP5MsZUl1c4CnLnjgD5TgZr1j9tfxTcS/tEeNNBFzDDYq1lLLHLE21z9lgbBdFL/MPlwDtAUnHPPiPhvT9DjZ9T1C8a41STd5dpIxQHpnDgtgKBkZHO0KM9K+UxlCX1mc5N6PT07GdClKtZyfV29Ln1B+w/oa6P8AFfw+Whhgmm069klEEyyxBjCv3SpOB32k5Geg6V8s+AvF8Hh9dVurvTr7VL4q1vp3lbHWKX5wsjE8ADHBH4d6+pf2H9bXX/jRNcJGFjhhvoxh0dmb7PGWZmREXJJPRAfXJ5r4n8PMtzMsSqZoIVIPkyBdzbuTnGf6nFepWo82EpxkVlyjKrXVtpv/ANJibtot5eLCE0GcW0kqRCRHglLTgB5uqbssucKxCjI6nivrPwP4jm0/9lX4y63aQeVdR2ujSxRhFQxOLhgrBQCAQRngdR0zXgHhHw14ok0pdc/s69m0uC6k8yVSzSiXZ82AxHzKrKzbcgYBNfRvg2yl1/8AZx+NVvDb3L3FzBpIEQjWKQMJmzwvAAwTx2HU1lg/enNdEmTmU5Qq0lPZt/8ApMjgfCXiLUPiFro1vURZpLpolRtNtLNkaG1H71xC5LvIOuIgQN1bGpOus6n43v7i0vVW31O4lgeexJAZ4jGiZBJUooQEsuEA5ILV5npvjefU/hxeeFfDeh6rd6vqjC3luLVmWLy2HmMFRWyzMFbcCdgyGIU13XgXWdduPh3Pa6nNpslpZ28tgDZCNJFux80kM7DBbdHLkDGN8RXnHHgxoS9qp+aOxUvY0KtWa1sek/tDeKJPDkHgKGGGOaabwXp3zXFskqRIu/LDPO/cVIA/u55xiuN8JahJ4jtrgXVpdvbxFMRJdSW7sWaQklkBMn3guOMLyT3HV/tJSaTZ2fh25v4pneL4f6csf2KULc4MpX5N3y4BIJzyQpwDgivIbDxn4Q8C65o1tf6DrlxLaW0OqNa6nbJbTSyNIECBWjXYSN0nmbWVl+U4OK6c2oOeKm0u35I83DYf29CMuXVHrnwShtP+F8eLDbxSRzvpOrSX0klxJN5lwbOJSR5nK4VVXbk4K1+V/jAiHVp4gc+WkUY5zwEHpX6bfsYXV/4gu/FHijVREtnpEN5pt1JICqyNcqGwMAdFJJP07mvzi+O2p2Oq/GDxlPpdulnpf9pzRWtvFEsSxxRtsRVReFGFHA/nX0eDSVGEb6pHv5ZSnTdWTXut6X/wpHJ+GtNh1jXLe0uPOMcp27bfG9mPAAz7kV+t3wi0a71zwLdaDrmlRWczabDFYxOQNs8Fv5ds55+R1KR+nBORyRXwv+xF8I7jxZ4ybxTcoUsNMbFuwTJkn7bewCg5z64xX6ZeHtKg0q1XyrZI2x95vncn1JNeXmc/bfuErrqfY4GKpzVd7rY5n4aXMmoa1o0dzBOLdSXmaeB1jBEbHaSV2/ewPevS/EF7HNbTiImUbTyOEH4mkhnvr4iD7RPIDxs3k59sVNrPhu+tdLuDLA6b0IBdeK8LA5csKmr3ue9jcd9bkpWsflh4705PEn7RGpvNGsyX2oMpjYFlZBIR1HPRRjFfo9+zTfanbS6TaaIivFFpMNjMzbgrpG7sZGznIIJFfEXxc8ML8PviJZ6g8oS5uLuGaKWRggOJSJuf9jKN9GHqK+2P+Cf/AIkf4iXniHWlgNvYaVbxaTbRKcqCFXJz3OM5/Cvs4e7RivQ+Wre9Wk0ejfEP9lzwH8QraxMljceGL2yWQWtzoRWOGMSSeZKPssitCyu2SylcHJ718i+Cv2OPFX7OH7R/hTWXvYPFHg261Wxt7bWbSEQvbyG9iZYriHnyiQGwVJQ4wNp4r9OHWPUre6icnYhKlv7pHevMZ7xoLxXIEkccqsY2GQ21gwyPqAfqK0hUipKTR5OOwMcRRlDZ9/xR+IGqWk198QPEsL2s3mnWr3Y0eczK80m5CBncME/Ljuc19/8A7LXwx0r4kfCHwtfa7FZpoHh3xdFrk1tKQInkTTlW3TA42iR1Yjp8mO9fL/jz4NeJIf2q734R6JpcWoavqV9N9iuJIFZJrS4zMt4xIyq+SxEhB4aJsYNfYPw8+HS+DUvfA2iajJq/h3w/qG0XM6hftNwkKQs3HoFYYzgevOa83G4r2MZxt70tEjxpUK0K9Gvy6Rf6f5nuviTxba/EK0m0eOzS+0LzY5Z7m7Q/6VJHIJF2DjCh1U5PUjHSsg6Bb2/jV/FES41SawbTp3K5M0fmCRSx6kqwP/fRq1oGkDRtItbLz5Ll40Aeeb77nqSccDk8AdBXQadpf2tkZyY4S23eenv+VfPRoSdNRqu73+Z9LTrSnL2ktx9i3iLStc0v7DY219d3cMjxpdBmjQYB/hPyt2zz1x6119teTyaDZ3WpW8Wn3LxKZbW1+bD45VQPfsM96zPhJc3XiOzvtbS8aXTrh2g0qR7by3jhHDN1IcbuQ2BnHtXmHxI8ZTeC7S7torsXutEvAblvmZEHBweo9B6GvIzVKGHjJ35W3+X6kVZ/aJPiF8c7i3v30nTJXtreIlJpN+ZJG7rkfdA6YHU1xdl8R3W5jmVwko4Dr8p9+leMeIvEedfvbS2m8yCzdYpZVbPmzlFZgG7hd2PcimW2rNjAPHrmvn8MpwbTZ81i685S02K37cukz+OPhh4S1fS7ZXtvCl3cpd2sLlZBHeGFFkBwdsashDEAkb1wMdPo/wDZQ8L297o3hD/iXW9vYWWi2kq2l1qBuHhUxhk+ZlDSYGOSox04wK8Qt9ZhubS5tL2JLuyuYXguLeUZSWNhgow7g5/lXMfEHxhqPw1/ZAMpurqO/lgh8MwXcW+MmMyyIMNtBANrAR1ydx5Nfo+SzqZhiKOFl8Tkkvnp+B6uX4xzp1OZ6pC/tK/tRWl3qp8MeDYrd7bSNQunOvmQTC4kdiD9nTAQRjAw7AliMjAwT8ueJviVf6mRFqLyaxPgFBdXDS4OcqSp4GDziuBh1KedU8tiu4cAcBRWjZ2JRg2SXc5J9fev6+yrLMJltFU8JTSel5W95+r/AE2R4letOtK9WTa6LsJGLmSWSa4kXzJmLSPJ87uT15rrvC0Hi7xHM9ppGu6lYWgjjgnuHv5khijRdkakAkkKvyqijgcYApfBnge88Y6ubSzheSOH57qfICQJgnczHAXOMAE8kgDJNe1weEfEGh6Qkeh+D7zWPswhd7VD5YVJJPLRnfsWcqADydw7c1316GCq/u8TyvraVn6aP8CFVxELToppvRPZffp/W5yFnoHjHSdS1G+/tjQfFt5ezme4uNa0OHUby4c9S0lxGzc4A+/Xp/gjx3rttGj3/wAOtU0eBVIl1NPCtrYWsIA+dvMhCkqQB1GOBzW/D8KfGV18O38T6pPD4OtLa8ezvra7dHltHDKq+WUcmVsNuOAAFGcnBFfPfjqe0tpXgtr7VNXkY/NfarcsxZRniOMHaoPryegq8H9Sx3N9Uaai7Npfgnovuv06GeIp14JLELf0v80n+aNP4ofFi78Y6xmCXy9OtwUto0RUA/vPgD7x469sCuGGryk5aRj+NZjvwT/KqM9980cYPzOTn6Cvd9oqMeSC0Ryqim72O90vx9faTZ3Fol5cCxuF2zQRzMiuuc44Pr+B5znNfQnhTVNU+M37Pdt4B0Swj1a/s/FUiaIZowqR27QxySmU5xHEPNuHLdvLA5OBXyCZ/MiPb0xX1Z+wj8TLPQNI8eeGGgRdWkMWqwy7iGuLZAUkiJ7LGxVzjkiQ9SBX5VxlkNHNqSxkIpVYtKUktXDqn6O1n01PSwtqTcG/dfTp/Xc+c/24vg2vwd1Xwdaza4utanqNhNc3fkweVBCVkCKseSWIwDy2CcdBXrv7Bfwmew8GReKBG1tqWpXHmwXY2741jOE25B+XBbcP4g5FeMftVX+s/Fn9qW80K8kLTNPp+kWUaIB5UTqpwFHTmZ3IycZ5Jxmv0i+HHhKz8K6bZ6fY2+yy0yIW1vGOgUDA6YBOAoz9fWvyzCYGNOU4JWUdEevmON5KdNp3cj0Lw9fztrOoLp+nxrq9/JD9qmc4WWRYtqlQTgnaOffJPNdodKutG0WfVdUuFjlxykKhpAAcbVYk/iFwOO1cv4D8H2ms3VyL+WZxHtuTGsPyz/N8wJHOQAOgOc11Hj2+jsPDuoR2aO0m1Rbqrt5BXHG5T0ILDd1OB26VrTh7PS1rbnJKpLEz1ldaL+l/Wh8z/DvQrf4d+GvEWo3EBPiW9lupztJ861NzK/lxgD7rMBn1+bGecV2nij4R3es+NbXVNUlbUltF0+P7OycNIkwmmQYx8ryz7iTkloh24rmPBngzW9Z0fXlh3re32pwGOdsAmT9yUb6jYxJHG5z6V9uf2TbPcf6pfLjnE6oBwHA4P58/gK+ajQ9pJzqLzR+gPFRwqUaTu9n9yDQNFj0a3CBV+0SES3Mi/wDLSXaFLfkoH0FePftMfsc+CP2kdJuJry1TRfGCRFLTxHZxgTKQPlSZeBNHnGVbkfwlTzXuqjBJqRD8vvXZdp3R4Tk27s/ne+I/wd1z4c/Eq78H+I7MW2raZeLFcQjOyQfeDof4o3QhlPcEdCDjH/s5dW8bTKxzZWYYsB0Cg8qPqxP51+wn7en7L6fFbQLbx7odsH8VeG4H8+FF+e/sh87R+7oQWT1y69WFfkp4WsyV1K4c7mnliO7P3lJLH9SK9OgozSt/Vj4/OVOg3XXw2svVvX8Dchg8+UoxVWOCwx8pPZeOgAxx/hXd+GbeOweOR1BfbtI9RXO6Lp5e5lcqOHJyR17/AMq6OAncx7CvVpq2p+SY+p7RezT0Ovt3UMkikcEYIq7fXXl6ROFyfMbygfr1/TNYlldBclhgIc7ffsM0zXr3NrbWqn5nDHI/vthRj9fzpYiXLTdjw8swrrZhST2Tu/Ra/wBep0x1UaD8OXtkAebVYSikkbYo5GBlYdfmaONUz6Ma8e1TVbXTBJKHLRwgRopOSSAOM13vjzWo7uytmjj+zpHbKPKLggN06gDso7V4D4vluLDwZq/2lC0g1q0ubebcciJ0lEi/TckVeHiZe9yrZaH6/wAPUJSwzrz3qycvvei+49a8EeNVh1C4jlmVHgjhcjPLSSMyrGB3Pyk/QZr6d8FahbanNFYXxWWzuJETc44ilVw8Mo7gpKqNkcgZr8+fhT4hiHidRdfabq8n4gtraMyTXEpwqqvoFBYk/gK+xfBeqbY5LWSaM3EBEc0Ub7mhbGdrEdG5HB5HeuJu2p9S4ulNM9C+Jfh7UNZ1/WdQ1vxLo9xNoiSW89n+/jg0tzEvy7cZQOJknRmLGQKyHLKFroPC3hLwt4es72+vrie0GlFhPdX9sk7m4AiZf3S5X90XX9wud0siLIzCJwPL/FHw9fxL8T9D1qS9gtdB1TUf7X1JZVTdcXaxgSg/xyAFHkC5IG6NQAWXP0FP4CvfF2lyjw5qGi2508lpdHmvN8wklkaVt0q5SI7nlYhiSWZs7RtA+Rx7TnKdNXd+v47b+S6/ef0RgMVW+pYenWxChRmk7x0tGy0dl/M5Rbe0tW9E3wWqaV4W1PTbvUortYNVL+alhfWdxdXt25YF5Z72VVAkbJYqiBcpgZABrkb6QW8UkioFZRvXnJBHIP6A10/ifRNT8Lat/Y+o2pXUWWJ4oYJFmE6yEiNomXIcMQVGO4IOMVn/ABz+B3iu18O6XpGlTyHVr2RDevbhsKephRh1ReCz/wATLjpxXkYydSjHmn5Xb6X2ufp2ExeEy6hCMavtFO7grrVJa2atp5ybd3udl8Ndfk8U219qf75PNmSOSKYbfJkSNRIFHUZY557be5Nej6VOTeW/s4xXDfDfwMvw58KWegl2lubbc13PIxZ5rljmV2P14+igV2Vk2y6hxz8w/nXtYRSVKMpSu3r958JiqkKtSTpq0eh9C6LbW+s6ILS7TzYWwcZwVPYg9jXyIPAcnhf42fFW5YGaTUNVjUOcfNEsERjXHsMD8K+uPBzk2yDvgV8/eKboXXxT8YtjMjam0YUnqEjjT+le1iasaVNTk7H5NiKUqkqlFPS9/ncfptvcPNaNHK1tJCxy6nJ57cHpjqD612dnHZSbpdRnSAGJ3VnYBWlUAhAqgnqRyeeDxWNpsACKA3AHCnIOOTjP1rRvTDIqhRi3RyxYntjBH+etfN+39pieRO9vPv1+X6nk1sG4Quyj40uNN0fwd4mljvIre6W086OxZFkeSbyDlA5UlhknpgA47nn8k/ip8MTo+oePpSzXc9teRabEyHiW5Lolw24Dp55nA9dhB6Zr9K/iVrU13NPplsUkZvmuSwO0gMreWO45Cgkc4JA6GvN7L4e2es69Y2tvY2twmmFPsdrcsA1xPHEzyTso/wBZIZpribywPmJCAg4z6k8fQoaQ1lon3Z4Cbpy5bHCfA7wy3w7+E2iRWssRhvtPBjlghCO6i9vctI4J3sQyc5xgACu28K6nHruo/bI2YJZ20lqYz/DMZzu49kQYPo9bXiCO0SHT7XT4YYNLsbG3sbSGAYjSGKNUXA9TjJPckmuK+Hl3BD498RaQp2yXFvDqYXsdjNFIR/33DmvyPPK0sbXqVVd2Wnpf/I78NU/e2fU9b0iYwXtvIOodf519KeINDh8a/CLxVoc3mGLUdIuLY+SQH+eJh8pIIz6ZGPWvmW3QpNH7MP519WfDe6W4sIkb5gyBSD3qcnlatF93+eh7U20rroflxZaRqmua9Abpby7v5orrVbt52M0oSWEMJGbA3AxRRktgD5hwMYrU8PQf2VBHNLHH5nyuquMrnGQCPoT+IrufiBNqWp+N7SM+HZdFs9CjOmWl99lMH2lIJ51OVLsrQli4U4B6g8AVjTaM0Nwcwk4ADR4yUbj5fcZ5zX1OJxC9ooRdz9oynHOkoTkrJrY7XRvFen3elPtheC8jJSfzB8ntg5wR+R65rgNZ8cSaF4st7kbpNNXdFPboc7s8blP1xWtO5sdOUsvlHGY1wVyQNvH5En8+9edeJFFxDLk/NtJBPrUtcz9D9KwU6T95aqW/9f1Y930z4x+GEs12GQyEcoYzkGm2/wAXb3X/ABfa6Bou63h3qJ7mEh5TkgYXPCgZ5J96+VtN8Q3MjyIARMoEZB4G4Hr9Mc5rqtN8R3WlWR0+wuZbSOf/AI+J4W2yzsf7zdh6DoPqc1ySUp6S0OmeV4SN5xXM3tfVL5eR+gOk6lFcWpsL2d7rcpjlilw2QRggkd8E18KfFLwpL8OPGeq+Hy29beXMMp/5aQt80b/ipGfcGvob4Y6mkGlWkFnZpawLGAqW9wxweM7t3JJI5NeeftgWZk1DwrrhXEk1vJp0zd38thJHn6LIw+gFfr/hZjqmXZxLBuX7uutu0optP7rr5o/lHxX4ZjWyyVdL3qL5lstG7S0vppq15I+f7gl+OuevFbGhaYARMVy38I9BVbRNKk1GUyYGxfU/pXcaXpZjQMwztH5V/Xb1P4mxmKVGPs09Ty/4yasNF8MtEDtnvHW2HAz82eOfYH6V5d4G1Sx1a50bw7GHjjk1C1+1XMrAKEQTS3CBRyVfoPx9auftS+IVXxLounAlo4Ue6kQcZy20forfnXD/AAZuWvPiOlwML5cNxcAdQpIwPy3fpX5Fnk1js/o4TpFxX3tN/g7H7FkNGWC4dnXWkpKUvwsvyPtRPETJpt/r04LTyHZAsh+8T3I+vb2r0jQNVdPLSRssY1fPrkA14FqviI3YskeQzpBGs8pb/lpO43Y/BSPzrrPBvjO5vdQb7XLuL4CjGAo6YFfq1SmpRsz+ecxyqdSg527/AHaWS+WvzNn9qn4VD4xfB+8azh83xDoG/UbAIMvImB58I9dyqGA/vIPWvgzwTqF6LKzt5bieW0txIba3ZyY4HfG9lXoN20BsdQB6Cv1H8MXzJNFMhyykH618NfGHwHB4B+MPivS7a3FtYm8F1aoBgJBKgmXaP7uJAB/ukdq/EeOcCoUViYbrR+j/AMn+fkf0F9HvMXi8xq5DiHdQXPDyV0pL73derPrjV/25NHbTbG18G+E7h7hbaONYtRZbe0szsA8pI4yWdFOQOUBxWdoXjLXPEmqNrfiG8bUNVkUIsjfJFBByTFGgGEXOPlUc4BYk815J4K+GNxYjRVubK4Nzdwxzwx+Q26eSUjaqcHdtBjXj+JmFeznwF4ksvA0nipdMWHQYoXnM006xy+WjbS3lN83LZAzycHiv52nKriH7mqXY/wBGsuynJcroRnBJTqOylJ6u7dkr97bLfqc38RPEbahfR2SyZt7Y7nx0aTH9AcfUmuetPEDWpG1znPUVjX9+s1s8mcOScg+vWsM3xcgZJz79vT8f8a8yU+R6H6nh8FCnRVG2iPa/BPxy1PwdrNheJDb6lDazLN9ivRujfBHQ/wAJ7g9iASDirn7XH7bviLS7SCPwXrEnh62vow4vzErag67f3hXcCsIDExqwBZmR2BUBc+GrOeckVyPxm8MDxr8PbqSID+1NGV7yBwOZYQMyxH8BvHup9a+qyPNXhqjhPVS/B9H+h+PeIPBtDMcFLHYSFq1NX0+1Hqn5ro/lr0y/2dv2f7v9o7xFda/r1zdJ4YguyJiHLXGpXBwzgyE5A+ZS8hyTnA55H6d/D7wZp/hHQ7fStMtIrHT7dfLhtbeMIiDPYD+fWvL/ANkDwhaaL+zv8OntI02XOlLeSFf4pJJHZyT9cg/THavoOytQNg5zkAGv05UEqftJato/h7EYio6kobJbGxbI0VtHt+8MAE81JJKxXJYs3T2/z/hViKMMigcj1qX7PnapHHtXnwpao9CvNqglcZZuylRywIOa0YH3oMjB74qoBhRyApGcgjPPTipgfKUKua9pRstTzadRxneD0/MsNKMZJ4FY+ozNNGxJJJGfp7Venk2xvz/DVB+Udm+6qsx/AGuWTaZ9DTanG58L/wDBTDUDcfCTwjGIZGabxDJJJPn5A6WkqhDzwSGBHHODzX5jTp5ZEmDkN19K/Qr/AIKPeI4BYeD/AA2WLXf2m51hkH8MfliBM/7zGT/vg18O6L4Z/t/U9HsDkC6uBv2DLbT1x74BxXg4rkoznLpuerQpzrKEFvse6/sa/Ay58b+JLjxtPd/Y7Lw1PCV/d7i8p+Y55G0BcnODyRxX3x4p8aWWg2DS20rahqE522llbQTbp2JI+QsihgMdVJHvXnvw08GReHtNiGjeE4/DyXMEXmmG687zJ0XH2jyxlRI3Q7uny/KWya2Pihqtn4B8F+JNb2Sx6itus8uoT7i0TPuVfnJLOzD7mccrnpX5DXz7DY7FKmovmbsv6R+mUcC8JDkcvN2/U+CfjZ401z4h+P5r3WGHl2sptY7VSCluoJyvuc5yf8KqfBj4Yt8SPjD4X8KiQwnV9SW1aVVLbEyWc44/hDd/fpUc9v8AaY3ubjiWZjIwzkjJzjP0I5r139iDZdftUeEJVHKteuuegP8AZ0oJ/PJr9ElF4bCyUN0vxt/mfH1KyrV+Z66/gfox4D8P2+ipDpllbi10+2iWKIRoF2xqoVUHsAO+cEmvSLbSraRcPCse5tzMoyzHOSSe5PrxWTo1ilsvTDgAH2A7VseeVOAfmA59uM4/LH518hl+BVODeMfPOW7/AMv89yMXXdSX7rRHzV+1/ompfDz9lfxney6vYxXV48WkQW8UbMZYZ59jKpOMN5WcDBwFbPt+Q+sRjz5WU5Uvj9OtfsB/wUF8JN40/Zf1y9iV3vvC95ba5GEPWIMYJ+O+I5y3/AK/IAW0urTWttbRPNdXdysUMSjJcsQFA+pNfWYPD0qEUqCtG3qQ8Q69Pln8Vz3r9n3wlp/i+W10LUddu9Pk1KNVtZrG2Mr2UsEzTQtIuAHjLOxKgg89eBn7u+FXgDUrXWTqevTxW39h3Rit7a1OY7yYxZNwGbBWILKCqkBt2Q2NnPkvwC+EcVh8NdKeaz+xSTW0TXdxbkCaU5cFckEgEo3Qe47V9LW2nyPDLJMs0UjSeYBJMrxsAq7ggVWLHccZZlAGeMg12TwlKvONSau1sfb4dwwtCMIvVrX+vmcr+0NdWcPwf8Xq80Kh9KnXGclSFLA4/Cvxw0mTbFycZ+X8xX6wftdXJ0r4E+IZg+xXgMPXH3wVx+OcfjX5Q2tu0IAI6f4V6Tg+x8pndRXpxT7/AKH1F+w/puteK/EWs+G9GvZraSawFzIkcUkiMYZlMbMIwWBVn+UhTy2COa7P48fDDxP4Ve4g8Q+G77R7edhsvXgdreZg2AVfb8oJHCttPQYzXaf8Eq/AlxbXHjHxtdQobK6RdGs5G+8XRklnIGOnMIyD1BHav0W1i4tfFGg3uh67bprWiXsZhurC8G+OVD1B7j1BByDgjBrGeFp1Hz/aPJ+purTjKx+M1tHNqup6dYXEWI4YkeQwp85w+N3TAOQBn0zWbroa6vbiJ5I7gzTb1vIywRGPQYPTjAx/s96+j/jJ8GLf4N/EbVdC04yy6dPGupafdXI3yPZsSERn/jaORWQ554BJJNeE3OliDVVtbi0lW8lHCyTAiZgN6uFxwoBwCTknivJ+Cbp9UeVVp+zm1JXsZHww8YS+HvG08WrWl6VeCS2jjs9rvIrx7UG08yR7gA69dpY9s17b4m8B+F9dS98V2HiGwutOutNS5022tZ3uZJ7hxsFsoKJ9xtpkL7VUbsluteR+HPC/hfxXNfLJrGpeHvic0qXPhxdNt4VtLi5BysbM5HzbwE4K9Q3zbSp+o/gHqHh/W/A4i1WTRLjxDJrlzdaj4V1VvIudPuZJ0juXRSwWONH2MY02KwZt64wa8zG1YUn7XW6stv6+/wC86qUqc48ktD5WvvCV5ovh2ytdW00Wd7f2ov7aXyDBDcxlmAkh6LsOPbpwOa8x8YTfYpXUIADGI+OwHy4A9+pz247V9x/tfeCrWw1ttas1iW2g0xIT5dz5spG5jG4Uu23Ee2JUHH7tjzXxX8QNGabWkjtTFdoRAizW0oZZd4GAvQk5YDj3NdeEqe1d2ebKHs60kMvLVdKtrK5W6h1WO3AgkeGUOozgryOmM4HHataw8RSTxK2nYitUZhLDHKwklYqcBlDENgOwBAAIY5z2x9Y1m10Tw7LoouPMuLwgXHlqSI41GY2DY+bczN0OeBmsG01S+luYHe+cyMggD78yFeMI2OT0UDI7Adq7nT5o3YW3PUdetZrDRdAmP2tJP7OZ0tZcQo0QnfC28ikl/vgtuwQxYYGOa+g3FlD4Gvori7tPDt5PueP7ZE91c3kZkCeWkcQYxldjEs7IvzIQD96s7xJrUkdzE+sXU8vl2US26WhULGjAswK5+UEj5vfPGRTtZudOim07+zruQ276BZ3dzcRoZ/Ku5IQ0ifIBtw5A5Pyluc1goabGMUruVj6h/wCCbGhi28X+P9ehsboS2mjRW0dwxMgX7ROCVHoSluT1JIJr3r4l6hN/aeimZXCPqNusiyKwXabhFOc+oNfL/wCxJfpr3xc1Kzg1LVbOzvPDd3fXum2F/NbwJcRTIkB3IylyqyMQWzgsete4fFm5Nla2MqapqU8MGoWk8hnu5ZyUSdGKgMxzkDp719TgXUWHbjHa92fjPFkaLzTDwrVbNuNlvf3l/kWbjWtV8MeLbm1sdUvLdF1KSGQQ3D7ZAlyy4xnB4yOnp6U+1+MniVLeS0kubaeFlKFhbJDKQW3MDJEEJBOcg+p9a7T4zfCnXV8eXPirTNAMOi3WrStLb212jsjRzKJJyp27fMbcSig4Ibrurx3UdOvtIuH+3Wk9uHJwXjO3nnr0r4St7s2kf3Lln1HMMLTlOMXJpaO10zvbT4r6eAseo6TOF27S9nKkgGTnOyRRzn/b7mtXQbz4b6p4h0WXTZbbSPEltdW72f2qxktRLcBhtAZS0TbmwNpI5wK8hZluMEMDgZ4rR8IQbPHHhgxsS39sWXzA/wDTzHWHNrqd1XJ8NGEp0pSg7PZ6P7+h0Fv8NPhREPLn8X2NvEH2EL4gXevzHcWXyj0HYZ5yDikm8DfBZHdV8UTygOEVl15AGXu2BAccg9e3vXjd+uNS1Ijj/T7ofT9+9VWO2PKthiOuOnPv1/8Ar1qlCPQ645TiJwT+tz1Xl/kezQ+EPgezYm8VyRKchVGuksefa3P6e1QS+EPhA0ZMHiMzSjOf+J1I/wAv4W/Xbx9cV5ZrUUEeo6eIg1jb3UCTOjsZBFvldcA4yyqqqeRnrUGqRxnV9VXTo3nsYrm4lh8ktKBao5xITjO3ZtJYgYzzWlo9iFllXriqn3r/ACPVYPCvwTjDC68SXsY42G3vp3yOc5/0Y+3SnLo3wVMTxSeLdWhj8wjykvJ2Ur6nFsOev6V4v57SOz5wxJPsOf5UlrqP9n38VyIIbxoWJWG4jEiMfdTwR7GpvC+35lyyepL/AJiajfqv8j1m/wBM+Flsjppus3l1nJUPOME477kB/TNfOf7QTLH4rngsrmCPTzp1m1g/mGYtCUf5nDD75dZASBjAXjNer3ut6BrKW72+gx6RKoImitJ5DG7DJDBXZtvpgYHfFeYfH+witdfsba1knu4o9DtWjnkUKHTdIfu8/LyRnPPXA6V10FFSbXY+H4iws6GEi6lSbd9pWt+B5R4BtlfxNdEDGZgoGO2Oua+tvgKSvjHw3k9NWslGDnnz06/jj86+V/AiKniC62ghhMN24dDivqz4FQg+NvDwcnH9t2PTnJ89D+WSKjGNKErrofBULucfU/Ub4RY/szUsdPtPHGOMDtXf1wHwgz/ZupZ/5+f/AGUV39erl/8Au0P66nJiv40gooor0DkCiiigAooooAKKKKACiiigAooooA+Qv+CpFu11+y6Y1O0nXbLJ9B89flPKr3kEg8tJI1XOOjHA456Z+lfrP/wUvj8z9ml+Su3WbRsj231+VEdo0NtswWMqgkgdcjA6e1ePjGudXO6gny3R758Mfij4m0Hw34f8P2d/YWGk2tpGBJdQPJ5SMSxPDgseScDucV63pnij4jRLpN3Z6v4UF1KhdG1RJIo5pQy7Y4U3bmYBhkNjlWAyAK+Yrye4s1s4LhJLaSOxt1CupTKeWChGeqkEEHuKhttZNhdedBfG1uWbcJYptkmfUMOc+9eRGaW6P2CGTUq2Hpzgkm0r6X6H1HpHx7+Lms+KYdBsn8M6lrU0ogW3gsZWLkcZDq5AA45PXP1rb8AfEj4j+M9S1q31PVdC0zT9Ou30y8OlWvn3TXXzEqmZCAg+bMmSPk2qM8j5Q0zW7q2vLC+t7pmn03H2aUSH9wVztwQQQQWJ65zzV/wl471z4eapdX2gXyWl5cQmCWWa3S43A5w+JARvBJIYg8k9c100cRTU06t7Hm5nw9VrYepDL+SM2lZtdb6+mm2j1Pe/HXx98ffDjXb7QNat9LmvYViktbjTreWKC4gcEGRjJIZA2AAAOhB54GePh/aM12eRP9EgQx5KKLqdlGRg/eY9ifzrxq81S81fU7i/vbqa/v7lg01zcvvkkOMDJ9gAAOgAGBT4ZiCSc5AIJHauSpUU5vlWh9Bgcgw9LDxjiIpzsrtXSvbse3af+0nrtpMsqadZtIvADXMufT+Vdf8ACz436j43+JdjFPolpbTWWn313HLDeSkN5cJfDKeDnAGewzXz5rOiNo66LP8Ab7S7XUrBb/FvIXeAl2Ro5QVG1wUJxzwQcmu5/ZjKT/Fy6QygNH4b1hlUDJ/498fhwc1NNP2iTMMbluBjhalWnHVJ9z7isvir4j1XwbYyR3MOnMzLEfske07dhP3mJI6Cs7SZ5dRu7ua/mmvZvszhXuJWkIYleec9s1h+GVU+B9OUtlzKgCg8nMZIwO9dj4d8Da3qGXi0i8iJx5Ut0Vgixnktu+c8dMKa7bynJdTzeXB4KhLaH3J/5nnHxJcH4f8AjMDOI9Ifp3/fRA/zqP8AZ8/5CVyM5xKOa6b40+Ar3wv8J/Gl5Pd2d5ObMRTWkbMhji8+IvKCSC23A/h5JxXL/s7Evf3eT/y1X/69fXZLBqE212P5Z8V8ZDEZvg/Yu65X+aPlf9t3w7HqP7RvxG1STf8AuLmzgJjnh3ACyt2Y+V/rCAGHzZC54GTnHzrY3o8NyWeqG3e7W3YSPZsxhWbKthWkIPO7B6HpXqX7ePiabTv2xfHf2CVvO8y1jkjUcSp9lhwpPfq3HvyDXg48YXOqawRdvMVmYq0CgKFXP3QcfX8q8PFQbrS7H0+Eov2UZJH2v/wTXuXvvG15dtEsLyjU3KR5AT/R4iFA74BAz3xnivmP4eaDd6rodze29xHaNboPMTyXLTZzjDDIB45Bxn9K+o/+Cb9mlh4xv0iGYs6o8e0ghlNvARj8MfrXA/s8+HLeOxsbBdKudcv7x4rpTatCJ1MYkMsMSyuu4lGQtjptJXJFXi5cuGp2PNy1XxWK/wAf/tsSTwHpPiO0S0sbfUF0+5kyYrlZShjC/eU4H3MLuG44Jwa9b+HHiEaJ+zR8ZdQ1GQRLHaaZHPJfwlAqmZ4yzoDkcNnuPqOK8P8AHX7Tll8L9d1e08N+HbrUPDd5LJHfafqTTaYXz90wBSXt542yRKh6YVlbIx6b4R8WX2rfsafF7xNue8vLi10a9RtVkW4L/wCnNtWZgqhxgBSdoyByKywFJ+/KS3TIzWHNVw1+smv/ACSR4DJ4isbHQrrR9H1tdSmu/OK328xRSRyGMeW7xsCcCMfIoO4gggZNW/hlo2oaZqktyCsNndIZJIreBo0lXkhimAAvAIzyCa2Nc8YaZ8TNW1SG5jksdOtYGtbG00bRZpYYIt3mTPEF/diNSMMXYtxkA5rvdA8J/ZvCuo6pZGzuLJbaJzcSXK5k8xdoMeGydrArtx1A4Oc15cJqEoprW6OvGTksHVduj8+hH+3dqc2h+OfhRfLdw24s/AdldRQyt/rpklIAA6Hhm98bq8u+K3xu1L4vXqeKdW0ODT0dBAs9o6xGZAztuYZ5PPfjPTGa9w/bkurWfUfhZZzwiaJ/Cdi06xx5Z4STkE57FeOONzEnkV8q/FTS5La2glsf39s6G3tizh5EJIjCEjHQnp046ZzXTj5Rni3B7/8AAOvJ7VcLDT4f+CfTXi7xlF8Af2FtIubBjDrni1f7SzIfnElzxCD6lIYkbpjI96/OPTNGu/E/iKy0uzVpry/njt4x1LO5xk/nmvtf/gpxe/8ACP6v8P8AwJbtts9J05RsGekMaWyH06xy/ma8x/YI+Fc/xA+OQ1hrcS6X4atzeyu33fOfMcCe5yWbHpGTXdh/3VFzt/SPoZJXUIn3v8FPhVYfDDwPpOhWkePssYDSd3kPLt+JzXr/AIf8L3mt3yWtqN0z9Gb7sa92PsKsaN4akupoIo4WlmYhURByT6V7b4Y8IJ4csvLLKZpQDM6evoOPuivPVL2km0jujPkilcXwn4V0jwjYxxWcIkuMZkupBullbuc9voOK27uwt9Rt3gniWSNxggimw2QicncxPqcVcjTBrsowcVy2sjGcrvmvqflf/wAFVvBFn4N8bfDuewjKWl/DdmTJ580GLPP0xXun/BLK4itfgh4tu5iQU1qSV3PdREhx+bEfhXBf8FfrZm0/4bzBMiPVJ0D+m636f+OfpUH/AATx8TPpHwV16zJAWbXNsi4wcLhgP+Bc/wDfNTXm6dNOPR/5/qXGPPJJ9V+p93aXfzaxcQaVGTExVr+9cdst8kY/HGT6LiuX1GyltrqWOVCkqn5lPWus8AXi6pLqWpMCr3DrHGCBlYkGFBx3ySfxrd1zRU1u0YAAXEeTG3/spPoamlBypqV9RVGubl2R84fEWe08A22rfEXTtHW78bxaXF4asL4AloIbi7GCQAeFkkBz6YHQ1B4F8JReDdAtNPB8y4iTM8pOTJKxy7H3LEn8fau88W6W9pp99DcQkYQFo3HXBDD9QDWJp0L3QTJ3MeScda4akIyre0b1tb+vw+48fEqSko9C1BEZOgJPYCvS7nw1DBolhp0iCT5T5wYfe3D5wfbkj8a5vwtpAuNVtVcZVW3sPXHP9K725nBuGlflV4wPalGzUn8v8zWEbRsV40g0iwURotvaWEIZbeJdqKqjEcYA6Dpx7CviT4tX1zd+OvEVnFNAl3calJapNcsVgjllYhSSOQqLukPsoHevrbxPrLjTvJDczTmSU+uBhV+g4r4x/aN8ParcfEBksonNtqX/ABNvMRc7FXy0lJbouGCg57N7187nU4ulBdE1f01/4H4k1aLqx0POXj0tNG0ObTWvfNktM3yXyhWFzuO9gMAjPoR2pscuUJA59fWpdSkmn2yXFy91cYVWldixwBgDJ68CobZDggnnrwa8KjyVJc0NmfPYiHToTrdN5Zw5RwOD6V4F+1H8WL7UfAfhnwXJvWCLWLvU5dh/du3lxxxrj/ZLTkf9dTXvDwbkbblQqnLbSw9gcdMngZr45/aTudniGygI2yxzXDOCOV/1a4z9VJ/Gv0PhSUaeaU5dY6mODi41HFdUaPgjwZqHjLxDZaPpFsbi+umCIo4CKBl5GPRURQzMx4UKSeK+t/DX7G1/pHxhjuL6XT4PA2n6hbx293qSyzR6uphDbkAVhhn/AOWcpUEBudoJrO/Z8+DUtx4e8OeMfCvia500atoMFhcGaV7M3F7crK1xbxSxj92kaRRsWkVlYAnIJAr6M+GetaN8NpHtm8Tf2rrVrbW9mk+u6q0bpsyl61sJBmJmLW6j5i8qkYIxtH9BZln1ariPq+Avy8u9nZ3td+sUt7aJvqetQwSdB1NG77dd9N7WT9fwN/wfYeCfgXq954e8G+F5RFpPyw3yKdVm1W4uiihF5G1FbbvwGOEwnCnPoetfD7RPFOg6Xfz6PeeE9J06++3X9rYwJpkVxJbqpjacu21YgVxgKxPqMGvLNW1/WfCr2mnQ+E9KkutasZ7qG9SzjST7ROTttRePMFQqgGWB37AuFHWs3wz4l1Zr7Q5tK0/w/ql/pV1cS6rpEU4lntvPkJdBfJIbZVKpvzNz8gABJ4+aw2Fq4ylHE/DdXcpPVvVaqVmldbvTXfodOIqKlPli+bslrpbe6ut9LI9D8Q22meP/AA5qEd5qEV1bXpeW+8SvoRsbN7dYDKok2yLMUjViq4IBIIcnNfl74zZJNcuRFfx6rGvAu4IHhikweCiv8wXGD8wB5x71+gqftFx+JU16HUPE974bvdauYraK7ltbWOw0y0iLlmJcyi4LphSDncTghVXNfGHx78MeEPCuravqvh3xY3iewkvIhGstxBNezvPG0zSfucKEXGCCFYE4KjFfdcOQxGWVpUMT7vOlZWdrr/t2y3to+nazPIrOniYe0jq0/wAH03vf/gnj1xciInn5vQ1z9pc/ariRhnAJUewzzU+r67A0bvHp10QBkksoxis3w4/m228455P419i67lPlTuZciirm/G2eMd+lbPgzxddfD3xxoviS0LbrG4UzIpx5kLfLKh9QULfjisSLqAM+v/1qluY91u5IyApzXVCCmnCa0ZzTSsejeD/DVx8Tf28NZviytaafrN1embJwxtoWMKgjuSi8V+k+gRNHpsDMNpdVZgO3+ea+Q/2P/h2dPg1rXLyAx3d/dwzxStHyQ0Tbyp98kfia+y7ONV09lG0HYzfNhRwM/n7d6/Cp0JUJzUusm/xIr1oVJRpp/DFI63w5qd5aWyeRbW8TFhb71twxlCkHJzkb8Y5A9O9XpoP7fnFvLI0yIxQMwwNuTgf5A+lZ1lbbUijiZn3Ro2TwdzIC35E4/Cu00TQXt40f+PA5ArjnyU4O+7OujGfuzXQqeH9D0/RrmWQIv2SzKqpAyNwIJYfQ113/AAlFnFM8camdlOCynC5rnfFjnS9OhhjGBITk468c1yEeqRaZFJNPL5Vuq7nf+6B3ry6sIShzfce9SnLnSfzPZ47lbi2SRRgP0FWEcHArltL12N4LaMgptiUsh6h252/UAj9a6G2k34PQEV58oWVztLwORX4j/FbwFD4Z+OfxC0WxtGt9Ks9bvI1QLgQxmZnjA9grDHtiv22TpX5qfth6PZ6P8bfFrQxLE11JBdyEAAszW8QJ/wDHa6cHK02j5biS/wDZ8rd0fMyWSwRgLwAMZWo4lO8jc3uOgq7e7WcMG2ZGSAf84rk9bmuYGklikdoowzMM5IAUkd/UY/GvebUVex+IUIOtLl5juLMo8yRrhjjBx0HvWb4ne5h16we0xtgkVslc5wpbkfUimeAr7+07xAxAJA4H5f5+tei+E9Ot9T8S3czoskMYcKDyOSFH6A15uIm5NI+lyzCxwvtZy+JRt95494n1G7vtOmaWIRSsoyFG1enYdq+ffGXijUrqzbRZbndbR3QlaIgcOuQOeuOT3wcj0r7T8R+GIbi4Zo4FZJJDhenBJxXwf4t8hPEt6LWZri1FzIIpnUKZF3HDEDgZ64ryJy5pNn6hldKNOjCmlskdl8NrrVknm03TNWvNO+3bVlt9IRjfX2M4iUoNyp3JyFGecmvrf4Z+EdQ8L6XFDPZ22mwIMi2S6iZlHuFYnPPJPJ718UeH52F0sZ1OfSYJx5c9xbbi2w9QQpBYH0zivpr4NeAPC2gTQX+n2i3N+h3pf3IbzuRjgZwowTxj8azZ2111ueu/FGe5Hh/wleWV01ndQa2dO85F3MEuo+Avod9uoyema+lv2fofDNp4f1G68MTm302C8u7Sa3nuRshRLh/JkYtjh02Mrng5IzkGvm/xythN8PHOpSzQWcesac7zW80UMqHfIoKvKQin5upP05xW98FrC9uPjPpC6r4Xa08OXS3CWEOoWSXNrPFHbSC1jWUh0cqMsu1iNxJwW5r43NaFOdeEqmiVmu99unk+p+scNqeOySrQjUa5OZ2urOKXM1Z766q2z12bPetb8W6J4Z+NHhrVL4f2q81td/ZriwmFxHbJ5kESyMwYpGkZldi7EBSz85xnv/EPiO4u1sbXwvd2I1LV4xMurqROtvbDH7xAAQ8hyAgPC5LN7+K+KfhLaa1rV3a3FpaW+keKr5XEtpKqsJIIhLDHEgTaufLlkK8qWiXgmvY/DWiBLJ7W1uJdJNzKo+0W0ESupBxuKMpRsYPUdPSvexihXwq9lUV9Ltdv87aLtubVoRjGnVqSUuRWSe3V6rXRSbbXXrucLZ6fF4e3aPDczXn2Am3e4uG3yu4+Ylz3Y78k+9a+nN5l5bqO7gfrXmPw38c6t4yfX5NdeGTU7G+W3d4bdIN42Y3FUABJaN+a9Q8Lp9q1zTYv786Lz9a8rDOEoR9nt0ufYVqFbCXhiGnJLVrZ6XutFvvsfQHg5sIgPpXzZr9wE+LHjyRnUfZdc8oxb/mZpFiKfKPXJ59q+lPCmDK4HYkV8h+MdUtofj38R45WZJbjVPIt1VtoEqwwOJCRzgCNxjIB3Ec1edTdPCRaSvfr6M/PadnXqt9v1R6la3bW83k/NjcoIPGen+NRatrAtrASYASAFwoPGc4Gf0rHg1AvHu3HcTuwe5bofpjNY3irU40FrZhtzuPPYDBwMlVz6Zw/4YNfPVa31anKt32/Q8jEyc9ImPc7ZLwtkkuSWPr/AJOaqwaX8yyhsShg6vn5gwOVYe4IBz6ipoXWW5QAZOT/AC/+vV77O6MecAdTXn8vNSjJ6nxdWf76SOf1+3a2TIULHgsoHQeo9q8NTxKNA+MnhC4EvlLLqSWNwfWC4byXU+3Kt7FQe1e6eKb5LaAqzKi4yWft718XfGHXJJJ7qSzmEd2nzQMh+5JnKHPscH8K8ahhva4mXZ6ffub0P3leEI7n3msTRXaIwIIcKR6HNfQ3w8uXtHiicbSMAivmjwb4wtfHeh+HvFMYVbfU7aDUJo88RsQDKp/3XDr+FfSWhyp9tE8O7yZCGUkEcHkV4eE5qblCWkou33XPqJLWzPJNf+GWo3fxY8cSyW8N5psNw1w11cXUcJS2lQT+Wwd8siPJIQQAFyRT7Tw3pVsFktE2Ko2yTQKuCMZAfjJx2IzWV+1d4gvdI8fx6ZbTtbWmqaVa39wsYA+0PFLLGA56sqjYQvTPPUDHB+HvjhLp37rUx9rB+TeGww9PY4+vNfXJUZVXOKae7v56q3lb/I/S8FgMTi8DTrp3TSSSv00d+l73J/j14ft9P0/SJIFES3NxI0is2VdljAVkPbIc5HfanHFfPWuZRGRlJPIDGvYPin8WbTX7Gwgt7Ce2t7J5Gkn+2GTzFdFViI/KBXGB1b169a8c1mdLgPscMjDhgOMe9el7k4an2uSSxNK1OrE84+2pZeJducecu3n1rqo5Gt5EkUgsG3Zxkde4rzv4iRf2PeW15FJkxESlfTB6fjXb2+pRz2ETJl1YBlZcHIOCDmuOtTcGpLqfodGpGonDt+TPp74W6ot1p0DEBeAMjoPw6itL9o3Qv7b+EklxhVl06+trkOwydjEwtj/v4p/4DXAfCPWR5CRp8wGMusLRjPoGbG8/QYr3HxNYHxV8MfE+mRYeW50m6EXGcSLGXT/x5BX0WQ4pYLMMPiv5Jxfyvr+B+a8Y4D65ha2H6VIyj96sfL3hjRUeGIRAMoHUd66DUYTY2EzAAbVJryHwX8ULmO3QxSrJGw3cryO9ekt4vTV9AvHVS0qQsxCoGxx361/dcZJ2ad0f5QZjl+Nw2J/fLS/6nxP8eL1tT8a398WGxXW0iUnkhFyxHbqQT/vCqfwUmEHiq4mO/atm6nYM9cf4UnxegaG705yxYXAlmGR/t7c/jtzVz4LWgfUb5zjHkjoeep/wr8alGUuKF5Sv+Fz+l/chkPKtlG33aHtuk3P2mFH3Aj72fXP/ANbFdVocrLqNvgkEsPyrgtAn8t3h5/duRz+ldrpE3lXMTHswJr9iUubc/Hcwp8rkj6Y8MOFtITnGVFcz4z+DqfEn43+HdRcQ/YIdHie/MzqSzJcvDFtRgQ+PNRtnQiIg9QDoeCr9dQs2EbgmJVJx2z/+quosNVsrTXbZrw2UckZtls7i5uTEy3jT4t0UEEEF8uTzhY3O0kLXwXFNCNXL6vP0t+aPK8KcTicu40pug7SlGpH5OD/4B1nw90dLG38R6nr1pYTalKuowG/u9Qg/0p0uDhV6eTbpDErkrIuSku4BtpHkXxy+M1p4n0z/AIRrRrg63YefJdX2t6hCpmvLoyBjJCORCmVYrsIBV8Y4yaP7RPiifV9ZsNFIhjsbeETeTbwNAm53d2JjYAgsxJJIBbAJrye5ySScgnk1/J+LxXs06UVbVr5enn1/4e/+tXCPDtPFqnneJd+a0oRW0bbdXsrWSsk+9lbMv3xE5D4yM1mae/mRK/foKuX7EK2Q2MEc1laZKDGV/usRg18s9W7n7am1ZGsG4NTWd2tvcI8ozDysgIyChGG/TNVxn19uKeI/MXHrxn07VtSlY560VKLUj6c/YQ1C+074XX3gvVJn+3eFtUubKOGbl0tmcSwsP+mbb32npwRX1Lp0TeYgxkLzzXl3wd0O2t/C3h3VLWFIpLvTLJ5HUctmCPcM+hYE49TXsdmiHLEZJwOK/f4T/wBkhrul+R/lzmeG5cyr07WUZyS9E/8AgGhAhVB3+lS+WCeMgDp60sXyqDkA+9WI0yuScD1rOkrSJxVp2g+hAV2hccj1Y5qGYlHPQACrshWNMdlFUpFLg9R7nvXbucMVytK5RmnLK2fpUd82yxkB6MOfoOT/AEqC6MiSBQpIYgZ7D6/57U7WbmOz066uXP7qCMsT/sgZY/kDXJU0ep7uDacWk7n5K/twa43in4xeLtSSQPaWTxaFasGyD5CAS49vPaf8q80+FOjSaz8TNAsrYM0ysoQpnIbH/wBcV6L+1Hor6VpXgiGb5tT1k3WqXa918yfOSOvMhuefQDHStT9hHQW8TfH2ACCSaNIJmd403GIFxtbA/wBzH+Ffn+YYiVTC1aket0vyR95haUaVaK/ls3+Z9+eHvhx/ZPh2wK3c0N0kalmhwuScDZ8wYHJ6cEgmvkX9tnxen2vR/BsGpXd/eXFyurau0kQihRFiEdrHtVsZ2hn4AG0xnqxr70m1ewWC9vGuYodP0yN5XfzPmSOOPzGkfByPkIbrj5uBg5P5KfE3Xb7xh4p1DxFcRssl+gu8SZLJEW2Rg57j5F5P8NfmvDOV06GLnUm7pO63te26vbTfuuqPer4urUpS5t3p06nNavdDzktk5baWYDrycKBXtX/BPrR59X/aF0rU4yPJ0m1uJpiV4dpoZIwoP0DH8K5D4F+DjrNn8SfiDe263Gl+DdGke2ikGVn1G4DQWaY7hSXl+qL619O/8E9/hxL4S8Mazqt1t+0XOqyWKNjnbaxFJM5/27g4x6V9Xn+cRwWErKL95WXzf/AafzPLw+GU/f6an3I6KtwD0R+SfbHP6VCsxbe7cNIxb8zn/AVm/wBsJcslpG2W272IGcJnHX1zkfnVwEkZ6dhivMy3MI5lShXpfDY4KtF0W4vcr6x4ftfGOiat4cvkEtnrVjcaZNGR95ZomjP/AKFn8K/Iz9iH4G33xH+Lwu7yEnTPCp825bqpuMsqJ/46x4H8Nfr3aXIttStZWICpKjnPoGBryr9m/wCCmm/B/wAJ6rCnlR6prOrXOo3rOoK7ZJm8tVwctsjZcYHGCT1xX32Xe/FpnLSjarzdi34N8BJoen29tEjwMomjSNMtEE3M3yDBI+/jPGAfQYroDoMUHl+XH5SuoIQyq+0HkDI6cHvz3711RhUsQAFXoMZwRnuD2+tRf2YXngFtHJePLLkwv/F0PXsMA59BzXswpKLuj3Prb3mz5M/4KDzvoXwEayuLdon1TWLW3iPmjKLGJWlDIOecpg+wr8y5NOlv9QEFrE89xcTCKGNBkuWbCjA7nIr9E/8Agp34jn/4V14ShMRto7m5fUXjXBjd9jhWTK7sYBGc846cV5N+yh+zzBfftVDT7mQahY+CdNg1e6ZBvE1y0UZTH8O1ZX5Of+WZ6541rSUEjx5QlicQvaaLS59rfs0fDVPhN8HPC3h7A+021t5ty4/juJDvlb8zj/gIr1x5iI1A5Y1k6e4WNEAwFyoq+jbmY46fKKyWh9RKmldJaL+keDftoeG01b4baZrfzxvp159guZo+GFtcYxk9SBPFDjH/AD0r44uvDJ1W4hj8wQtbqyrMAob7oOeCflU4ySeePWv0Z+KvhoeMvhb4v0MqzNd6XM0W04ImiHnQke4kiSvzh1m+lm0hrtG8lLxU81Y4gxSFUVY1Vgwwcdsc4zmvCzGPLUjUXU+TzCHJNPozm9M0q5s43jmj0zVdGv5DFNZzLHOoMZwrNkZiYEA54bk9mqyPEN9oUml3Gk3Nrpc2o3zq0kIaOO2ddn76YBW3xkDDbQSVBBByKq+F7y4vorjRbaxSHyXMrXkTgEgkEg55b0GPY0XjHU9KUadpbyajDOqwhpctdMHyQgxzxkDPpXnTS1VTqeHLmi7nqmr+LrbVlvYNLO6wsp3+wSSoMwWbNIywHGVODIzAKAAHTuGFeF3+j22r6rPJ9pi09VlWSOfaNrY+6OABnIx0A5PtXR2XiK50Hw8dINxDfXd+ZJridWLBAjN5fIONwB6nO7tgZrnlSzmbzXcMpXZFFCHjK9ucD3z6GuejT9nJ8jPMqVZ15OcOn4nFa3b266jqV7ItteT2ckkUqX7LHC8D220qoQqfMR9zKAcsQOvIPNWf2TwxN5iQpezSRfup7ncojUnHmhQeuOnX17V6frOiC/FtqEdtHqV/axvHP/alv5dnls4Y5YmRVAL7guAeDkYrgfFVi9jYQWlq011bQMYnkkbMEjHbloxjIwQBnPJFe5SqKaSPQ+KKOY15xLGIradrhnDO5PVATkj15bJ/Gu88R/GHxF4t8JeHvDbSabpuiaRCiW+n6NpcdqrMqICZpFBedmMYdjIzfNk4Hbh9fs47G+3IMI0SSMMg8kZPP5GtqLwF4mjttRR9KvLdLEr58Ug2MjHGCynnHI57Zrok48qu9hxTa0Ppz9gHUra4+J+uKhJu4vDF5IzCHBwZ7VShb0HJxjr37V7/AOPU3zWCo25n1CyAPqTcRivnX/gnhYzQfE3xTLJA8YPhe5XzHQ9RdWmVz+IOOvNfRnxAuIdOms7m4by4LbULWeR852otxGxPHsDX1mXJLBVLef5H87caX/1lwcW9Pc/9KZ1N58SPElvrGtw6dqxOmx6pdtb280QureNPtD7dokDEDoeo61q2XxUu3+XU/DdlfwyYBNhO0IY98xyiRT34BWuZ1bwnr3hbVr5dU0S9tIhcyDz3X92cu3KsMgj3zTo7dHQSBThhkN13Cvy2rVl7STif3thMBgquFpxcU2kldb7b3TOwWy+GniW3/wCJnocmj3QDYaO1dZZSSu1PMjZ1UD5jn5ewIrM074TaRc6ppOteHNWbUIbK8trqSGN1mGVkVyh5DKflAyQOTVO3TdJbomNzSoOWwB8w656CpNKt4ptf0rzUWRjd2/LDnHmofyrL2vNvH9CnhatFS9jWkvJu6/H/ADOPh/ZT8Z6w017FeabbQXM81wEuY50dFkkdwDhMdD1GR07Vcj/ZK8QW/wDo8mp6b9o8sNJI6XBiwSflQiPBbgkjIOMV4n9uvriaZHvbp1S4lSMNcNtT943v6VDd3swj8syvJk9GckH8M/Wulcu+p9BHC5q4RjHEJL/D/wAE9l1b9k/xJqE8LLr2h2ixW6Q7YrO5Afbk7mGPvEknvmur+GnwWvfhpp3jmLU/s2vXHiLQZtDtrq0tZStgsqPudkkTDBnEOeRhUPWvl7yImOxkUgBjzzyRVw+FrnG5LU7BAty0iOCixscAsc4HJxjrx0rWElGXMk7mOKyzH1aPsa2KXK/7qXW+9z1ex/ZT1u1SJ5fEemBkKjEtpOVbGM9jkUJ+yVq0bPIPGmiW7ZcMrxSIcHORgsOMHHuK8ts/DXh6fRNUlvdRgh1eHzDDaFCqyIsYKOpCfPvc7NoIwDuIwCax4NNtcDFvGvHZBx/niqlCKSb6+Y6dDMqjmo4rbT4Fr6anr0v7Oh0lf9I8ZaNuGQHGVUY46Fj9fcV4P+0HZHT/ABtFpRczxafo1nYC6C7Uuch38yPuU/ebQfVWrfjAtv8AVDy8n+Hj8a434lXIOoWJcIoFrDGX2CQqFeQ5IPruPscCtaNk9D5bibCYulhFUxFbnV1pypfqcB4GRpvEmrEoQ4ujuHTBFfUHwKlMfjnwoh5Da5ZDvyPOSvnnwbbwJ4g1iSEEFrgSeXnO1GX5ee/TFfQHwTAXx/4ORRy2vWZB/wC2qn/Gs8XZwl6fofnNC6mvU/VD4PPv0vUz0/0r/wBlFeg1538GT/xKdSzz/pP/ALKK9Er1ct/3SH9dTlxf8eQUUUV6RyBRRRQAUUUUAFFFFABRRRQAUUUUAfK//BSRiv7NczA4P9rWv/s9flhpm2UHvIykYB4J7Zr9Tv8AgpP/AMm1y/8AYXtf/Z6/LLRY0e3mZzgBCQOoyDXiY3+Id9BXgfUvh3xT4Ni8O6PZa34WttZ1mx0W0a5vZ47YZQQqEQNNKhcquBgZPGMVtz+LvB+kyXNrYeE7ZBI8UbSLpELQSb2GxtzHG0kgBiQDzzxXhfihx9ut9u1x/ZtlhsFcf6OnrX03+zT4M8EfGPS/FUF75dvqyWxtrOxeZpZtGs1aQpOm/wD1pzJndgqu0A4ry6MU5Wilc/Q8Tg6dHBwr1ZTcWldJvy/r/gnE3HjDwNI80d94etrsWjLG72+krLFCxJ/dhtwG75W+7kHbwSKik8W/CMs2/wAKpKw4P/ElUk+xxL19uteZanrd1bQXlja3WoSeHb6WO+tkuN8KXcSu3k3CxlsAOMnPPHfiqj6xcatqM99P5UZkbe6QoI419gBj8+p71lNxvqtT3aOUpxUlUkl/ifl/wT1GTWPhfcTMkfhO1VlAyH0llA4B6rIwz07/AIUsNz8NLpxHb+F7G5YK0rLHYTr8qjLHJbsMnivNrfUdjFxtWNM7IVHBznnr2zVrSbrQz4X1WxuopbTxA12l1Z6wN8kZt1iIktDGhOGkYghypA7kY5hOD6I0llrgtKlR7bS79fRHbi5+GUjkzaBp0K9glpc9O3Rj+gr1D4SeJfALaoND0aT+yrQwXdzLYCxuFSSLyj9oJkYHIKD+9n0FfLyMTyA2DnoK734COJPieqtkgaJqvGO32fH9aqjZVFoZY/KbYebdWbsu597aP8U/DXhnQbW38KaCFgWJAHKC3QnbjJ4Lt074rHvPid4i1u4aN70WcLnmO0TZx6buW/WuF0yIpotivzDbEpxnvgVp6NDLe6mkNtE9xMDkxwqXYfUDpXY605u19PI5o5XgsNTdRxu+8nd/jp9xzfxGcH4d/EWU7i50SUFycnmeDOSevFVv2bjm6vSv/PUHFdb8Z/h14i0b4OeNFt9ObUdU1NbWxtrOxVrido3u4zJhFHJ2rnvjaag/Zq+HniGGzutQudKns4DctGBckRtuQlXBQ/MMMpHIHSvs8olGlQkpuzP5V8UKdTMs/wAK8JFzjGD1Sv2Pz3/bs8O/av2i/iJq0SxPcyarBbr5gbPyWdueDgLjkgjcT04xzXmVr4Lay0lPP0s3U8Ee9po1LKm9uD8p7sSoDDjpjOK+lP2wvgt4m1D9oz4lvLpKwW9xbN4itZ7i82R39pHDbwt5KjOZEfIYYBAIJ4wa810Sxs9TntbnXNMjk/tG4t4LmbTzJHPbrBJH56LD5mTOIhtV5CyPk7eVBr5rHVrVpLsz7rBQaoQi9NP+Ae5/8E7LP+yPEF/9pRrYLa6lKfMI6eTACSOwGD+Ved/DjTLbxV8L/EFjdz2diuj6VcyQ69pUkMo1FWUFokW4eMEiHzdygjLABW3V7r+zvB4Zh8VeI4PDtjeQaQmj69mG/kDTvGfL8tHweGWMop+Y8gkHmvPdZ+CV3B4Ag0uKTUGh0fSU+znTIY11HgRiVYjhgHOFAkLsNsZCrnDVWMrJ4eg2rX/zPn8ttSxeLcndc/6I+RD4UsL/AFDUtPmuDpmkadY3UsV+wwlzOpyCUkO7+FlCqWfIyMgE19ffC6wnl/YX+JlrYJ9onTQdFMSphTKy3TnI3BeSQfrkcnOa5T4rfDzwz4d8NaVoet+FJPCOnXjoZdbvrWSW7ns1i/1sVxODHZPuiYEZDvuHyECvUPh94Mlt/wBmP4q+GDdvcOtposCXME32piGuy0ZDRfebaV+5g54AzWuX1VPmfkwzqaU8NLpzv/0iR5f8LdavNH8MHRLeS00WzsvOmm1APIttJcspLo4jTf5xBBCNkErjjv1/hTxbbW3gDUPDlmt7YWlvavEtzLbqZ5VCvI1vdopbYrO5ZJFPysoDYBrm/EXhweC9N0zxPZXqQXVpdxR3d3DGyMbhlErPhkztY9Q5OSW69K77xjoayafJr92bOKc2DxRWtrbGCRt0WI5HZCBJgqyMWQBgRk7kFfMRnD6wrdzbEwhHDVq70bi/vsV/2utSaXVPhBp9rcS6Prmj6NpV9DrMmfssAmTy0D9V3CWMPhh8yqwBJ+U83B4c074v+N/hf4duLSbS9T0DUbVL2O4hVmu7OFvtNxJlVjEQ8xZTsZGf96OQMCvovxxBb3DeFZEvLbR9Tn8LaTBb6s0MEtxDgiVdizDacuoALEbedpGTXn37Pngto/H2o+JLu8i1O8j0bes+nPF9iMt9O5cgITun2wMjMMJgLtzur0Mc1UxzUXqv+AGSVW6UKdPTv97Z8df8FC9UufFX7Tj28aS3M9vptrBHBEpZnklZ5QqgdyZRx3r9Bv2PP2Vz8BfhxaaNcA3Xi3VCl7rJTBWO4K8Qqe4iB25/vbz3rwb4FeCtG+KH7evxF8b3nl3dr4HS2jtIjgq+oiMQJIR3ERjmYH+8EI6V96aT4kOkNI0USNI4wXY8gV2VK8YwjB9D7WNGTd+533hfwhBoEJdwst44w0g6IP7q+3qe9bogUZwMV5+vxDk8sAIA3qecjH1FDfEp41yLbcQBxxzTjjKEY3K+r1Wz0EryP6VMi4FcVovxGtL0gXKm2z0Y9K7K2uY7iMPE6uhHDKciuqjWp1dYs5qkJw0aPin/AIKr+BJdb+B2m+IoI2c6Jq1tPKQeFRi0RP8A5F/SvDf2N7i3bwp4jggeSWMeKIJVdgQQDaB9hH++0nPevuX9smztNR/Zm8fxXrBYl0ySVdwyC6Auo9uV61+fv7CCy3fw38S6jJk/8VRbKzE9WFqS34fOBWWLdoSS9Tekm+WT9D9GvhLcEx6g8jYghRcE9MnJJ/SvRbB/OtUlxgSDeB9a8Y8Gaiw0+30mLia/lHmt3CZ6V7VAVwQvAX5QBUYN3Vh1117nM/E/SV1HwXqsiJm7S3YRsOp9q5nS/CX9h6Ssk4/0mTgA/wAA/wAa9MvriG1tC8zKqEqnzdCSQAPzIrhvGuty2unX81ugnu4LaWWCAjPmMq5AwOTk4H41xZlVhRlzN622/U5Y0/aa9jI0fUbxfGMNhYxQtb28DSX88p4jLECONcfxkbmx6Yrpdfu1tUEYcB+47155oOoXFhLqUzQNBM988rFukpaNDvzjkZJHp8lX7rVH1Cczyt85Hb+lePh8Sp0277v7i3Sa6DdRBuoWQ9RyDXinxqjll8O+VLbxTeXIWjlIVmiyu1iueRkcHHoK9gupQVyHyD+FeffEnTU1Lw9dII98iozLjqTjpWONSq4eUbdDNRaloz5a1CP5M5zVPTGzPLkggIM1q6ogjjK98dua57w8l1qc729rF5skkvljLBVHX7znhRweprwcEkqak9keFjIWepvW9k09tcqjGSUxsBbqcBuMhic9FPP+FfCP7Q9ybj4pXkD7ooI0QocBsK/zbhjrwc1+gcrRyaHbeRaXAkljB+xyRyLumbKbg3IIADHqAOhxX5w/GWYT/FLxERn5bgRkEd1UD+lfacIL22ZTq2skjDCxSnfyPvNfjZZWWr+H9Dh1WHQ/h3/Z0WnWU9gzTXo062jwXVSHMBnZmRgqk5PXjNdtpHx38E6tqXh280jVNLto4ZF0+30zVkNnKgbDPPcXCpLI0kjbVySka7VOc7sfJ/w01jT9P+E+l6tYeFLnxIbibT7PWvsKSSQQGOe4RYJmwTHLcb7VkAwrlCOMkV6Jdy6bq2ppp2mroGsa5b2SpYeGdV0n7FPHA7eZ9n+0KwT7XDlSd4A+9hiOD+9Zdi6dHC/V8Tf4pRi11vd3as7NXtvayvpdo6MZh6VasqtLTRXWltNPnf8AU+ofG1z4d+H/AMPNN1HTdQ8e6VNoc1zcrZ2F9HqOn3UiyfduXdiUTdgAqVwPU8V8reDPjx4k8ffFAaXr2t29hpnjBm0S6FrGtvBZrONlu6qo6Qy+UwLZJAIJOTXl3i/xJ4u1HxXeXOr3w0HxJo+mta3O+Y2N3NGkp3Qtjb5kgLnC90XjOOeD+1EEPvO7duBBwc9c/wAq78oyupho1liK3teaKjGTu5Lq73bTd7Sva91qdlTE2jDkXLJNt2tZ9raXWmlr2PpW9+KuoJcXkHixbG+8TWtxPZalaX6FS1xG2x8oqjarc4IAGOgrzf4j+K18Z+LNQ1pooUmuhGHWN2fG1AnVgDjCj/AV5p9qbduySxOSxOSfcmpGvXx3Jr9Ep4xWV1ra3/DLpsfPfVVFuUepH4klH2OTAxkdqoeGW/0KP0GDmma5qAltnU5Dd80zw1Li0XkepNE5xlWTj2NLNQ13Oo3CCF5GIAVScmvRbP4P+JL+FEn0uWwglW3XddHY0omkjRfLUZLH96D2xzz2rmLTwfdX6+F0k2xjXdRjtoI/42jDLvkx/dGce/NfalusJ8W2rtgpHJGy7uxDgg/XOK75T9jTdTsm/uPIxFVw5Yxe7PWfB/hyDRIRZ26BYbKNLcEZHbp064xXfWipJLDFtbc2CvTAIOTn8K5bRpmls5GYkAztwDjPv+VdVbybZYX3YAJwD9MEflX4jia8XJ3OKhQqOpL5HeeFrKO4vETzAoPOCecegr0aO1KgBMcV4zp920Vx58UhVlUKMdua7PSvHU8IC3Seav8AfXhv8K8DFtTleDPssNScY2aLHjaKZp0V2QRKuVAHTPXPvxXmutSGNMOziMSKWMfBKhgT/LpXdeIPEZ1Py4UfzYVycyjD5PYnoenpXFa4glhZR3H41caalRSfxFc7hUdvhOj029ePUIVEm1FbLsxzgZ5J9T1/OvSdJ1RNQXdGhWPdhC3Vh64rxbQrySfTxNL/AK4ko3uQcZ/rXpngKVpo5ST8kSgD8a81q8Gnuj2L3Skjto2zmvyw/wCCjE93H+0zLaWUwilvNHsAqs+1S5adRk++APyr9S7XlWPqa/JT/gprdeb+01fxByPL0SwXKnBUkztn68g1lRfLNv8AroebmNP2uGlDufP8+q2lvM4n1+ytpQ5BjlZgynuCMnBH9KjV49cE8FlrOnXdzLG+2FbgqznaScZYj16jpXAfEOZtSvrTxEoA/tZCtwqjhLuIBZR7BhscD/bNVPh1ctY6tq2pLgGx0i6ZWPZ5FECfjmU/rXa8TeXK0fn6yKKw/t41PettZb9unU3tN8T3mlyJLbSYA5znjivTPhX8crEQ3cV2piuioHDAZwGz/P8ASvDVn2QhR0C4/CuVa68ie6QNjKN0Nck6jue9RwFOrTlB9bfgfb+keNLS+u7OJ2k+zuVDSOkewfj5u7seifjXwBqU6zXLyKoVWcsqjsCcgVq/8JVqUMBhS7k2EEcnJGeuD2/CufmfcBXKfS0KHsjb09jtU5zivpz4L62p0yBPMLMvBya+XNLfMYPBPpX0H8A9F1TUp7tQ1rFYaeqzXN7JPGsFqrcjzZc7VJAPBOeKQsRG8T6K8aCTVvhL4ot4NLt9aujDbzW1hcozxSTLcxKpZUIJ2h2bH+zzUfwr/Zm8TQadc60ms6XpPifSr2WPRILKXdbXt/ayqrOp42weaRHkKSSTxgcz6XrthrPhvX7TQjdXtvJo9+IvESfubfzlt5GT7OGAeUB1GXChOOC1Z/7EfiqPV7R/EeqKsA0WwX7XdQRT3UwjBYswjUH94zMxAAwCxJPXGU8JRxMb1npHU+s4Wx+Jwca1LDz5ZSXZP5K+ze23Xuew/Hy517TPEmhN4VupLW0vZf8AhLNL082+U/tGLesluSuHwzIV2qQMzFR1ot/jH8S/E+tw/wBiaIq3TiG5t4tJiF1p9zbyKkkc0UkqBjHIjqw3sGU5Uj5TXH2HjW68VfFSDxbLcG1trbUDq0UUs3mRWkfnIYoVUfLudvKjwo+d2J5yTXcfFbWZ/hpoun6Npl3qXhO90G9udCkms5GtbeewOJLdlfPTzmuY0IOR5cg44r4uOX4arhZyqRbipO1tG+/y1vb1P2WWGnl+MwODxChKpOm4yUtYqTd03bra0b9Xvvck8M+FdX8F+JdSTxRqZn8WaxZRalc2BkE0lrAkhjjaWQHHmMXbCL8qqowa9b+HP77xbpOeQs6tz7At/Svnf4UaXeya5qHiK8e58q+tDBBNd72e+JkVmlV35dV8tV3ZIy+M8V9G/CLSdR1HVIryysprpV80JO6lbeNthQNJJ6AsSFXJOO3WuvAuMklHRJ/8H/gm2etYf2iq1FKVrXSUY3tayXRK1t29NXc9w8CTmaISn+Mk18z3/wAGfHvjD42+O9Q07RZLHSptakli1TUnFvC2wIqtGTl2yQ3KqVxmvefDOtaLDaXdpY64s8Gj/uLi8bCJPKq5bBPYHI44yDzxW1/wlyPADA5vlCA70yI+mfvEYx2roxc6OKpqnPZO/wB33n5hUjUVWcqUb83dPbfyOB8N/AqayvrWx8R6xbxrd2siQx6S5Dq6FDndIuGAUkY2960Lv9lzRZtQlup/E+s7ZGztVbcEccDd5fQDA6dqw/E/xIe1+ImhIIIRPa2lyrrvLFBMIyPyCA/8Cqz4h+L8iXtzY3O6zlt2COtvmYOcAnacDAwR1xivjcxx1CnN0pRula1297Hi16dSlUs3q1f8SKX4AeGJXns9A8XXh1uzJkI1ERyxcj5gwREPT0PB7VPq37Oeuve403XNOmsiFIa9idZc4+bhODznHTr+NYHw91F9b1XXrhyUu7xZWUq23YWVkQA/VlH5Gma18ZtXvtHsbRpLvTdStB5UtxbS+WXI4w6kZDdiPUfhXgUM5pS5lVhZJu1m0na2+r119NDy54Gm5X5dWM8d/sfrrdtEt149u9Os24luodLiZVbsDl8oM9zn6iuHj/4Ja+Eri6WXW/iF4hvwzBiLe2toN3XHJV/Wu40T49a7pU6/b5BrFmVKTW04AMi+zAcN7ng96s2/xyj0GYR6R9sutFlJJ0nU4wHsj6QzqTlfRGHHYiu6hm2GinJR36O+n46rt1XmtTSlhI4aaqUlaXcvaF+zPffB3S9MTwPLpviK20sbItH12zSM45JkSSMqDLuJOXHJJ5Wuq0n4s+Ve/wBleNfDsug3xUOskKh0Kk43jaTkA8HHIPBFc9B+0jAsg32Vz6ZGD/Wpv+Fq+GfGHiLT4b+xhltLqN0b+0I1CQXWR5bBv4Q4yrEcZCE159fE0Jy9pQlyu+q3T9U9fWz89DeMJ3vJXPAv26PErRfE/wAGWWm21tqQu9FNzHdrIFkWOOZtwiYsAd4kGRzyi45GK+cb3xP9pjb7KZJJU/5YYIbOc4x2PUenB+lek/tmTaTq/wAYbKw02JBZ6dpb4tlfeiM8mWVeTgFoieOOcjrVjUv2f9L8NjTdOh1SabX/ABD9ntdKjgkRUs1kj8xZ7glWbLFTtVMNjGMlhXq4eM660XwrXtq9LdWfuvDmJp5fllBV18d2vRPV+SS1PFpPF63yI8T+ZGwGMfdGexrMfW20w/viv2Bjww5MXoG9vetPV7KW+1DUnv7kXt0t1LC92sQVZPLbYGAAXGQoI4B/Gua1DQrdyzyRBwf4iSc110nq0foyVNQTS/r8DnfjBe20tsghnim3opVo5A3HHpUnwy1M6x4ciKqWNs5t2PsOR+hH5V5/4+X+z2eKJfvsQkYOeT0A/Gvd/GPgqf4cXWm6ZYRwX39m6TZWU7wQJCHnMbSTGRlVSxVmChm+bGAScV69WCWGS6tnzdPHOnmror4eWz67vQ9C+HXiKw062MuqapBp0MRA3XBklfjoFVQzfTAA5r6d+HutwSw2d3FBqMmnybX8y7sDbpKhPOMncQQTjcB1r5Q+FumeLJ57MaP4N8P3mtN88T6gzNelSMho4JLhdyYP340I4Oea+hfBLavbq8Wt+HdO02/DFZJtFnITd6SQOSQSO6nHHSuOmnSkaY6tTx1OUFLVbq6/4f8ArY+C/FOky/Dz4j+JvD+cLpmp3FqhHRkWRgp/752mtW310taOT94I2MH2rV/a1iOn/tDa/IV2rewWd4No4O63RSfxKE159a3YaF1LAblIGfcV/ZfD+OeIyyhUvq4r77WZ/BXFuXezzWvBraTt6PX8mcP8ZYwzeH1QFfLtihBbPOFJ/UmtT4MxiGfUCyAr5K9O3NVfijD9pm0rBBGHH6jFbPw5H9neaQvLoOa8qjQf9vuu+lv/AElIdWp/wiKn1d//AEo7G1lWDWWVOA43Y9xXXWjZVTXCyzldWglwACcH8f8AIrtdPcGFT7dK/R4NXdj87x8NIy8j274KSNJba5Ie3lDP0Vv8Kh8Xzy2/jrTtW1LTLLWvB+nabPHqVrcR+c8BnWVDdrDj955KqrkAhtiy7OQxW18HIfsnhbUbhhgzzAKfZV/xJrk/GtvPq/imHUtKu/I1bQLWG/YLEHKR+dcpHMQSA0IldY5B1xLnGM5+L4vlGnlWIlJX+H80c/hpTdTjuMoOySkr9v3dv+BfoejeJfDVx428D6fdhbKXxdoMIsLrTtKuPtIl0+GOMQToCBIAysZUzvDRyEhxhUHjl0yMSAQR2I5Br6J+CGt6aviXwfFaWo8NvJaSeH57KKOR45WVGu7LypnBLqGim2upBVZI1OMAHxL4u/Zh4t1CexVIIri7un8sZxjzmwRn1BPI49K/jHNKyjiY2aamm9+qt+Dv99/I/wBVOBsyqRrSyupG0V70f7t27x66XTcdXo7enB6kV2sAN56ZzwKwNOfyruVScZINat5MAKxEl23wIPBrzU+ZM/Z6qUeV36nTRnKj0q5bruQeu4YrOtnzGMGtfSY/MYdwPmpwdjOorxZ98fAplm+DvgyYqFb+y0jbB7xu8efyQV6dZMViQE89cZrxL4Da0I/hl4atCxASwA24ztbzZSc/Uk9+wr1uzvAyRhSSNoPNftdHE/7NRi/5V+SP84c9wsf7cxjStapU/wDS2dEGHABznjOatCdSwQfWsH7S3Y98Dn9KniuXGSST6Gu2jiFytnytSi3Va/E15pUCY6+1UZ7gJF6YHAquZywyxqtNLv47Vv8AWOxSw9/Qxr6JTqVldMGaVZRAr7j8okIB+XODnAHI45xU/icG40C6txyZomQ5/wBoFf60zUpE2xKP4ZY3H1DgirZTzpIg33FZWOfQEVz1p82x6OFjyJx7H5rftr+FpL74j+JtQgkVdO8G2el6OseOfOnWadwB6gyZ/wC2gqP/AIJ96Lfv4l8a6rbbVj07TbfzQEDOW+0rKArHhflikznggH0ruP2rLSZpvjEZYSsV34khkRsj/llFBECeO4ibj05rnP2AZZtKl8VXYIXzfsMUm8buNsrD265r8rzzERoYHExnpGLX3XX43vb5H6Pg6a5qdW120fU37TniCPSP2fbm00eJIX8Uz2mjQ+ThALZ8vKVC5GBDA6AA8AjnAr4v+LHw5l0jw94+vlVdlvdaRYo6twVLuWIHPdQfxJr61+P2lDVJPh9oVtELZRc6tqipEQAsi2spUKg5+87HA4+bA54rz34t+EUk+DvxB8lWiSDV9IkSNmLH5cRsq+25icnORjHevjcDml3RlTnpLVt6X1137JWt6HvUsHB4eTf2np99kZ3wF+GT6N+yPp1vJHi58WeIbDUJgwx+6a8t4olI9Aqn/vomvob4ZaDbeDfAljo2nqVYXuoS7m5b95eSHJ/4CEH/AAGpPDXhoaX8OfCWlIoH9nWGnJtJyC0SxsT+a100FsLYOYEXLMzDd2yc4r8mzzOqmLniaV7qVSTv5aKNtOysZwgoQUO3/DB4YnkGqahby53RlCD6qRx+oNdhnIHoOnvXCaBct/wmM8RABltWY7emUZf6Ma7lDz7e1fq3BNRVMrgl0uvxPnMyTVW/dIrXZ+bjr0FQ2moIkYxzH046VLcYMy5JAzya8q06+vbi6t5luCFdQxUhsAEDA+9xjnoBnqQcV+tYKs6Cb5b3scOGo+2b8j1+HUrWY7ZoZ8Z2+Yo+VOmG4yWwf4ce9a2iXiR3COzvC8o2eY74Crj7rLgjJI9uuM155bO7SIxkbAzgbuB2P0yMA10VpeHC7z1HevoIuV3zPToOVBx2Z8x/8FJfB8njLwR4Lt7WZ2urrxXZaBb27qgSEtFcKxGF3DLYzywIUEYqx+zz4MvPB/xX+KuoSKIl1IW1kkicZWAsjLxgEHHORzivYPit4DXx1qvw2WZUOlaJ4ri1e9Vl3L5aW04U4HOd7Jg9ic1sW+gLbLN5b7sSOwD9cFsj5sc9evXNW6cZ25mejg+WlfnW+xLo18JDMwORGCxH4/8A1q2Yc+Sg/iIriPC0d1ZXXiK0u0OP7Qj+zsR9+F4lf9GEg/Cu4gbIB/WsmrOx72IstV11/AtWah7yGIniRhGfo3H9a/KTVryO3M2ko0yrbTi3aa7gwSYmwchclT8gJHvgV+qttcGK5ilB5SRWHHpz/SvhPxH+zfPpPjPxDNp+oRzQSatdmGz1GFowu64c4WVNwbjgZQep6VwY9e5GS6Hx2aU3JJo+c9R0fWPDcWk6umdNl1q1N7ZxW8m6RYZWIUHj5d2CQDzgjOM1s6JrF78OL99Ya/isrpY2hiP8akZy64zg84/Gut8feCPE3h/UbK/1TRYbKys2RWu4PKkidSzM0jTJwzncR85BXaoAHFeafEOwj1i/8q0t49s3zLKJgEBAyV3E4zjt7V884+2SjUPka9Srb2W19HYqXniVdV0+Hy4LVbgy/aGu7WHytzKuHZlHDdQx465xjJpimIQwowkRAo/dSsQ5fnkqBxxjIzkEVmwaRcafLbrcXMc0ht0CRBPlTngE9C2Mc/4V23gLTvEOs+Kl1bwxZRapqmiodVFrMVMV7FDhmgI3LvyoxtU5POOa1ko0Y+6zBQVONuho2XhHVLi5Oh2yTW1ydiTRuSmd6hgrd2BBGF5znNQfEX4barpdleadqa/2a+11gIkyjujqrNjsrDhQTknk47+2/De9spNQvPHlkn9qaVfuplLp+8UNE5uo5ofmCiN5hGu0MSiAj1rtfG/gDw74m8MTR2Nrd+IpVvJtGsRNvN4LourRtb7wBIrRyuwLjOyPKkgba8H63VpVLNbfmfXUcNSrUVyn5p6lYmXU9TMcMtvBFcNGIbkDzVGcBWA4B45/GvafAHhO/wBA0yO4urZpbiaYo0z3csLxk7c7sZ8xTkAoRnn7y15/8VpNPsPiX4rsbK+luZrTWVs45ZYGieeGLCFthAI+4TyAcEd6+8dA+F1lqXgXV9DvJZNP1TSrsSvfWKlYZWEcc0chQgjbtC5UDJYHJ5r28fivq9KLltL/AIBhhsN7aen2d/Urfsz+DBofjTxFet5cU8mlXS3McM6rDGXltiBDbj7q4UfN83u54rX8eKs8liJYwEkvrNXiPPBuEBBz14ro/gZ4U13wh4Z8SW2s2Qtbqx0tdOWVF/dXYhuVVLhGJLfNGEypC4Pb05n4jTxwz2MszpFEt5aSPJIQiqgnjLMSeAAASfTFfbZBUdXLJyvfWSP5u4+gqfFWDg1bSm//ACZnrXhf4jeJ71tae41FdSW21i7t8X8CvujWdgF3LtfgZAJJ9wakvPFehXVy0mseHb3TFkYFpbDyrqJTnngLE4GPZzXPeDibWbxarFFWbV7q5hZHBSaOSV2SRDnDKylWDAkEHIrfGkifcNudvpwa/PqtVwm7ao/tSnhsPOKktNN07fkOtfDnhvxBk6J4isp5VIk+yTyeRPwe0cmxzwOwrPfwte+GtY0+S+CLEk6S/OdrFEdWdgp6gAdvUVqQ6DaCHEtpDMrNsEbxhgWYdMd6s6dpkug3Mdxp95fWT2wjIWG5YQ4JAK+VkoFwD8oXvxUxlGW8beg5OvSbVKrdf3l+q/yPmub4MeNXeVrLwveTwzyPLE6vF86MxYMMv0IIqtL8E/H0n7oeE7xpo32yASxAjjIHL471el+N3ju3nu7KDW4ls7e5nt44v7LtSBGkjKo/1eegHepH+NPj5EfZ4p8s9Rs0q0Xd26eTxgd66Ek+p9fTlnKjGyp/+TGEPgX8Rjtf/hFJwHOQ/wBstsHr/wBNK0br4V+PEtVitPBr6az23kXRXVo5BcAFSGKtKdp+XoDgZ6CkX4uePCyxDxEV34x/oNmig9Of3OB9aqyfGrxuxB/4SKYHOciztR/KEVceXu/uQ5/2xUkrqnp/iKV58HfiFf3Akn0MyShRHk6hbZwBgf8ALTsB0p0HwV8d5ITQPMKjawW+t2I/J6s23xV+Ies3dtY2fiO8mnmcJFElvaKN2euTEAB6knHrVxPHnxNSWaJ73xBHcxKsz4sUDRpzkkeTwOV5yPbOapJN7v7iKlbNaXuuVJf+BGQ/wR8fbf8AkXHAI3Lm8hwc++/+deV/FHRdR0PxjBoOpW7WtwllFNcw4STG8M0ZBQnPGD16GvWn+MPjkE48V6nEcYO0Roc+hwg9MevJryr4kate6z43j1XULhrm9fTY45JkVVdlUuqg7QB0GPXFXCy6nzfEDzCWC/2jk5bra9/xOP8ACi41K/k4Mj2sDPx/Fk/ia92+CTtJ8TfBKFQMa3adO/70c/rXhnhrLXszEMPNAKkggHkjj2zx+Fe3/A0+X8V/BK/eH9uWY/8AIgqcTd0m32PzajpUVj9U/gwc6PqB/wCngf8AoIr0SvOfgt/yCNS/6+R/6CK9Gr18t/3Sn6fqceL/AI8gooor0zjCiiigAooooAKKKKACiiigAooooA+Wv+CkCb/2bZV9dWtR/wCh1+Xej2kX2C6me5WF1+VYWjzvOfXp/wDWr9TP+CiUXnfs7SIRkNq1qMf991+X15Cscb28J2L82SeT6V4GOf7yx6eGV4nuemfDfwh4m0bRNR1rxudG1e50uzaewae0zEfIUAfM4I4AOCO9TD4Q+C4JQ1l8Q5GlCECS2ntVcqwwwBWbOD0I79K8w1GUSyxsE8sC3hjIYZ5WNVJ/MVLaaRdXL/uLMzYXdiOPnHY/TNeOuXovxP12jhMT7GLeIaVlpaNj1h/hZoOrC3F/48vJ3tYo7SFLi4syyQx/cjXdICqgZAGCB2oHwS8Ohn8vxTdJ8+fJX7PIBnoNwfkge1eTz6DPIMy2ikr1DJls96ZY6MJ7mK3Xy4dzBSSMKv1wPb0pSs31+86oYXFKDtidF/dR7H/woXTdu6PxJcOO+6KAe3/PSov+FCwGQJ/bd3/vC2iwPfh+P8K84v8AwDcaats0kNpOLldyNBIsnGcDPAI+lS6z4NutAsFubn7HJE8nlKsfzN0zk8Y9vXNHsutmY2xCcUsVrLb3UduPgtZIxP8AwkE4BGd4tUbHrwHz/wDrrt/g38JPsHjk6jbal9pgSyu7H97beUG8yLAPU9MevavAAke3OxCSACQMV6L8AZHb4sWUYJKvp94Cq9P9V6d/rTg4RkjPGYbHewm5V7qz+yj7ns/DHgzw/ZWYvb2bxFdNtj8m1cCBSFydxXsAM8sT7c0yf4h362l7YaFaWuh6fH8sUthHhwuTgncMZYD0yPWsjT4Vl8OwnGRHck4HHWJQMVm38qabY3ZbfFDI6rvjClh97CgNwc+nXivTc+X4dDxKOFhUXNXbm1/Nste234HEfEiCfV/h/wCJ7mee8nmhW3kN2bmTzEfz02tvDBgeCAQe9Znwg8FaL4i1251bV9Jh1i8mJ8yS+lklBJOSdhbb1JOcd6ufGS8fwn8IfFDX9trOmQ6jLYWUd61rEzQy/aUmAZG42kJjkdSARzXDfDzxr/ZNnps0OpeMZtUuYYxNb6XY6Ssc0pxuEUbQs/3sgDOcV7eAlR9lyTjeT1+R+EeIbxFTOFXoVVClGEY31s3q9LJq/wBxz37W3g19S/ah0/Q9C0a1mlTwgtxb2KyJbqOJy5VmRkU/KDyFzgZYcV5D4N0m/wBbtW0mfXb+HXr25OkWUNjHJdPd7pVcwgZRRGCXbzDJw2Pl71qftaeI4/Evxc1PVL201SKfRrWHR54fEJt7i5E6EuWXyR5aAiTaFXnKscDNcr4Nk8SavqVpNp1vqOoXtha4trITFNsG4lo4QWUkEAhgnYnOM5rxMw9+s5w2/wAj1MqlFYOMWtdbfNs+rPgboNn4R+IFzp1ncLfC18K6iZ5N5nVpgsKvklRu+6AQBjtVvw7Hp9vpciajqK21pFDHCz29s5+xsQSDMGUbI+PvMhHoORXO/s0aBqeg+LNYtb+1EGpt4Uv7ySA5Q5lSBl3A8oxG3IPTNaM3xD1Dw/4ruLZFik1AfYZoLd55FhuLWeFGgfzApAwxwxIC4PBHNRjor6tQcvM+ey2j7XEYqT6SPDNL+I+p+MvA194PktpdSim1W+87Vri6dLl/LA+wzSvIscaxnc0ALJuZVOUwSK9h+BHgyKx+CvxE8Ma5Jaa9HBDo8V41oPOt7pBcO5VNhwylfl+U444IFcrpsc13441rUJvtmh3Vy0jzW2o301zfDFxKzNaKT5JhGFOQWG0j5gTz3nw3vGufAnxdnLtJ8+kMSkYQvtuGyFVFwM4IAAxzTy6rLnqxjp7rOTOajVWhzdJP0vySOa8P6Z4c8Gat4i1DTGMuhRx/aYy8K/6EkkarmBndgyE+WVkHKgYyTyOO8U+PtNvfD0Fjfh7rU9UHmC9uI2TzbhVaQMhzj+EHnk56cmtD4g3D6pBpMttDPcavKXWfT4DvkclkRJJZOBhPMHC8cjng15gNdgvNQ07TtSspFeMyrbQ/bZWb7QYWH2h42aSMKDuC7QucnBA4r5rDpTrxk+5349vF0Jez35XddtD6d+I1/p+j6l4Y1S6FqJrHwZpk4lkthLMIxFKW8sA7iRgMARtyOc5xXJfALzvhJ+yZNryw+Zreprf6tHD0MkgJgtxwBgYiDZx/ET3rnf2s/Et1oepeDIxF9os7j4cWVuqnaPKkdmO4cbjnYg64HXGa9n8V+G/7B8I+HfDICiOysre0kAGABCi7l/4HKcn2Br6DGR9njas/T8kexw7hIxwkKi3lf82fEH7B3xXbwF+0pf8Ah/V7nfb+L7drR7g9PtqMZYmPsxMifWQelfp0JunofWvyLsvDr+F/2xPDmnlQrDV4SQw7SAkfmCPzr9RfAuvy6vozRXDFry1+Ry3UgHAJ98Y5rhx0k6kOX7UUz7qjBxUm+jOxEp2sCc0ebgAdfes3zpCMZx+FHnyDuD9RXCqM1qkdPtIvS5pK+MDNbnh3xddaGdikvBuyYyePwrkftjYIxkirJuCLaPIwepojKrGa6MJQhKDMX9tb4gx337MXjiCDKyvpsm4H1JCge/Umvlv9hCwe2/Z5upXXy/7Q8VSyqcYJURW6g/TAOPrXqP7WN+W+BnjFcZDWYXH/AG0XP6A1m/BHw6Ph58LNF0Eg7rSa1EmTx5htLbef++s16NXFSdJqW/8Aw5xxoRjZx/rY+lvhq0cesXWozcQ2MDS59zwP617N4alkudDtbiUYlmHmMPTJr568NzyNG1mrbUu5UWRe7YbgfnX0na2y2ltDAn3YlCD6AV6mBfNr/WpwYr3dDzH9ozxQ3hvwhoyxNsmvdatYRzg4VjK36R4/GvN/H+vi/wBd8C3UMjA3F9LYOyPt+YqH2N7HY3H+yKq/tk+J0XU/B+n79qQ6kS3uwgdm/IFP1rnvBvjGy1uxs9QjkjMN0Gdo5QC6PFuCzKD/ALO5CR6qM18lntaLxTpydtEvx/zZlTdopHpb3DeTGJNpk2gtsztzjnGe1QG89DWdDeSvapJcBY5ZPm8sZGwHkKeeTjr71W+1ckZNebCW1jsc+jNOW9XByeawdckMtrIMblPGKfPdbhmsu71BkjYEbh3Fd0W3FpO5xzavqrHzb4+ZINa1NY4YrVVOEgiOEQ7V4Gemev41x3hjxhb+HtK1TT54by9W4NsVhtXWNWZXYMzscnGZAoABGTzziu4+OkAtdfjvIwRFeQrxkDMiZB/HBWoP2V/hZqHxK1W91qaVLXQY7u2sYSVVjdXKTCRVGeiK4jLEAk44HBrloYdVqUoNXVz5/Fp+1tEX4lR+KfBfhdbrxPoZH2hvMN3PcxSGQyHdsZQS2QARyAByPSvzj+KNyLz4ja/OAQJbnfgnPVRX6ffti6lPN4V8LaKrNJc3+o3VzMoOS4hXy1z6/vJsj3Ar8tfHDbvGOrcbcTlcemAB/Sv0ThTDxo15yju0c2HjyzkvI1fhx8SPE/gLVTF4eupJItQliS50iRPPtdQKtmNJYDxJhj8vGQTkEGvf4tT8XeKfAup3OteFru/0Oyv7i5nvknMM2nSiRdyjzCUUJuMahwWIkxk8Y8D+DFnpeofFbwxb61c/Y9Pa8XM3mmPa4BMfzAgrmQIM5HXqvUfcHjD9m7xh8Q/DWhaN4Y0rTb/xBDqMo1TSNOhW3tNGDPtWGW7bCTXAlbEmN5G1SMLgt+l88fawptJXknzO65dVd6NdO56EFFybne1n8+y+8+VFupvEGnzW2rXaW32US3NnLLAZpnZiP3BcckHjBY7VwcdecaKBo/vsBj+Fea6nxL4P1vwVqX2HWtLu9LuTuaJbmIqk6K5QyRORiRCVOHUkGsowI/UYPtX6zSp0YR/cWs9e687evU8zmnLWb2MwksQFG3A6nrTJUuAfkOOK2IrZBnpwKZKFQHjJrT2LT3F7RvQ5jUxOYX84qeO4p3hqTNttHByQKXXQzRtu+uB0qnoMu2PucEgAdaxjeNdXd9P8iJpcp9KfCGQ+M/i5pFwi407w7pwjhA6eZtK5+pLMfoor6C1e6Fo0swfy9rRKH9CXH6cV4P8AsmRkN4ouHUBUW3VZP9sl8j8gPzr1PxtqYjuLCxVsPcyvMR/sxpj+bivVzCo4YKrUW6g/yufPVKfPi4Untp+d2e8+GvEUXkLczSbI5Ig7spBRGHc+2P5V6JZakl3AhWWJSy5T5uSewr5S8FTzJdGIXb28L9e4GeCeew6/hX0hpKorKFcNNjO8N1Prnv8AWvwCalUXM3qepVgqFVqOzsd9YT7kVweCOx4rVjuAI+vNcpZcYU9OSWz/AIVowy4wd5I6dc1yOjOpNI9qnWUafN2RqPdADLMAPrVC+nEisSeg64qJ9yjAZuPQ4qjduqxNnk+5rXklFbmkZKRp+HphJpgKnOJXH616p4Ml+yaDNKBummuBDEvq2AAPwyT9Aa8U8FXm7+0ISR8syuo+q4P/AKCK9q8EQkRwtNnMe5oov7m7q5/2iOB6DPrXHFOzTPQunFWO6t12RqoOcDr61+OX/BRWeS8/a18ZxKDI0Ntp8SqoJwotEc/+hmv2Og4UV+NP7cN4Yf2yPiNKV8wJJaIVwDx/Z8Hr6VnS1m0+p5uYylDCzlBXaPnOHRrvxB4c1nSra3luL+G4t7+2tlGGZvmilABx1V0P/ARVNtB1Dwf4YuodTtpLC91W6jVYJVAbyIQWLfQu6gf7hrpdWjtHiu11E7mEn7vg+YrBFHGecfpxVfTYNMjsYTZIplkuIVlnlbEi/PkAcNgcdhXc6UT4COZVfZ25fdbXT063/TyOAmJycHnvXK3n/H7c4P8ACf5V6h4wurX7BDbxKTcF3aQ4OFYOQRkjnkdcc56CvNJJEjudRLYbfCyIfQll5/IfrXFUikz6XLK0qsXJqxgyVWk69anlOea3vBnw48QfEG6ePR7FpYYz+9u5W8uCL/ec8Z9hk+grmPp+ZRV2NvYNMhtdGWzWRZvsge+eRhteZpHI2egCGMfUE16v8M9P0DW7LRovFXj7w5Y6NbSma28KXM11HG0n/PSdo4GjLHAzvfJGBkAYrVs/2XPMYG+8WWilY1RDa2Lv0AHzb2X36Z/Ck1z4DyeG5bUadow8cWEjL58FvKbTUI2HXYVJVkP+6xHp3qUrKzMq2Ip15+7p6abI+sdF0ya8sI7wSWmo6TdRtax6jpt1HdWZDxlNgkiJUYDY2nBAHSvbP2dPBV34X1W80a0t5HudA0vR9OS5svNWO+K25c3UkYJRXZZIUG75sxS4JGa+VPgv4c8PeHvEAi0Dwhr3gmW7RFuZtV1dXV8Nkia3ViDs5YOQCADwM86eueNH8a+Ltb1y3lmhtbt44rcLIUZreKNYotwUjOVTcR2LkVxYnMIYGGqu2fY8IcK1uI69WlSnyRirt2vq3ZK11ur9eh6n4U0LTNN+Jvi/xTJdI3hHwdqk+riFQM6pf+dL/Z9uqDhsSiRx2AUHjqG6h8TrW78K6La2mpa3H4o0mza2uLy4ht5oNVaWY3Monic4BWSUukgDoQ3ygE1xmh3E9x4SS0hKJbnU2kZWOAWigRAcDngTMB9TWiLjVbfw/qOlAabLZXsiXB3wfvoJk6SRSDDKxUlTklSGPHevBp4+Douk4vXVNdHdu3p/w5/R0uGva42GMqS5pU2oWdvegoqLezV78zaas0lHSyZmS+O/EGo+PbHUNV1W+1i+nVrQPcSFiQVIjRRwFAbooAGT716m3irWdRn06zuNQ1XVZoVLfY7a4ZldsnJ2khEjXOMsQuVFfPuowTprun5MjFbhWdlY5UL8zNn0CgknsATXvnh/SdWtNLjh0K2s7S5uG3zXt3cCZEwxzLIqEl8fwJuG7IwFXJrwFUlJSVt3r/ncXFdClh5UY0lGKS6JK33bLfRHZeGJLrQL6x1HVIdNeQTF7XSwcxgKpG0ucGV+ckqoUYAAP3j3eu/Ei/1OweVWsrGfziqWzEyMq7CQY49oVjuABLEgZztryK/jg8H6XqGqWZtr/XjGUk1rxBOzTSgdgsasUjHBEUQRBxk55qGHxldWngGx1XWFszqt1HuSOySSON9xPlnDksPlAY59TiuepWeGjzRfu/18z8wqUI1Y+1n008++3b+maFpeGHxjp6iRp5naX7RNM29nkdCBknqSe/tXp/xa1C1mh0xobXTVvNQiS+ubizT98fkCBXPPU7j/AMBFeAeH55rq/sbqQHzRfRMwU/7S5/Q5/Gu+vZjLIcsSFAUE9AB0A9vavzvF45zqTvs/0/po+BzKo62IvFbaHQ/D3VY7DUrhJ5AsU8DREM2Ac9RnsateOtYsvEloJb6Mf8JLblY/7RtQPL1GEHH79R92VRzuHBwR6AcYroBkEkewNIzg8KHJ/wBw/wBa8qlWqQvTpq6e/wCnzXR/o3fhadryepF83cE1IkDtFJKV2xIMvIxAVR6kngUfY764GIIgmf435I/CuC+LngK/l8GXmv3VxJd3Gh3cNwjM5KW4lDRhwn3cZ3jOODtNe9hMsr4p/C0rN/dqOniI86jKRB4w+P3gPwNcyWl5qNxqeoIATZ6RamYjjPMjFIx+DNXHN+1no16XSy8JakwwQpvL+JMn3Co2B+Jr5i8Zagw8R33nENOshjLc8leD16VY8OkttY9M5r6qGSYWFJOUbvzb/Q/ZcsyHBTUZVbttJ79/Q9dsNXvvFfiyXVr3El9fSBdkY2Ip27I0X0VflUewzXW6nqWoa6kWk6U17qs6mKK0W1Z/PnkjIKyR/wAYYbF2d1VEA6VwPhzUIrK9tppc+VFKjOFAztBG78cZxWrf376YZkEjteWIZo5onKmRVGRICO+0Bg3cV3ww8XFJaarY/QZU6cUqcEklGy00QxGQpIY+EkYvjzDJjJ6EnnOeue9ZeqyRw27yFvlH5VY8D2t94tSw0rSXhkeeRtst3cJbxISeWd2OAPlHcnIrvNF+BL3niPVfDvjmSXw3rP2bzdJikmi+zXsm1jsMnIZH4wyt1BB61dOHJZyNqk0vdT2V/Oy3dt7LrbY8a8CfB/Wfif4kj1e0iQabpUy3UnnYYvsO4ZQ8lCQFLYI5x3yPrTRPCE2hXr32n6jPLfTvvnu70q08ocBsONzKUzxgEjHHFYnhvx03iHQNOEsFmPFmgR/uGu48R6ja7ArwllKss6AcHOHCjPzAGszVPiRbxaYPsxv7SVAQLe5liuEj7qY5cK5XsUkVvZjjFPEVHUirOyRwV8NKgqnJG0nu979vVW1WltbPVM6C78By20pFoNOn0uacb9KvIy0KTEhlkgYYaNwc4Mbo+OBu6Hp9E8ZalZ39pY6tqAuLaTdEkd0RLPE6nlFnwrFcdFdFI4yMjJ+c/EfxcvbuCTzJI7ffHtYQLtHHOBkk4yM4zgHpXmeufEC9kvvNjnlEokWTzC5J3AdRWuVZbjsyrKnhoOTXb/PZL1Pzmpm+FyvEOeY1FGL7/mlvf01Ox/bFKXfx1Zo2DbdGsQ2PXa5/kQfxryqG1DRc8fhVjV/EeoeLNbm1XVrk3V9OqK8hAHCIqKMDsFUCrlvCHizwK/snIMBLBZdSw1T4oxSfr1P5M4ozKnj80rYmjfkk9O9lZJ/Oxyni2wFw9iSM7GI4HqD/AIVu6Bp4giDAdVx0q1f6SJ0iPB2vmti3tkt4R0FezRwiVeVT0Pla+Mvh400+5zviKQ29r5g4KEEfUc12+nzfKq4+bA49Ca4XxiTDZl8DaOc/rXd6LaSxBmmTy3wpVc5+8gYHP0Yf5FexTXv2Z5+MS+rQk/P9D6E8NbdI8G20OMfuA7H1Lcn+YrybXNXk0z4w+CtQgkIkW2a1u7fzQgubKRrjz4zkHd8m75cHOVxg4rvpdUf/AIR6BXjMEhXYUx0xx/SuH8T6dpsaT6pqTR+Qll5HlysQr4LHGAeT+849z/F0r4jjaLeRV5J2d4v/AMmRxeFreH4nhVkuaU3NWXW8Wv1PbV8HeHNcttRvYIvECS2UzS3FloVxCsEZZIzIsW9eXURRS4DKoDbFCYIHA/EX4fa1b2mj3ekW+q6/o+oq7WSS2TreQEK0jxPCCwXhXfdHlDscjG0is7wh8O7Xxno2geIDqfhfwTaafpMTi404T28ZbfKk7TzIw23SLDG/lIGLmUAA7mrd17xR4b+FGualpHgfxTfav4au7eKWK7DC7uLdikqywo06L5W4FcsEz85B7Y/jfF4VySrVVZ/mn5J/p2P9JMkr4zDYmNLBydSUb+603FW0acrb3d1Z66o8S1SC6tUgM9tNAs8fmxGSMqHQ9GXPUe4rDll2TKx6A9639a1e71t4TcyuIYE8uC3EjFIlznCgk4z1OOprnNQUqO5+vNefTi1a5+/OpWlh1KqrSXb8DpLOYsgHfoM12Xhi3DxluwHB9q4bQyZrdHPUiu7sbr7BYsFIDlcVFrOzOqo+elePU+lPgfqgbwhpqA/6qIr9P3j/AONe8aRO72sW4BcDAK9xXy78A79v7BSPBOJNm7PqxNfT+j82cZ3BhzxnpX65hNcJRl/dX5H+f3FMfZ8Q42HapP8AGTZsqQ2Dk57/ANKsIxI68VWjORjH/wCqpRJtjUEc4zxXp0VpofEVJJVHfYleRmC+nNVpZT0FSO5Ma8EdfxqB+Oeldqp33MlU0djH1uf7PYzTEE+WVkbHXCnJ/lXRxIGuFQnKhucdwDWJqFoL22lhPSdGiOf9oY/rVrwnqR1Tw1pepd7iwhmOeDuaNc/rms60LWNsJJtvzPlz9rvw39p8A6/eRx5uNQ8R25JAxktKV/8AZcV5r+yNpsHhzSvEct1uhjYxXDuELnbGJFwAOSfugD1NfSH7ROkm6+Gd0ig7k1GxmyOo/wBLjy3/AI8fzrzn4feF5tL0ZEtc2/mxCKOeJgH3ZU7lOchhuUg+9fjPFkowjKjNXUld/Jn69kqjVw129nY9Uu7C71PxP8NNYvrWO0ntJL4SQwyCVVSWBWTMijBO1DwCRliP4ap+NvBUeq+G/ENrsRJriO1XAj++0UsTbjgjnCHsTk5zXU6NZajDZC01ARzvp8ytBewthJ1YYPys7NkB2BZiM84HFbF1a794I54zn8K/FM4xmIwEoRhBKP2VbTd9ut+2nXZo7aU+WXuPb/O/9X1+ZBYQ7dLtV2jKQonXuqgf0qX7QhHo3TBFWrSIpbqp4OMGmzoqxltuSPQV8JWu71IvfXX9DO92YGkfu/Glsx53Qzrz67M/0ru7f5mz6V5zBciHxrohJA8yZ4ef9qNwP1xXodkcxu3tiv23gGrfAOD/AJn+h4ubR96L8v1ZU1CTy0mf+7FI35KTXlvh9hNbW5XAPlrwfpivS9Ycizu9oJP2eXG3k52Hp715noAQRRKD8uBg+vFft+Cvcwy1XjP5HY6fEUOfwOa6CKPEagdRjj0rB06Ulwp6eveujUBfqa+iRVWLWpNG275W5Q8Gq9xaAsEbO0njBxVhSADn0p7r5qoDjcoz1rSOpFOL2PPbFYdL8ey2cMQjW5jedsDGWRWyT7/MPyrubaTdHnvivMbvVxJ8UY4YMMoglhyP45WAwo9hg/5Fem6faiGFUaRWIGWOeSfX6VDj7x9NiY2hBy3siUL8gPI5/oa+Bvid471zwz8fPitpOg+JZYCNflmk0i7jcwx71R/MRhvAB3fxKqnkEmvv1gSygD5QD0+lfnP+0jYWeoftC/EOBZCpk1FHuCMoY5TBAi7SMFugyVPGffNcWPgnRs+58lmFT2cOZnceFvjpq9jaxf8ACSaHFeyfNuv9GAiXGcgEgtGSRxgEZOOO1b03h74UfFi7ae/0yxtNYhxO73SmyuRkAAllwjnB/jG7HOK8D/4TA+Frwm1sUuJIyUk82V1LKAM/Op3L19efxrp/Cnjfwd8To5bKwub7StbkiJFlqMCIs+M52zIpHYL8wbg8gGvmlzpXPAjUoYjbc3/EP7IqahBcat4P8UxahaXY3W63oEluGAKMqzRBgQVz0Xj1rL+Hvwc1jwBro1XxR/Z+lGzkVYLwSLdR+awYRyLFtyUR1Vn3mMgEYPWtXTtO8S+CrcyaXdX+hXdwpjkNzbsqxoSMAtGjhsADDMI1HGGrodJ+N+tafdwxeIvDZ1DR5CEOraYmwHORlpC/lHPB5KnBPBI5xrpVoSp7X07mVXA+1i1F2LHjjwpJ8EviLD4nEE9n4J8SzxaV4xedElsdPu32/Zr1rcESIjlyZYk4AIKybmUC18PdL1S21i4eeWHUX0uC40uGWzZ2S6dS0STRsGZWVY32LycLLgtWnoHxY+Hnj/wtNBrEM1hosskkMdnqzC6hdiuGeMxpIEfn7yqrD7wbvV74a+A/DPhm2g0vwd4hXWtJsb1r8WC3Mdxc27tJ5hLOArsuRkF0BIxyRzXivCVVhuRPmlFWuuq6ejS0OrLoTwrUKr93ofmP8fL4Xfx48eXIVWRdeux8h3KdszLwe+cV+jOj/FbxDrPg9tY0jwjD4atrhDNbav4+1AWMHlEDDpaxBp5uACSAi9MEivj34h/spfEHSPFOr69e+F7jXrSfVWvTPohN3E8bzbikgGXizk5Zxx7jmvpH4seJ7tNDvLnwjB4d0Ce3mk+02liVluJ9pKMwk2ZChWAAJ5IJBGBn28zVOdOjTceZrTyWiOjDVXTdWo3/AME9j+FNx9r1DxJrnif4qaBfJLYppcFs15DZ2UMzNFO/kRKdrAKo/eO7SHIHAzXD/GLTYdT0qe3s9Y0WdXsppjcpqkTRnanKggnkAE4AJI6Diof2bPEt9r3wR1/UL6VLmZ/EQj/0hFlR1Wzg4KkFeAfSsf4k6Jo+q2k7XWj6XNJIpBY2EPf/AIDX6FlOGq0cujytWfT/AIY/lzjPNsLiuIkqtN80OVJpp6b9ep6v4E8TR2sEXhO50nSruPRLO3sovsW6JGiSJArJkNwwIIPAOe2a6+1vo4seTql1YJjHlatb/a4lOenmLkgf9tBXlXhTXP7U8XC5kiEEkdlBYuN7OW8mFYgxyflJCD5RwMDHc13kWrqsmU6DnOcEV+d4qChVlGLuj+08spvE4GjXlFwlKMW0ndXa+47eG31SPyp5NOh1a2j+cXWi3CvyQct5bkZ4xgK5PNVrPWdNvG1GFr5YrtlURWt6htpiQ4woWQDcf93Nc4bq3hMl5Dutb0FXFxbsUc89ypG4ex4Peur1myurOZh58V9al/LdL63WWZFJx8sg2k4J4LhiM1jGzNqlOrTerv8Ah/n+h8V3ssEV5fLJJtI1G7yD7TMP6VZtrm1nulRHTGCPl46Dj8cgV7bcftFx6Y95pFt4MsGh0+5mtlvV1KSKeYRzMMn9xxuxnHYcc1BqH7SjzxySf8IraKRsURLqkirt+Y/88eT07V0xi3vJH2ccdmLpxjDCtr/EjwTUNVid2ZI8rj+6wGfX+VZh1CKITK0SsWXbuYNuQ56j37c+te7v+0veRrk+GIPlO0H+15t54HfyenSmf8NTaxEFA8OWhAOcnUpAOvTAiAxS5evMvxOmONzJKywn/k6PDLHXLnTLuO7sZHt7qIMEljjJIyMHt6V28Px88b28lzOL20jvbjyyt8unLHPGUXYChXC5x3ZWNdyP2o9d8tW/4RfTmPTc+oTnPPsg74qPQ/2j/Fuu6sLHS/D9hfXl7KqrbtdzOCxICqOBgcgcnHPatINxdlK33nDiamIxC56+Ci7d5L/I8Yu9Zu9WuJ7m+kmubqeQzSzzAtI7nGSTj26VxfxOEg1rRACYt2kxtnDAsftE4P44x+VfTfiT45eMtD1C70/WPCum6ZeWzCO4h3yExtyME5YAnHr29sV5B8SJ4fFfiyDxTdWSWd5eadb7gsxMMjJJPFuyRxnaOO5UnvVxunqfP57icRXwK5qSjBtWakn+R5B4aklXUZIXKDyEWJNsYXjcWGT/ABH5up5xx2r3n4KIp+MXhAQ5Cf2zaMOvB3KT/UV4vZWkcXiS9ijxsYKoAIwBu7YHTnFe1/Ak7vjN4MYjrrFsCffdipxLbpP0PzmkrT+Z+o/wQbdouo/9fI/9BFek15r8D1A0PUMf8/A/9BFelV6+V/7nT9P1OTGfx5BRRRXqHGFFFFABRRRQAUUUUAFFFFABRRRQB8xf8FE/+TdJf+wta/8As9fmAYmfYsJAkPPz8D9f51+oH/BRBtv7O0mRkf2tag/+P1+Zl/JFBYLGsYaVxu3cZwRgY9q+azF2rL0PZwavTfqep2fwV8Vazpllf20emS2l3AksbJfAkgqM5GMA+o/Wuqs/CPjvS7iCRbXSV8i3W22DU0UMAcgnknqfauI0vXvFWk6NpUFrrer6bZRWcUdvDFOUiVAowFXoRxV6Pxj4n81M+I9WYZwAbjJP5g15sZKO0mfpypY6vRim4ONuzOtk8HeNLqWVzZ6dulGGSO/iKn2GSDzWDL8HfFmZXOmQneScrew4U56cNTp/Gvi2yfYde1S3RgHRZihYr2Odn+FWLrxJ4q/s2O8fxTfFptzCJkVVOOu35MEj61Mvedm2bUvr1CK5eRX9Sgvwl8UjAayQgALxeRngf8CpD8I/FoRfL0tZVPzFEu4Dtx6/PWtDrni238PyaiNbuQFlSNvNhgIbcDg5Ke3frmsz/hNteKHOrMWyMH7PB2x/se1S48vVnRCrmE78nI7O3UqyfC7xZHw+jOCBkIJYjx/31Xb/AAQ8C654e+JUF5qukXFpGunXqRuSp3u0YCqMHHc85A461y48f+KFXaNZwpOcGxtunpxH2r074La14l1PxHbXt7eW0mmPaXK7ktkSdn4CHcF+UAhhwRRDl507nNjKuPVCUaigk1bdn1dpPgC4s9Ft4Nd1W30VZ5VYRQkSTNlVUKGIwDn0DdetZkXirw7ousRv4e0U3V8H8s6pqhLNwcHYpOR36baTTrhElsri4LSM0qq80jln9iWJJODg1jPDNf3ml6uYgLe7mkJfzFyT5zBcLnJG0A5A7166leN4K1j56GHUpWxUnJNO3SN9ei326s4P9o7xXqviL4afEOzuroNax+TJHFHGqL8uowJnI5J2n1pP2bNNgtZDOIk+1BhGJmALouPuqf4R64696zfixNbz+EPiCpuI0M2yKMFwPMk/tCF/KB7sVRzt6kKeK2v2dGDNNjBXzjtHTv6V72UQdSc5M/CvE6tTwmKwtCEUk0noutrX/E+Mv2v/ABVdap8a/EHh2Czij02w8QXN1daiil2MjjCqW2ZjwR0ydxPsKz/A+hal4ljjtx9o1LT7aWJbrZbeasEHmoG3SAEqcnrg4znPGK9P+O9h4cHxk8b6S9jYfbr7VJb2a7vdRaJZH8xXK7jIsa7VAGCCwLMFzXpmveIfAvwr0XS9fSO0uLODSoYLm3sJFjumHmpE5lRDteTzHVd7KwCEkknFfIY3E3xM6SjbV/mfX5fl8IYOlUTv7qf4XNLwpqM6fEPxvrJh1G0N34P1K8hhmjk81VKQ7fK3qm5SRlNuRyBnIIGJpHhHT9X0y1W2urbStYtbe2VnuZ5RftEiR7z5T4ijTElvlFQ7g+4KuRnzj4V/ECXxL4b8e+IreNbNW8O63BEEUx4EUKPuLHljuIO/qdoPavB7WZ9I1HxTdTXulanDqloq3d/AXMLMs6HzCu5yAWgIHJ3bgRgAY9TMIf7NRUt7HyWTx9ri8by9J/oe+eNvEItLdPD+l6dDPc39x5MOnwR+aEuAzM8vlx7XYYKZ2jgtyASQOq+D9lfzfAL4nw3FstrqEsGku8L7YFRzdu+M5IXqB19K+atL1PU72++23q/Y7i4iFrC8hRFtYwRnaQRyFJ+Ykk5bJJr6J8P3VjoHwH+JWlK8lgtxp2iyWsszeaRH9qXa7MueSHVsc45HalldNU/aLrysw4ggvaYW9vjt98JHKxa//bWn+JrfxKbTRLho2ayt7Cz2zSSEiGWIIWBuM5ibbuBVlJGQSK8ph1DUr7xrokWrQPa3GnyfZDCyENEFD/KdxJyM45PGAKvjXbHw1e2uoxWlrftGXabTtRgLx36McfvAR8yHAGMhgCcEdRyfhcj/AISywTylSV5mmKW4byxkMSqoc8D1J4xya8LDQXt4vzR7OKpfVsJW5En7r8nsz2L9t0vJ4n+FtvFCZJbjwJpscYH3mYyMAo465xX1j48zLrMyzgAs4LqDkBsfMAe+DkV4v4/8IT+Lf2nv2eZGtJJ9LsPCOnajeS7MxqLfz50Vj0yXjXA+tey+IMXskhlGd3JPv617uZwXtptPt+R38PSf1Klft+p8N/Evwkx/bP0XV1Ui1n1S1kTb2jSFgfyKGvuXwPafZ1vGDM3mAZLdc5zXz38TfBrr8SPB+uwgOkN0scjHr8yuq8/Vv1r6Y8MwbdODFcMeCPQ+lfPQn7arHm+yj7SqlTp6dTWx0prKcYBANShc+madDbhpAv35GOAoGSSegAr1XpZHCRJGSvvU14gjUKFKjHfqa7Oz+HV81osztsnyMQBSWA9Sc4z7dqydX0aW3vwtwhjAIzkdqy9m3NNle0tGyPB/jpojeJfBM+jqMtqF1BbYzjhnwc+3NS6si2kF+8Xyxi6LoPRVCBf0A/Ku08Qaet1exfJ8kchkx6dcfzrj/EwMdjcADk7iB6ntU1aPutihUd4o9R+HcX27X9OnEL3EbSB4kTqx65+g4JNfR89xHZ20txKcRRIXc+wGTXlPwV0VNJ0e2iaM/aoYI4Hldsn5UAKj05zn1rr/AIkaj9i8LvCp2vcsI/8AgI5b+QH416+Ch7Km2zhxM+eR8Tftca/L/bXw4vZY2drvxBdrKVkCGJHthlhnrt4AA5qMSp4YtrB5s3d9dzy26TKQiW9vJIrdB1wABwOTiuK/an8QnWPi94N8N24Mo0TTLnWbtlAPlyXLLDbqSe5ETNxzg+lbWj6bb69deH9a1rUPsumaLCn2218tmaeSOXfFjHQEkZ7kD6kfDZ5GlUxcYS35fx3PMdRqV0fQ14xWaQNgEMcj3zVKWTJ/Gqs2oyyhnkwHYk8ckfU+tVfteR1H41zQXvs3niFbcsXVwIwSSFUcnJxx715be+LtQ8y/fTdTg12a7kU2VqsRWK3t84MrNkE87vXOK7vVLtTE6luCpDe+eorzoW72N3cKzItmCBDDCAm1APukgDIz2rjxkanPFQZxyxVlocR+0PqcS3mkWcMK31wsZkS3lkCW6l32h52yDt+XpkDAJJ7Hc+Gev+KdG0/wp4L0OexW3jWWQzafFEDPJMSZdkyZXaxO3KngKBkDNdL4a8MD4p+JodFudPt9R0m5cQXp8xVuLWHG7z0yvUMBg5OMH5cNVX4Z2/hX4c3l9rus31/pPnLt0jSdWCPrV3blyyzyWcWxLRGGNu/5iOWZeEr2KHNGjzPRX+bOSvJTakmUv2rdKHg268MjULhJMW7aY8NmVV7a4aczRkBh+8VgmAflGU+hH5gfF6x1fTPil4qg1+3Nrrf9oSyXkLMjFZWO5uUJU8nsSPSvuD9rf9oufxZ8QdQTTI4dEt7L7LHMVbzp7iWGMFWdj8qqokddqdctuJ6D4P8AHWuReKPGmvaxBAttb399NcxQqoUIjOSowOBgECv0/hmhNVJztpb/AIYxo255SWxl6fa/arlUK7l7/SvsX4KeM9T8XfC4+EXstd8Va1pOrtq+mrPfMml21msDy3n2oK4aQ5RXBYEg7cMBuDfJegoMMe+e9fQf7Ml54V0Px9daz40vNNTw9pejX17JpGqq7W+syrEVjs8L/ExcsMhuU6Gv1z6ny4H29NfvE+ZaX+XfUtVE6jhLbY7D4h2nib4py6jrviTxbpN9f6L4ftruw0iwG+K3sSxzaoyqqxvEGVip3bi/3q8jmhNufLkjMbYB2sMHFfWGkeB9c8LaboJ1HUtB8OeB/FOgJb6vb6Vpr/Y4AwUxQ3+4L5kkEjxq43LKqyllIxXzZ411fw34kvbC/wDDvhu48KLLbKL3Tftr3Nqs46vbtITKqEY+RycHoa9DLsynVxMsLTp+5HZpaLye1tb9yXTSjzN6nONg55xUEw/GrgtwAcHvUEsfzEelfYNtI5k0ctroOxhkkVjaPL5atgZO7A9zW94gwiHjrWb4Sszc3J4yd4AA9TXByyniIW8wk1yM+wv2etH/ALE8B2427Z72VrmRiOT2X9B+tQeI9UGo/GCWyhbK6XpohbHP712V3+mPkX/gNdb8NIzLHpVs4wiiNGAPT15ryjwDf/8ACS/E/wATajuGLjzJkI6FTLhf/HdtelnKtltdL+U8DCXljfaP+un5HuXhKxVbuIHe7sPm2+5Ax+p/GvpDRURVRQvA4DMecf414L4Etz/atumA5MqJxnA5yT+Q/SvoXRkXyY8KQQeB71+HNKnBJno1v31aTj0/Q3LZQiAn5T6e1aNtGzSpj7oHc45qnCSgB2nGcZxnt/n861IBweO2feulJ8sXZEwcXzRu72RVdeT0/nWXeFmjOeP8K2xCGYkK2cYyf6VRvrXCk9PaolyR3O6kqlS1tih4Ejzrs6sMxhC5B9QRj+de8+Do/MieXk9vxrxnwVbLC13cMpO6QRj3A5P8xXung+AR6LA4GN43H868arZRbR7dNNKzOjj4UV+M/wC2bBFe/tf/ABTEx/d+ZAoOcfMLG2Hr9a/ZlOAK/ML4p/sUfEv49/tF/EXWEXTPDmiXerySW17rNziS5iREiDRQIGfafL4Zgo9M158KkaT5pmGNw1TF4edKluz4u1xLSC1ulvQYZvtEnlBFG84ODlcnjI9fxqXT7e2t49Mn0ljIHugXuF3+duWORgPk5XG08DHbk19j3X/BLnxpa2kn2KXwTelEOPt15fPK/fgpGoBOOmD1rwi4/Zz0W2tle/u1g1NiQLexmmitd/IXDyDc2O4wpByK61iqcr8r/P8AyPgp5RiqUEqqaTb/AJWvuT+Z4d4y8PDTNIhvzeQz/abh2VUYk8kk8H6A9ehrkvBHw41b4kas9vp8MqWst7b2Lai0DtawySyqo8xwCFwCWx1OOK9e8Y6bD8LU0cavo2l+LdBe6nCadqETRPbbWBCRzxsJNrA52vuX5eRXrvgvxzpfxH0y3sfBskMU1owm/wCEXWKO3mhxnJihTCyjvujBPcgVzzqKWyPfwVGrhaN5Pmv1+eh84+H/AIWeC/A3jy90n4nahqtmIXYWUsNgX0+7AYgSvJG/meWcZ+RSR0bGMV9GQWEN/o8B8OXmkatpkMYWEaLKhiRfQRgAofZgD61xfxZuZ9T0e+0rU/Duo3Eaq8kUn2N91vKAcMOMq2eo4yODXytBfy2F2JrOeW0u153wMY3H5YNc9z1OV4hJydn+B9J+KvH3/CLXJgu8wydg/BP09a4zUfjBZa3BLYajCsljKNrEsVdf9pSOQR1B9a8w1/xzrniO2jh1XUpL+OM5UzqpYf8AAsZ/WrXgbwhJ4s1CPzi0ViDlscNJ7L7e9YVasaUHOeyPXyzKauYYiOHoRvOX9Xfkj6E+G3jVtX0q9stIt7+7s2iktv7V1CYsQXXayxliWbClhk8DP0r0LTNNW0tlRU2BeKxfBmjR6fYwwQxLBFEgRI04CgdhXXrGdnPGa+Cx2KeJnzPbof2bwjkNLh7CfV6bvKTvJ935eS6f8E0vCIb+yootxYGaR1HoWxnH12j8q7efT7aCxxJcO92RlYo0G1f94k8celcX4XBis4MEbtx4/E12flCK1klmfHBJPqajDv3T6TH+7WunZX+/UZ4B8OQ6nrviBZNoxos8Kr3zcOkDEe4R3H/Aq77Q7B7m2jjljhso4FEAtbJPKiAQbemTjIA4BA9sVe0XwG3gq1sLq+hf/hJNWaJmhM3lrZ2iyxtsKbTvkJA3HgAnaCOc2dPBeS6POfOc89fvVs406lJq2qkvy0Pw3P8ANI4zGyrUZXjayf8Ah0dvK99evTQw/Hehw6r4dl08uLeK5eKB5FIXajSKH56A7dwB9TXn/j/Xf7W1KNokWC1UKIYoxhVQAAcfTAr2iw0EeLfEujaIS4S9uQkmw8iNUaR+e3yoRn3r52vZ5Lq6ZpB821BwOMbRXyOec1OEUlZO/wCCX+Z8bLEScXTXr9//AAx3HhBW8uTbwQQwwfw/wrrLe1aQgtkn1PNYPhCMIhU/xJkAn/Pqa7W0t8kcV8zhcPGvBSep8niKzUmkRQWAJQY6sBWra6ZGGBKjPpUkMODGcdGFacMY619HhaEISdkeRWk5Elpp4K9ABWx4f0NL3V5bGVcw6hZPEwIBXdG6SIeeuPmP4V6L8K9Cs2tI7uW2SeeRsKZVDbR6AHj8aqa78QvhtYa1a3Av1n1AOyR2ujo0jyScxGMoowGJYjHGcV9hgasY1oTeyevp1/PY5qOEq4i6pq7Pxi+MfgDXPDfxs1vwyLKW91Ke9eW1trCJpXmWV2ZVRBlsjJUj1U17P4Y/Ya+Pl1o9vexfD24t45ekd3fW8Ey+7Rs+5fxGfavvHxN8Xrzw74phj8KfDq10fXdeEp/ta5gia4MSD55Z5U+4FDKQGZmJYADrXTfBzxq0V/e6W8F1f6pezPdPqPnDBIUZDKTnPU8flXp1PY+0VKSf3W9D9Uw2a4+hh1ODi2kr6p3tvs0l+PofFUH7CnxQ07wYfEmpXvh+C3ijEk+nxXkj3EWDhlZhHsDKeGG7jnmp/H3we0LRNU8N6ykNzbeHpLGCD7PaXAmQXih/NhaWQSYzgOFbqGbHAwPo/wCJepx6B8YLyyuruSTRPEqJ9njliylveyKyXFt6ATpskQttG8EFgOD4x4w1eLwPr0qQWdve6HqcQMOcS293EuA0cgIKSbHyNwJ7MrDNfPZtOWFh7Wgny7Prr3P0jIcdVxcorESTb96Ks43TWsb33i+tn16ajfF2m+ENfe113R49N8Ja7GNskc1vts7qMgYZngDbHUg4YpghjnGBXAar461fQ45bSVdNuIc7mgS7S8tnPZgvzITjHOM1zvxA8SaG7l9J0tdJBQBoUuXmUHqdpckgegJOPWvL7rV2ldhGuSSeTyTXiYWpLEfvGv0P0PDUI06Si22uilZ28r6/i5eTtod9qXj2xuN6y+EtDV2UrvtXuLZgezYjlCf+O49q4zVPEjPbMXZEAHJB4A9cmsh52QGSQ4UcnHHGK7H9qv4H6x8IfDukRavcRf2nPb2z3FvZo3kIrxklPMIAkcEAsy/L8+B0yfrMty6ePrwpydk2k32u7HzufZpSy3Dz6y5ZSUb6vlV3btp/TPOfCmuL4m1HWHSNZLWxhTy5GPWV36gdMYVvXrn0p1zp/nylm5P86j8BWaaL4Ct5T/x8apM90x/6ZqTGg/8AHWP/AAKrsZMkhwcV/YeQ5NhcrwcMPRj5t9W+7/rQ/wA789zjE5tmVbFVpdbJdFbRpfO5DbaZg9Bx2rf03RVaMMy53dM8cUlpa+YUjA+ZyK6q3tFAVccAcV9lCjBbI+JxeLktLmZDo8JTaIQ1aA0wiP5QiY6AJn9TWnHbjjirUdvkZ966lFLZHgVMVJ9SXSP2dv8AhY/wm8Y+LLnWBpS6TJJFaedHuhm8qESzCTuAd8aKRnDZ4Nc5aSTXkiy3M0lxO4UPJI2WbCheT9APyr6M1a2Ph39huyBGyXWpTMwA5bz9RLD84oR+FfPemxD5enpXgYDEVMTOvOT0U3Fekf8AM+rzmEcPQoUkteW7+dv8jrp7trloYs8KOa4bxfbxat8U/hnp9ygltbvVltJInXchLzQIpZf4sFuh4PToa7GFfIQu3XiuYbRbLxT8avhhpOoXNzaW13ezBrqzkEcsLEjy3V24Uq6IwLcDH1rw+LlF5HiL/wB3/wBKiPw6vT4kw8qellPX/uHLU9e/Zd+HOk6zpXjnSNb8NWl6tlftbNrNwkPmgorZhByShUpvzGcHfjJwK4n9oOJF+OPjtUG1V1aZNmD8m07dvPptGMcYxivQLDX7E/Dj4m+IdQ0keHPtWonRtH1DRrhVNxeKVeTMCSIsoiYMDIA5AmxlgtePeItV1T4ieLdY1w2LTahqU7X1xDaIWVGdhux1wu44GfXFfxJiMO6NaU39t3WruktLWfffQ/024OVbF5lXzSbtSUeXV6c37t3WvW2trWtY5iWLrwKxtTUE12Xinwtq3g7W7vRdcsjp2qWhUTWzsrMm5Q68qSOVYHg965LUU+b/AOtWFnGVmfssnCth/aU5KUZK6a1TT2aZuaHGI4Ix2wK3Lm6LfIMEAdR0rJsB5cCj2qyDyP61nre5u1aKPdP2frkJBEDG+POnBPnMqsNoxlOhKsOvX5sV9aaBJGdMgAOW+bPr1P8AXIr5G/Z+Q/ZIWAmP+m3EeFCGP/VqwJydwbPHpg19b+GlLWEJ2gANJggYJGev9a/WcC28BRt2/U/gPjaKjxTjX15v0RuRjODnKkkDkfj/AE/yas7S4yei8k4zj26fjVeODDHDdeoq4sfTaAMdCPT3/WvawqdrM/MMVyqq31IzGQi5IJBPI+tROu51UD6mrphMkIXaWGT1PanpZgKFAwB0xXoWsZUm5+50Of1+ZrKzaVPvLgrn17Vp6Ro8Gg+HbPTbYEQWkKQIGOThRima9ZLPaqrDIMif+hCtKQ7ogPXmsquyR6uHi+dyfyPMvi9ab/A2rtjIiiE/02Or/wDstZTeHvLsNNtYUBaAKoVsjIGxSOOnCKM9sV13xItTceC9fjAyTp9zj6iJiP5VVuoZ7aS3uoLdri3WRVm2AbkRifnySBjkcdT2zX4RxnTcsfQhe0ZRlfztb/M/R8nqtYdqO6l+hsyRwvNKsZUjcSAqn5Rk4HPtTXhDK2OSeKS0vUuZbuEJLHLayrEwnjMauSgfMZP3wN2DgdcjsatMBtHyg8gfqK/E88wThLnlBR523p+SV29O9vTsezTlJaN3IdmMnbVe6AEJK9a1SgBOQKrXtoJIGHqOteFWws5Rkk7v0s7hGeqPMbqUyeOvCqhjk6pCceuCTj9K9ZiXy4woP3R8x9TXm2neHpNT+I2mStuNvpO/UHPQGVRshH/fUhbH/TM16ZKvkwBe+OfrX69wLhnDL1UfVv8Ay/NHm5tVTcIRey/UwtcnWHTtQkeWWBI7WRmlg/1iAIcsvB5HUcda8sj1WwtZ3aKZ4oWlPkR3BVZDHuITOTySAB9a9S1G3jvrW8tpwxhuImicI21trDBAPbiqNh4X0GxDFdMjnZurXkjTt0I43HAGCeAO9fuWXUuZcxz5dUjTjJyT1OP0rxja29/5M9xHHI6RSojLyysxHGM4GRjnucV382qKilgcqM/MemPer9jPFp9uILOGG0gHSK3hWNPyUAVKt0yt1r3oqMdzsqtVGnGNv69CpFqCXsBaHMnAB2/wjtVWHVJLkzwRg+dChaSL+IAkAH8zWojRqAkUSRJu34jQKCfU4HX3q4l8LeMkgMAOjDIP1FaJxWpMV7PVK54N4h+EfjbW/HHgPWdIu7KwsrLVri81KG4LrdKnkvDAsaAbWdvNdwGICkLnIBr1nQ/ALxXCadDcS2Vxs8qWeMJNM5UdXk2lmORyc45P0rrLvXrVrae2/e5MMJi8mNUiZsZZSTkgLnse3Fc7c6ssY/clomB4ZDtx9Kwc4yu2rMuji8XW5nblv8/QsXFguj6j5cV9NJGW2m0vG3zRrgfMzYHDE8deO9fnr8cXN18bPiFtkkit4vEV0s20538KMg9iNgH4da+7Dfu04kkd3JcFndixP1Jr4l/aQ02ay8c+L7u2t5d95etf5W3yrblG8gnhiCM47FgT158nGtKko73Z4OeqfsYqTvI8Y1i7kuY71rfZKkkKvMxO/YDuOAq8hvlBPb1r079h7VvBmofFDxdpHiOPR7iTVNCj+xfbLZVS6dLhZJ1XcMK6xqX2jBIVz2r5+vdf1GK8gu7qz8mG3bZ5bp5f2je2dzlQPmAOAewAFei/sY3lxqP7WvgiHS3hgNvqmVdogzvELebzxzkAeWZTnHJ24rhhT93lZ8vhoyjK7Pr/AOMXwt8A6Pot3qvhBbLRtatoC/2zQtTeIxorZb7km1VKqcjgEDkGvkjwh8UfGfiC+Q2qnV7yJBMt1ZxtBeNEHx8xjZS43SL9zk7gGUg19b/tk6bJpfwb8SCQ213BcNbxHNlDCYle5j3tuiRd3XuDjP4V8R/DbwZa+Jrm8e9eG0mW3e5tLm6u3toUeJ438tWBCuzRLIoXrllI5AqatNJe8rHdCU5yajI9euGt9GSca3a3lpqrYaS1tbaK2ud+4ARyrDhGPGf30DE7lyT1qtJ4e+xavcudGuIdXikLXMiYju7aUll2DywpGwgr+7VQCCDjipoPEPgjWvFzaV9ql0+zt7jyo7jUf9NkcuixwWkV2uQPJZhuiYKV544NWP2jIvF/w9+Ddzp194wk8NaqNWW/0bQmaG4W7gDrHM8ZdTcWzq0gLIW2yBWIzjnlhSnUemi7/kfS/UZrDrEX5lbpvpv/AF8zetfjj4o8FpFNq2/XtBjhI+1XtoksitkBUa4jZGCbRxuctnIIrdtfjj8Mfi1Cvh7xRpt3pzXuBG1yJJrOVjnG5lbzIm6AcMM4+aun1r9l3x74ItrkW/jO11m8hBzP9il08kADO7yWYHp975ffPSvIrnQtP1DWr/TptCl0/wATWbSGdreOMSeUuAGSWPCy7twyHRjjnIrDlcdGebGn7aXLFXfkes+CPhtY/Dbwvqa+CrqW60W5uhqEiNq84dWKrEQGUlcZQY8yNj1GfTzj4nz3T2ZO7XklYkW6xXllI5J/1YAFmN2SQME5Jqx+zRpDaT4s+I0VwtyUk0S0ZXu7fy5HQXbbT99iwGAASFOBjFWfiIoMFk2CSlxC2BwTtcHH6V93gISnl7quTurn838W1XhOKKWDcE4vlunFN3vrutPI7nwPrWm+II9NtNc8O/YdbtbeGJ7+0lCzowiUMJBhSW3Bt4JI3Z4rsh4Mt9YG7RdftbhnwRbXZ8qZj6Y2jd6fLurznw1/pPje/kjiZBc6jPMIwA2wOzPg4AzjPXHvir9rqBMEZKEKQDkHjn1r4CrZtyfU/tLA4V+xgqEnGyWm6+5/odNeaB4g0ktb3GlX2VZfM+zxtKqruG5jszgAc/MBXq3iOeHVLW9e2njnt5WdfMhdZFIZsDkfWvIdK+JOvaHLF5FwZYYSNkc43heOik8r+GOtdToHjjStevbGyudGkt7y7njtofscpCB2YLHk5DYyRkEtx2PSsoRVrIrGUsWrTqRUkuq/yZ83eKdXi1nxt4m1CGDyILrVLqRIiOU/esp6dyQT+NYeoxyTRyGJkViPlLcKD9OuBXuM+ufAmWx3zRXY1t3LXUkWn36wtMXzMyquFHzbyMAA8dqpPrHwNV5P9CuLkZG0nT79SB74YZJNdCg2un3n0NHNp06cYxw1TRJfD/wTgNatPCE3im+j0rWo7HQH8r7OZ47higCKJASUZmO4OR2PAzXHavNZ/wBoXA05pXsQ58hpk2OU7bhk8/j+XSvY/wC2vgdnjS5WTGWVdOvs7uMfeY9ge/pUEms/BtZkcaY0kG7Jjl0i7zj0DeYP1zWk7y0SQqGY1KLX7iq9Lapff6nlfh/VtEsTONZ8OL4j8zYIUa+e0ERBO7lfvZB6Nxx2rtbv4seFJhqsdt4ea0gmjjazJghCKRGoKEL80eGU4bLbsgnGK05dZ+FAVlXTkjk5CvDolzkfnLj+fSq//CRfCVAo/sSLzNgUvJpVyBu4BY7ZenXgDvTjzwWljmxVWOKlz1MNV+V1+F7dCpoPjLT/AIiaH/wiPi4qwE8k2l631uNNlfdk7sZeMu2XRshgSeCAa888cWF82naNpc9t5F9Y2X2SZHYhhKl1cu2D0K7XQrnBP0Neot4j+D6SgxaTeQDaBm10+Urux8zAu4OD+lc34s1i08ReKozpDzNpU1iqxTXa7Z1lBZHjYknI2hcDoAQOa0hJ82p83nc39WahQlCLaeq0v5ep4ZpkKvrzEAKJbdHK792352BGe/SvYfgCQvxa8EMera1aj/x8CvMZ0DeKVZQo8y2UArwDh2/Lqa9Q+BUZj+LngSNuf+J7bLkH/b/+tWWIV6T9D4ak/fP1K+CWBomof9fA/wDQRXpFebfBAk6LqOev2n/2UV6TXr5X/udP0/U48X/HkFFFFeocYUUUUAFFFFABRRRQAUUUUAFFFFAHzJ/wUMGf2eZBgH/ibWvB/wCB1+X+r3BtrWe4LKNkJydpYZAOOP0r9Sf2/oTN+z/IBxt1S2b/ANDr8wdZgEmkatncm1CG2twwPt/9evmcxl++S8j2cGvcbW53cN5q2mJa7pbyIpbQ7GbfjYY1OB2xg1o6LdzXd9bxyFkSV9pcW69e3JGOuPpmuw0b4o+KtC8P6Np9rfQpb2+m2gQbZAwzAh5O/rzjIA6VaPxf8UTL+9ngm4wVfzMH6/PXlWs78x+p06uLlRSjRWqtfm/4By2vRvJqTIYyJIV2OMhueTwQTngjp6Vqm/hk8AyxOk3mWsgBDybYkDEnftPfjH41twfFPXmhEcqWgCjA8pXH48sf0px+KWvrIsyQ6fvU9WVzn16Gm5NzbvuK+KVOFN0fht9owNSvrN/Adrb/AGovc+aqSxvOD5ajlSF7Dn1zXLSXVrED+/TceACcbce9emS/FzWpOTp+njG7GxmCnJ7gg84qdPidr9xB56aNGIlxumh3BPxbyyMU2nU6jo1sTh4u9Hd3+JdTyvzgVyBkN0KkZNelfBHxPqsGu3GmTahINKstMuriPT5VUKJN8agg4zx5hyCe9S/8LG1KAlX0yMEcsDcKwJ9lMPH5+ldh8J/iI9941ts6JbRTwWs06SeauGK7TtbaikjJ9e1EY++tTPFYrEVKLUsPp3uj3q20TXNf0uG2sdNlBM5kN1djyofL2KARn5iMg9Fx71opb+E9CuUm1i7bxdrxOBFbDMCeigA7APqWPtUWp+LNS1mGFry5PEsjNbouyHGzCgrn5v4vvE9RXJWnl2txEycOpG0duK9C6i0lqedDDVsTF+2lypX0j+r3t6Gf8dPFZ8afDrxJZNpWmWmn6VBBqFrbeRva3nS5iTzVYYw4V3AIAGGOc1Q/ZwUpFIc9Z2IOM98/nWZ42lA8F+OgzDcdMjwC2CS15bgfmfzrX/Z1VobYlxtbzmxg578H/PSvpsmqO8032/U/nXxSwcKGY4X2SSUY/nb7/U+Kv2wzJ4d+P/i+5sbjUlW6nnuSBdqXGyXy5BEUwUVtzjB6ANyaxPiL4h8OWnw6v7XQvD0VtZXtmqotzALZIr6NI8TIPNbzGdJBIASeSx4GK9P/AGlNDs7n45+LJLxbyW5eeOCT7DZ+ekZcXcsQ+XnzTiEhWHdiSeBXL/CbRINc0/w9bWsdvZaBbl7/AFGbUJ2R45JI4UZkO7lWaOMgHG0Mc4yAPh8zrRhVlUk9pP8AM/S8mbqYaEIdYx/JG5+zjpNx4I8H61bXiySSQ6Vqd/zBgtFJawzg7SFzw569celfPHhjSrnxBYx6o0zSSNJtMJYEMgJ8sbQMLhT0Hc19l+KtDudH1n4i2ctyl9dzeGNXkM0Ue1WeS1HCpyFAOQF9AO+a+dvA3hq60azlk1Py/N2+abdVCLuI4AC4C4z7dO9ejjcXCWCoVm94nw+TwlQx+YQ7VP0R1WkXGm2k0N3e6dDqo2Lutri5khEOwbiE+fHy4H3yNx4HOK6eaN/Fvwi8aQ6NAdOfUbWwFvCsvkJGBqCEkvIxKjAz8zHriuL1O08MQMtxeahcXEKSRi7uUikjWBTEZMiJo8St8p4DL3JPSu28AOJvhvdMrQXRuU06OJrx0SJGnvFEbO+/CKhddzbgVCtjBHGOTznOVWVvss8/iOtH2uFUVd+0X5M8o8TeFNcZ4tHOh61rPiuaVIltFiea8XaCFiZTwg2qWJJGABzxXompfs8+IfAqWF9N4j0m61K08u58Q6LHHJnToiFaKNJwpRmbJzuZCwA2qQRl3gbxRbPb+I7zR4tOfTbS6lv/AO09LgmEltp6XC2ytEXeQFppmKqDIXZQ3zLxXP33xTvPFmneErGKKaDRL26nubGGYPHNcoJXT7bMiv5bM/lsQfnKgfeIwa4KLre0Sts9/wCrHv4pVpYWpOUbLlf5H2bp8DvrHhK7MThIPAWmxiYg7S0jHKjnAIEZJ4zyKXUTkmtLTbbZofhe5yT53hbSowCOmyNz/NzWdqQwDX0ONjapO/X/ACR0cPJLA02uq/VnG31p9uuoYcDPmqVz2IOR/KvW9LshbWCRKoTuQBjk8n9TXnvh22+1+KIFZcrGGlP4dP516rDHiNeOa8SlTjFuXc+qlOTsmQrbMRgGtLQ7KVdQSWIfvF53jqv0pkaACtrw3Gr3y5UVrZXSKU3Y7/QJZg4WRyzYGc1o+JIBLod9hFMnlMFJHIJ4z+tZelN/xMwo6Yro7po47aZ5QDEqFnDdCAOa9vDpODizy6r99M+dNc0wxs5wAfauMOlrqHiDT4mG6JZRM47EJ838wBXoXiAlg5PBPaue8NWYuNTuZshRGqx7ieBk5P8AIVwzStY2i3dntfw6tjFpwkYHLktkjGc1i/GDUGNza2yniKAvx6s3+Ciuv8KxxpZRJGjIiJyzjFeS/E/xba2p1vxDdMF07TLWa8cscDyYI2c/mFP512qyppdzmqats+GPF11/b37QfxEvWZjb219FZKSOqWsCQgAem8Skf7xPevUtG0mTUl0q6jmSKwWRprmKVTvlUptRMDjsc5PfvXgvwluG8UDWNSEjpc6ki3D3DDkzSKGdyPUuWOPevoLw/bppmk2dij+bHbokZYjBYdM/jz+dfkmY4+LxdST+JP8AC2h5n1dynd7HaPfeaxYsfmPXPWoZ9QCDrWNNfEtmqc98WckHBrmWPSi3fU5p05XsXNS1QkEE4rkda1e30+KS4u5lt7SFTLNK5wEjUZdufYE1furolucevNZNhuv/ABLaqLc3iW5N08WIzuEY3Y/eEJ1A+8QOmamjipVqqW92YSpXaSZ8f618Q/HGs6mdVNnrbkyvdQx2FhMtrpEOdyFii4e527fnct5Q6fOflt/BPUri+t7u9muZZXv7syyyyyGR5McAszElj15JqT9pz4tXPivxX4bt/C3i3WdVuLDw/Da69LaalKLD7cSxYRKGCkhWCuy/Kzgkdyanh65HhTwVPcs5eW2s3ldzzufaf64r9gpxvQj7trrYMRGKXKjgNU1TUdc1vxnrMfkT2llFdXd69y+FKSyeRGo45cvKm0f7JPAFeObcIB6DrXR3Rlbwte3BLYk1CGFju+/tjkYgj6sprn2GV/Gv0XIqKhQnNbvT7jeKUVZG5ocWIVPqa7zRIcPCwZflkRl3ruBIORkd+R071xmkx7beLtXqvwv8Rw+HLm8uJ9MtNRS4tTas9xCJZLYMykywg8CQY79RlcruJr9Xg5UMJeEbtLb/AIc82TbqXPofx34+1rUPDqLbsLTTJ4pGuNPkmjmRftdsN0oiK7WXMIQv8xV0f7pavncWIw4AyEHAznivYPi54p8I62PDlt4F8OyaJ4f0m3ktUv7pibjVHYoxmmXkRyYXJUE5LM3Ga8wjJlNy2cqFIyR+leTwvg54WjNTm5qUm05fFq3o99fntpZWPTzLE0q0oyowULJJpbadv6+ZQtbTzLbeB1Y9qgubcAE7QP1rasYvLswHUqVO0g9j6VHdxIY+B834V9nXlaTR4sZNx3PNfFUZiTP6UeA4zHKr8BhMCM+2Km8YRl5lQd+1WPCUQtjB0X5s/Mfeuah7+Ij5Ity9zU+pNA8QPpHw/wDEGsu4EtvaOsGTj97IBGmPoX3fhXEfs+W4/wCEm1YDAWOyVQPbzBj+VSeNL1rD4S6dax7RJf3pkbd02xRnbkdfvOvPtXWfBjT9Mm8ReJp9FspbHT4o7CyRJ38yR3WEmaRm6Eu+X4wMMuBWuf1o08vrJ/aX6pfqcOBpp1uZd/yR7Z4QglTUo54Ttfz0AOeAM/MD7Yz+Ne76NKwyoi/eD7oPNeW/DqxW7BJAYeYePxr2zRdJUbXYdq/EJ0+dWketKFSM3Kn13uWtOtGuPnxx0zjtXRWWmDDFuuOMU6ythGAAMVqwKBxjtRFWN40rR1ZnS2QjHT9KyNRgGxq6a4Hy4rD1RP3TVrZJaGykyHSohDaxqo5bnHua9u0SEW+mWkWMFY149DivJdBtVkuoNwyoxxXrmmzecF7GvHr35Tviai187nx/oGmeLL+fSr7UPFF3JeSNcPb7ZpLUFj8ioAuEUjG3Oe/NfQ5YRozscKoJJPYV8Yab438WeNND+2WOhaT4T8OtuuLeS+SKwmvMnJkhgGZSpyfnYKWzxmvmMxbVNOPc+lyZRlOal1SW9v8Ah/Q+krXxjuEbETsDgh1iO36HOCD9RivzA/bd1bUPgV8W7qCG1c6Brzvqli2dyOrtulQZ4ykpcY6hSh719WH9o618PaSLfVr57m+QbQs17FBbYB4JJ+bOOwBJxXyF+2r8b9E+NvheLT3t47m807L2FzaE+TayBvny55YOpKkYA4U9q4cJXqTqq0W16f0ic1o4KhRkq1SMe2qvfppv5bdTwjxh8Y/DnjTwVqtjPZiK8aBngF4NzLOB8hjYdG/HpkEV4CNSkt5UkRyJI2Do6sQykcggjkH3FSXNs6MwyQQfukYIql9jkY4C5J719JY+TpRhBWT0PXtK/a/+K+kWUdoPFc+p28ahEXVoo7xlA6DfIpY49ya5Px38a/GvxQQQ6/qiXVuHEghjtYolBGeflUHv61xot1i5Yk+wpViluDtjUhaVi4xgndI9w+AX7PifELwL4t+JGpzLqPh/wZdWv9oaDBuFzfRuS0mHBGxVRHOeSxGBjOa73S7eDX9U1zxBBc6db6NYXUOlWEEQ8oTKFJAhXptVFzg44Oexr0v/AIJNJIPGnj/w7qtj9p8L+IdI2SGVf3c08DEvCvq3kSzE46YHtXBah4Fi+CXj+48JaxENUi0jXLuxhjlJKSMHXypWx3a12Y/66muLF4F4pRcd9UfdcK5lHAYtSXxNx+6/vL7tjvNHsbi2tS8tpcRxB0j3ywsiMzR+YFBIGTsIbA7Mp7itKNt05UjG0V3vxY8ZXGvab4Osprpbi4WKfUrpRjKyS7I4xgfdGyE4HXGD3Fef2f7zU2UjH3Rx9a+BxtJYeu6Sd7H9bZJiq2NwkcRWiot82i7JtL8NTpvCdqrRpn+A45HfJr0Twtc22k+JNJ1C9tjdWtpcrO8AxlioJTrxw+xuf7tcN4aj/dy5GP3p4/HNdfFFI0F00StJIkfypGMszHhFA7szEADuTXRhoOpFRW5yZs4T9oqrtFpp620fn03PUrzWLYWml63rM+3WvFmpw22nW8r5MVuJCYokHYMAXJHXI5PU5+lR71uH67pXOf8AgRrj/ipoQ1b48fCWObUIYofDeo2MMVhBKJH8yJQ0skmOFJKAAHnanbNemeGPDd1c+E31GOPfDEnmSc/Pg8kgDrjPNdGHp2pyfeT/AA/O97n8846k6TjNK0ZK8e3LeyS8kkl5soeGPiNo3wr8b2Wu65Fdz20dvPFHFZW/nyGRigzjIwAm/n8O9eE+ItLaw8R3MeOGwQQOCMmvSfFWg+K9bvV/sPwBrni2wWMhrzTWhSNJcsCmXdSWA2k44w1cz4ys57fWrdb20k0+/wDLRbi0nIMkEm0Fo2xxlSSODXyHEXtFSg5L3bu3zS/yPIp8kqkrPW35G/4bt3jS3VYyUcE5B68kc/mPyrrrVFBGOR61j+C4YHMKTlyFQzbEUckHA+bPHODzXR3Fs1vqMplUQoYi+DgfOcYGPqf84rysJBwjDlej38tOva/mfMV/em7gpywFaEYyBisqOUG52jmtaMc/SvSw01LmOCotj2T4XXWNJiUHmNvy5qh4x+EEf9sW+r6LFEqyalDeXUARUKgSh3ZT/F0Jweefwqt8MLvZJLETwRmvVpHH9nMT2Fe7hrJtS6a/cYLax8YeP4dR074gahbBHsYL90aDVJ13xRxbFBSPqok3hgA2BznDdKz/AAprMHiIzSaJDLLolq7xjWGcqLqdWw/k5+aRVIO6XhS3C5wSPXPiR4cHiXQNX0/yw5urWSMA/wB4Dcv6qK/OG6+L/ijxv4G8PeFZ7yDRdJsrVbCW209GiFwsA8sK5yTj5clAQpPJ9K+lzXAOOJck99f6/A+8yPF/WqSo2s4r+tO/4H0h8Sviz4c1WC/tVupNcuWbLfZJTKwlU/Kxl6DbgYIJPHApvhTxVZfHjw5N4Y1+4vrrxNbQRx2xR4VkmmHyrL8wUmYjy1bJ2Min+IV4F4Q8K75rmNroskIjA+c/MGyfl/IVcuvDtxaTPqOk3X2TUraZPLkUkBzn7rY56gYPUHkV41TDzXvb33XRrt/wT7fB1qVOSoVHyLeMv5Zd/R7NdV6IxviX4auPCnia60i9KPLbkbZY+FljZQ8cg9AyMrYPIzg9K5G1s5buVYbWBp5SPuoP516Ne6Brvj7W5dS1RLpLqZle4e7lMkrkgchmJJGOQSemK77w74RtNAt4lhtwHC/M+Mnp+tY4DA+01tyxvs9z9Qlm9PD040VJTq2V7bXseSWfwu1G7sJ3upRbGWF0VRknJBAz+lfbH7UfhFPjT+wJ4R8ZmPz9b0DSLDWC7Dczp5SJdqfUbdzn3jFeJMjecgRMsZFwg7tgfkcmvsb4XaPDqn7K/hPw1IVltbq1utHYkZV4/wDSIPywc19/l0YUqihT0e/3H5FxlOq6VLHPeM7f+BJu3pZWPyF1aaXS7LTYGQRhbWIiMHhAyhgB+DUulXAmcEnqc1iXryro1hFPxNbg2zj0MZK/yAqXSpCHGD+Vf0tl+JliIQrfzJP8D+Q8ywKwtWrR/llJfiz0jRVD3hJ/hTj8TXUW6dBkVxujSPGYznHmcV1m5lZfyr62LfRn5tjYPntc1YYwOuKsSrttZivUKSPyqtABhSTVxivlOvqpFXdnz8t0ewfH6/S0/Zw+DGjwOCt5p9pcMqnqsVmpJ/77uBXg+mRgzRKfUdK7H4meK18Q+FvhVp8bbo9G8J28Ug/uzPI+4f8AfEUNcjp7GOdXPAH+FeNldF0MLaW7lJ/+TO34WPsuIa6rYlqG0Ypfh/maV/cfOEHSuJ1uF7j4peARFLFDOl1G0fnxeYmFuA7OVyM7dq/LkZyRmukeUyz7ie9cT491Aabr1newbo9W0+K0vLKbBZARdSblYDsTsPPXbjvXzfG7UMhr8393/wBLifUeGNCcuJcPCmvetP8A9Je/l3O/kkOlDwTa628tvpreE4bq3tlmjkjgkuYpSJmU7wN8kglZh84U8cgV1XwJtRr194j0BNOtks9Qt47u81S51GS3XTrCCUPPwBtl3I2wBx12njHHnnxH1yPxLc+HNahRo7S+0K1jhiO3EAg3WxhGAMhDCVyRlsbs81TAUqAecCv42xkoxrvS6+WzXnf5dj/ULJMneMyaMXPlnOEV1tGUZN3smrvm3u7O2qtdOTWlU6rqHl3cmoRC5lSO7mbc86ByFkYnqWUA/jXN3sJeZQB1IrambAz0FUYl8y5Bx78V5Kb+Z+lxp+zoxpXvZJGlGNkS44p69PSo0BYj0qQrt9KUVfUiR9E/s0aW11os04AwL+VBn18uM/1FfU3huCS3skRwx5J2k9B2r55/ZTjVvCkiY+ZtRnf6jy4h/Q19MWACIoPBFfr+XQ5sDS16H8Icd01/rFiprrL9EjTt4DJtO38c9avxWm0Ci0UBAavKADXs01yqx+cVKMXLmIVhGKDGB2qcDrTTjBBrpizLkUTMvoBM8Kt03g/lz/SkKZp903+kQ+gJ/wDQTUUkoXPbFOV2EZxhuc94vspNQ0PU7WAAzXFrNCm4gDLIyjJPQc1xnjG3STTdRujPcW8mnx2/2doiN8TtIgeQgHB4U8c4XPAJxXba9Gt5pt5Cy7llgkjx/vIR/WuM0yWO48KQI7hIm+yXDDYCjKsYBB7nO4ceuDivxXjqUKVfDxnFe+qiTb2tFO3zdvuPu+H6l+aUX8Li/wATXhlbT31DdcpNELsW3kwxyEwXBQtIuf4Y2ZXZccDeozyAJz4s0hLdXea5/hYEWcnzrn+EEDd0I479axbeVtzTAx28kzO0iIuEBYkkAc8ZG3vyakIT93EqqUR96LyRk4BHJzj5R+vrX88Zhm2DrTc4Urv3o6t2auuVqzTWl7p7XSXl9eqTt7z7f8Hp/XU6ePxBpNw+I7ySTABytnNjPpynXjpVfVfFOjWNpLLNqOxYcZjW0maRs4+6u35uvb0PpWZEqWyiOXzFDk+YjNgEAgAgf3gQwz9MVm6q8MoM0gdpl3SbXIYMRgDoQR0JLZPbjrXNHMqM3yToxV7X1mv/AG6/+eq7X5vZebt8v8joPAOp2HiPTLzWdOS7WC6u3h/0638iT9z8v3Mk7dzPgn8hWzfP8vX8a5v4Sqtr8PNNhUs+24vFLE5ZibmQkn3Oa27+XLEDpX9FZTToUsFSjh1aNk0vXXz7ny+N/wB4muza+7QoSkEHuDxUAnMZwwwR15zRcypGIFdwhnlEaZ7ttLY/JT+VMnxvBC7lPc+tfoOX/wAHTuell1JSpttdSzHdBu/61aR1lGMj6isjHGVAHtUscrKOePpXoqbi9Uex7CLXumtGhTnrUVzL1B6GqgvGA61XudTigw0rgEnCr1JP0quePQlUJ3vuSObhlCL9zsK5/wAZ+IdI8AeHJte8TatbaNpcfyie5bmV+0cSjLSOTgBUBPtXNeO/iZ428M+NNGstG+GWq+JPCTxpJrHiWwLznT/MaSMbbdFLOYyqSuPmymQACc14z8RPgD4h1+aD4h6jY/2/ceEtWWW/uNZ1l7u7kMc8cksFlF5aQ7YfLIBJQFZNpGVJPmYjH0aNZUZbyTa+Vr/mjwsVm0MPV9gvi/C/r8/61PpfXtOfToXjubiS1lwGAEcsW0EA4PmQjnnnDV8b/EjxlrOueNPF2ia28MOhQXr2mjzxWTiWQD5ndnUbXX5GQv1UqoPA4+4PGvifUW1DUVTTb2SISyBp4GjnT7x6lHOPfPIr8xf2ttbhs/ibrmqaD4vtbrULiREn0kpcQGzkSJYpl3uojMrEfNsIwMhueanEU1UhbueJRryxdSft7v3XbY4Hxgtq8c7SlHkWdf3FtxI5IGP93J4/Cvp//gnj8PbeP45+Idfktki/sXw/IbdSwdhLPIkJb2IQyL+deS+HvAWq6h4Ia+1T+xtY8QSpLqWl2HhuGHXNcvPIhKKs4tSxjtdxQlpOflz1xn1b/gn74h1iX4h+L54baCDSn0e4sp3t7C6lhiaAx3Me+bbkync6mPyw2ATjjFc1OnOm/e2RjVoKlpF3PqL9orQIfFfgXxDpMtk2pNeRMtvYRymKS5kUxukUbjJV2dCoIBwecHFfmUL280DWzLKsuk2kjhEe4to78WoWR9pfaF3bVYBigU5UFlBHH6IfHzWda0j4a+JtY1KG0kvYtLvEtLa2M0awPOgi3BnjR2cBgSf9nCgdT+deoXd9fQ273OpXkr2sPl20c9zLLFFwA21XZtoJG44xlsmtKsos56Eowunvc9y+Hb3rnw9pPjORdJ0SyjfUrbUF0D7RBcW3lyh5TGhH2oEMNs20uSOS/bzT9p74h6R4/i8S6qbW7152aGDTtfuNHm0yO2dZuDB+8bcrR712SKgwFbaHBBsw6TqFp4V0C61OFr/TtTgmNhNGzokHky7CysHKnDB8DC4645BpnxI1+41vQdV/tK/mubO9t4muw8rqC8IXZJtztZ8KvzEEnqeea56ckpcz3PeqY9VaPsqj2Vl/SPvP4B+P/EfxM/Zv8F+LtQ8Valc39/ZOmpPcaKkyvcQyPC53hgwyI0JOME5IxuIHk2rXvgbxN8atK8MeItSbR9dEcup3GuPbLaQWEKxGRd7T7Y3EyLs5Dplkx8y19F/CzwE/wy/Zp8DeFLncLyz0JZbsyH5vtEym4lDZ7h5SPwr4Z/aC8HpYePNa1/VtPaPTtW1xLaKS8u3KXq28Fu8iIPnlUfv1GY8IuWAHy4rqrUY2vfzMsknJ4pqFlK2j7PuvM9V+BHiD4f6npnj628G6lqer61E9v/at7qmnx2u9HfKNE0eFZGbdgFNw2k7mBrI8f4KW24skZuYtzL127xnHvjNXfhR8VP8AhcevfEfxK2gS6FMmnaTp779Ra+S6KXN4zyIzRoYwCwUIRwFGKreMF86ewUDcWuYsAcZ+YcV9bg1bLJfP8j+XuN608TxzRdTV/u1+J6N4ZvvCV1rwe/Q6XdW1xLCxmUqCULRq29OCRwfmA6c9atSeCb7TLCGW32anZFUAnjZME7eRuDFDg5H3hnjgZxXI+FI7a71bWWuSpUXUrIxxgfvnzjt0FdG17/ZFx52lXclhcEFWkt5Nu8Hs3Zh9RX5fJqLstj+3sNRqQgvYzd7LR6r/ADRUaOFLgRylreY8iKUbG/I9a1vC8CweLtAdAA41OzI7ZxOh/pViHxyt8sUGtaVZ6rFLLHGWVRbvksFByo2dTn7ufetPQLLwtd+IILvRtYubKW0uxcJpdyuG3JLuCLu3Ag7SAVYH27Uo/Emjqq4mtCDjWg9t1qv80fLOpoE1bVVXOxL66QD0AmcD26CqbKFGRj6V7zN+zvod5NJczfEbSrN53eeS2Z7YtEzsXKHMwOVLY5Has+6+A/he3gLSfE7SppBx5UclqHHp1nHTrW3JPflPo6WfYCMIxcndJfZl/keJKWdXPzFQMnAzgDjn8xSK7cjJwB0zmvYZPgl4SVmP/CwrcwhN3mBrMAk9sefzgD/63eo2+DPg+J5Q/wAQrZQqgqZbixUOcdsT57ijkn2Lee4F31f/AIDL/I8qs9JuNR03U76GSEJp6xvLE8oSVldiu5FP3gpxkDkZ6VlFCQxwSM4BPTPpXtEvwn8G2asB49tblZMoxS4szggEjA87OScDoOvoDU+n/C7wtbaRcSw+Lba7tPMWWWee3SRIWU4I3q5jH3sEdeafJPsc8s/wkLu7eunutHiCKElAcHgjIPUVf1vU4NCi8M3doJ4FSB5rtXYOksnnzr8v3cLtVOP1r0W6+HvhB7h2fxnEzNyzZTaCTxjmvMfizplpbJHY6Xe/2jBBAoS6jYMH3M7HGPu9QMexPetqN77HznEmY0MZgvZ073uns0v8jg9EvWvfEMEj43G3jBCkZ4Zgc/XP6V7R8EpFl+L/AIIKcKuv2vOc8buTXg/hmY/2ypZmYrHjByMYbtmvb/gESfi74Kz21m3Y/g+f8B+NGKTUH6H5lRfvI/U34Ij/AIk2pf8AXz/7KK9Irzf4JnOjaj/18D/0EV6RXrZX/udP0/U5cZ/HkFFFFeocYUUUUAFFFFABRRRQAUUUUAFFFFAHzj+3tn/hQM2Fd/8AiZW+VTqww/Ffl3q6l7K7MhY4TON2GwR7mv0//b+4/Z/l+Qv/AMTS24Dbf7/evzE1qGRra5SWJVLxgMfY9P1r5vMf4y9D2cG2oHp8WfsliQixD7HAoCnPHlrg/X/GrFtby3GfKjZwASSBwB7mtvwv4n8NW3h/S7W+8I/bLmK1hjkvYkj3SlVADEeaue1dJZ3ukXWn39zY6S9pAibFimVd2/GSeHYdPcV5UafNLc/Tv7Snh8PG1GXRdLfmcfYfYzbSGeTZLxtHYir3m6O1tg+b5oB5Hrjjmrran4f2g/2LGpwBn7M5bPfOLjoPYVZh1bwerKH0MInRTBFcFs+uDP0qFzLTQqWJc5OThU+Vv8zk2dXGB35NWtNaQP5QZ2if70asefwrqotY8FMyD+zLlB282KYY+o3tzSnVfAU+wNaXeSMbzDdqFHXHynn06Vai1qdEsfdWdGX3HMzxvEWR8g+ma6j4Ou0fjeVnHEWnXDHGectEAD+J/Smx33gABd9tqcI6ZjS7GAPrmu1+Fc/gv/hKi0E1/NpX2cm+tXLpcyKrDaEVgp2kkZKnpjpUwi/aJr8znxOOvQcfZSv6Hsnk3eqCOGwtZb25eZ1MVuudn3fvHgKOf4iOhrdt/h1DpZin8V63b6QcB10+0cPcPz0z19vlHf71Uta+JVzFCbXw9p8Hh2wzxJCimdvX5sYX8MnnrXJ2UvmaqkkkjTXEj5eWRtzsfdjkmvQ5oJ93+H+ZyeyxtaGr9nHy1l9+y/Eh+OPjLSm+F3iPSNA8Pw6VYpPYo9zJhp5d17EhJIzxjP3mJ5HSn/AJP9HwAc+a3H41x3xaU/8ACvvFr4yEutMb/wAqUNdx8ABtAzzmZh+tfVZRZxc7as/mzxLoxpZtSoRvyqK631bV9zybx/8ACVfiV411PUrXXJvD2qWXiaVrlIvNaG8i3SRuSiEJ5yxCJY92AfnyTuzVv4F/s+6F4f8AE3iXUpreWXV9BFxplpHcSEQeRPHhhLEMAsIhtBAAAbjOBXR6/qNv4f17U5o1fzP7VvJZZbeZZ5EaWaUJ+7P3GbBUE5A74zTdG8e+JLGPVLQ2djd6vPaMmJ5HhjjcJ0zGj8D7uSRk4PQV+XZypvEzin9pr5Ns+zyLG/V8PCFZaWWvbQ4H4Z3Caz8ULmRwJbee3u0SNj8gjAVAv+6AvFfMPiDVvsOr6hBu/wBJErgxnCkgH0/GvqP4b6bJ4a8SeHra4iVNTTQ3F6scomT7RvIcIw6rwMHvXyP8TLOXUfi5rsmlIbq2hv5IknicGJQuAQWHH5Zrvr041KGEUukH+DMssqRp4rMWtb1r/Jwic1qmptNYzMQ8ZjDfIh4Zm4OfXj9K9S0rMX7H2tRrEk8g0jTgY5BlXZdTQkHPY5NcbH4TE6BZ/LllPLKjbVB+n9a9MNitv+zn4mt22xCOxsQf4VUf2ghP8q+gyZwiqij/ACs+b4pSU8HKP/P2P5M4Hwl8Qda8NeHpbKx1a6sEliihmitpCFi8uczxNGfvR7XYnKkZzzms7w5Fd33inwytqs0lpYyrHld/7qDaRhj2XkAL74717LbfstWHgv4bWfjf4seL5fA8F+wGmaBpdkL7V7sMMgFGYLGdp3FcHaCNzKeKxND+HXh+/vrLUfCHiXU9UaxmWe40fxFpaWl68QILvE0MkiSbFG5kbadoJXdgiuOnhKlKpGT0vrvr9x7GPxsK+DqRb05Wr9NvzPt/TMnw14ZT+GPQdPiHsRbqT+rGsrVPl3ZrY0tceGtH77bGBRj0EagfpiszV1zbt7V2YqTlKTbPZyqmqOFpwXRIz/BEGddvZeuyHH5sP8K9LUfKv0rgvAUW651WU/344/yBP9a74naoPavLhL3bnuOOtiUAHaP0rT0i4+y3IYjisyE5OatxHa3vVQfM+Yckl7p3nhm5+16yX/hI/pWj471T7FpZtkP7y5OD7IOv9B+dYvgQ51A/7tZ3jrUjc63cqCdsJESj6Dn9Sa9OnNxot92cM43qpdkcD4juQkUrnooya7HwP8N9RsLe1u7qOD95/pDKX3ckDaMDsBiuHvYP7T1GK03BUkYb2xnC9zXtWg3FxFp1vbwowjUBVaXrilDllL3gaaWgzxTfyaRoEqNIPtF0xjXYNu1e+Pw4/GvlT9rXVhov7NnxIud6xmbSHsVLHGTO6Q4HuQ5AFfQvjjUPt2rNGG3JAPLH17n86+Lv+CjfiX+yvgp4e0NCTNr/AIkgUoO8VsjStn/gbxCtJSvLToclVWgeOfBu2Wx0OdFDLgRqCfReK9qjleWxZBc/Y2dNpuETcyAHIKg8ZxmvIvhxF5Ph1jnnygeO/Nen2N2I7WJy3OAOfWv53xldwxkq1r6jtoXdM1b+09NhnICHDoRnPKsV/M4z+NOFwWL9gBVbzEC5jUKgBXC8AHJPbjJzVSW4QBy/KAZIAz05H6gVLrc8m1szzK6UZpk93dopKbszsMiNeTjvmvBf2iINW12wtNH0y00prOWGe91XUdawLbT7WMoodnP3CzvtXaC7EAKCa9ovJVkgWZR87JnzCu1yO5GP1rwH9oD4g2mj2beH1C3utX9s6R2M9vmG0jkUp9scnhpQnmJCuMJ5jyZzsr6nhqEquOhyq9r/AC0MZcqkj590Cwt7UJGi742fK4QqpXscHkD68813mvarpNp4Ruk1c6i1pOVj26Y0SyMM5OTICMYHYVxlgrJfFGkL+UoVR2H4Uviu0vPFup6F4Z05fPvtQmEUcajJ3OQoP0AySewr9xt3MXG8kZ/xE0rT9C8KaHaaVdz3unXcz39vNdwiKZkkUEB1BI3AYBwcHGRwa8+I+ZRXqfx9jitta0OxtwUgtrXy0X/ZVUQfoteXBf8ASFFfdcN/vMBGf80n+Y47XOmsF/dgc8Cu38LjFpKeprj9OTLEHHI7V2Hhkf6HNjJI4AA61+st2i09jhgveTZ18mpX0XhuOwF5dR6ZJL9p+yb2ETSqNokx0LAFlz9RXVfBvR7fW0vJ7lPOaEjYGGVyT1I71l+KtF1nw/8AD7RP7ZiuoxcXEv2SOfdi3gVBiPa2NhaR5GwOwB71a+G2sDw54D8Q36tiXCxQ/wDXR84/Lk/hXPkWJo4unKph5qUFJpNO60euvlsdGZYeeHfJUi4ya22ephy6irm7nCgCS7lbp/tH/CoZpiykFMcdCtY9hK0elwIww3mHPfnNbVzuEOMc4wWFejiZ3lddbnCoKC9DzzxWhN8nOADnIq74b0W51rUbfTNPj3XEnOTwqKPvOx7KO5qHxGitdxBl+Zjgc16h8FdD8O+LftPh6916bRLq4ZZJYEKxyapGvJj84/cUdfLUc9TkgY0wEVKcpS2IrT5I3/4JqajbXHi7V/DXhnwlINS1XSbS4ma7W4S3VZIwZiyOxGWAi4AOS2AK9o/ZyvtQ8Z2PibxHrl9PqupTXcdzc3l2cySkWqbcnjsAAAOABXl8P7Nurf8ACYvpF5cWGh6asM2o2t/PJvS4t4SJJlh2g5nSDzJfLbaT5TAGvdfg1Yw6L8MPE3k272jrcuk1vIcyQOLW3PlOf76CQI3oysOteNxPXp1KDpQs2rdNUm779U7dNmtSsClZT/r/AIc9E+EilLKF26sS3X/aNe8aauUX6CvFfh1B5FhZA94wfzOa9r0rmJPpX5bKTue4lfc3YAAKtxN8xFVIeMDuKsRthjWak2W0rCztkVj6ihkXYDjPGa1Z3GDWXM4Mhz2rqexy9TZ0G22BX7D5RmvSNEiKxhj6VwHhMNcMN5/dqeBXpdkuIhivIxL5VY7YSUtiv4q1KPRvC2s6hMcRWlnNO5H91ULH+VfhV4r/AGjvFnxO08A3I0SxkRFbT9NdkU45XzZfvvkHpkLkdK/aL9o/Vn0L9nn4mahHjzLfw1qMi56Z+zSYr+eq01N9Ju02gOgQI8ZPDAAfrXnqlCaTmr6mGMrYiFCUMPNxb7aX8rno3/CUl0dTJ5TYGEY42Yz0H5fWqVzMuou7v8sBO52IwG7kL65OfwqpbajZXcQkjuiABkrLCSU9s0258T21mN1uWvLofcd12xxn1x3x710t33PzdUGpfu4Pm/ruv68zE8aW1tYvaSXETG9kYzXCRsAVhOAq+gbAJ57nFUdU1OB9EuP7D0OOKwDCKXUrwb52Y8hRzhPwH41U1EyXX2iWZzJNJlnc9Sai0x5LfS7qFHIinwsiA8MAwYfkQDXM9WfZYVSo0Iq92mvxetvToZVrpzzSBpOfavbPhJ8HYNYe11bxDEw0pnURWOSrXPIGXIIKpz25b2HWv8FPDGj67cXU2o2ovJ4BuiSRzsXjP3R978eK9c0W/M9kOdzrg5PPT/IpI7K1Z/Cj3j4NatB4O+JPgS6hRLPTrPU4rP7PbqI444J827KFHAAE2fwzXHft4+EYz+1X4Qh2ypJrUFhdTrFKULSRNPbNgfd3FYohuI7AZp8ExmsXaFsS4EkRHGGA3KfzAq3/AMFJNaE3xs+CviXT5DE2paYJ0kXqoe6hm4+nntWyny035HqZLJrEJ+f6F/x9YWTeD/hp4gskgQ61o588xwiLzJItgZmxwTmRkPXmOuY8PIZNalJGSoxXM6Xqbanc3khkd0W5mMKuxIiQyswVQThRz0HFdj4LgL3c8uN2TgD1r8vxlRYjEucVa7P7oyPD1MDlcKVWfM0nr6u6XyTt8ju/Bmgzaq1yFaGJVnI/eMwXJOBnaC2M8AKCzH5VBOSPV1s9GSGfwtBe2kV8bSTfe3IWCNrxv3Yh3ZYRsQzg8nbwpYktXmmi3Oo2Mtlc2kiR20H2pVZh8z3TQgLIO2F8wY9AFA5LE3PERsY55W0u2mstPPzpbzyiRkJALDcAMjduxnnGM17FCt9Tor2fxdWfKZhha2Y4205tQS0StbmW1+/e23fbXKi1278R/GbwsZ0DTW5JmKADCQ2ksYdscZ+4Ce5x619leCpIND8Fy3ZTaltbNKwI6gITXyv8BPCf9qXUusypuu9XkKQE/wDLOzRuAP8AfYFj6gJX2DdaE8/gvVrGFQJHsZVj9yEJA/SsqDnL3n6n5jxfiaE8X7CkrRppQ08m7/c218jzD4afHPRPhpa6toWrWmqXUv2yO6jlsoEkTZLbQnGS4/iD8YryX4y6pZ+KfGk+v6dFNDZai/nRx3CBZB8qqwYZODuRj170zxRLFP4u1FbZRt+zaXEmemfsEBH6vWHJq9t4k8Iabqdr/wAe322/tUb2hupYs/jsz+NfMcS1Kjwvsn8MWv6/FnxdGlCNb2i0cl+hteFA9zPDFHlnJVeG2kKc56cmvRvKjkM7Ss0TBGTld3z9sj065ryXRr6SwuIp4cl0yRg+nOevXjg16vLOLbSD5Ek8ocFnupQTkNll3g5KnHqa+UyupT9jK8rPrfr2/wCD2PGxUWqlzBgXzbpSYjC2zEg3ZGf9k+n+FbkJyR6Vj2MpuHMp6kjjGO1bduvIzXrYOMdXHqeVVudh4KvxYXmT1PFewW2orPprZwQQOvTmvB9LlCXcZ/hyK9e0+UNoxYHgMufXGR/+uvSnUlTd4ehilZanIyfurmGRhuRZASD6Z5/Svyx8T+GF0Dx/450tCUXSPEN9Cq47ecxGB6Yav1PujmNj6jtX5y/tJAaP+058QIYF8qO6ls75k5wXls4WdvxbdX6xnUIypwqM+v4LdswdPo4v8Gip4Bk+02l+4JwJQp3DrgH8jzXSaAFlEu7n/SDuz0J965H4bSkWOrgHkXbDnnsP8/jXYeGVzFIxHWUn6c18fSadkz9nzHLYzjJw8jtI9KRYUk27xtA+hUAY/kfx+tTIhygHPbirEB/0ZUHAIIz04+lJ9mkMqKi5ZsgA9/8AOK9aguW587gqFVVby9CHwvZyXGrtdNtEFswAD8kuemPcDJ/Kvqf4Q3Qsvgj4AhadY3dJbwSSDGzfcSkZ/wC+v0r57js0srFYVxluWO4A7z3/AEr3/wAG6dEnww8B2rxqypoFq3zDPLhm/r+tejlfNUxbl2T/AEMON3GGVUod5r8Iy/zPyI+I+kt4b8X+JNHaRJm0/W7yDeo2hsSFdwHodvFZektmRcHnNei/tZ6L/wAI98fvFNv5YijuZIb1Aq4H7yJS3/j26vNdJfEyY5Ga/oHhmTlgKalurr7mz+ZOK4xePqVI7SUZffFN/iei6e21bMj+91rqp2+aP61yViT5dt67xXS3DfPFzzmv0eHQ/FMVG818zeifCrz2qW4nCxdapxNlVwM1HqDlY+APXFVY8FU+aaRX0xd1lEvPAIGewyasBgBgdKqW7MkQUZJq1Cpfkj8aTd3Y66vxNsfCm5x3Jrk/iDYXFtOl1PazSaXc2IErw/e2W9zvkwfUb1HP/PRTXeaVZ+dcqMHHuKq+NNOubq58N2ssMLaHPBqSymMMJGw++clsH51WO3KAAj5ACOTX5l4jV1RyGafWUfzv+h+v+EMPb8UqK+zTqP00tp566He6V8I/Dview1rQ7G9u003QzdavpL3d7E9w1rM5bYIlLMkCiJAJGPzvM7EKXUHyFW3wRMR95FJ9ORXQ6L4Q1vUfhlHJZtd2MsMUOmT2FvbKsNxaRrJdmVivQ5QuwPO5MsSTWZfaHqlhpNnqd1pt3b6deySQ213LCyxSvHgSIrHgspOCO1fx3iakMRVnKHT+vu6fI/0k4HnKjTq0q1fm95JRe6dm36uTu9OzZj3LEJ9aisQJJG/KnXPSrei6dPPErxx5Ej7FYkBcj1J6dR9a4Lpbn6pVnGCvJ2Jfli4HX0prMWbnFbUvhe9gufs8iR/aWwI4w29pWJAVYwoJZiTgADrSah4R1LTLiWC6g8m7hO24tXDLJbtnBRwwHPTpkcjmrjOOjueX9dw7ko86u9tT6Z/ZVj8vw/YtkHzvtMpx2ImKY+uEB/GvouOTa6jPevmj9k4uLG8ic8W8sgX6Nsb+efzr6N83/SUGeM1+x5U1LA02ux/EnHKcOIMSm763+/VfgdlaN+4X6VcRuMVm2kmYlq7C2a9lI/OGyfufpUbGjdg0xz1rWK3Oab2M+9z50ePX+hqpKrEGp7p/3wP93/P+NQzSjA962TaR5NVU51NWVlg3yqH5XcM15hp2Y9MghAIWIG3OOB8h2Y/DbXqPmFicdua8utnKaxr1kjFvJ1OePaB/efeo/J1r8C8W8K6mWUK/WM7fen/kfoPC04qrUhHsn9z/AOCbWiRvcXMwEjR4hY42ghsYOCOhHHQjv7UWtu1wjsuRCrBZHI+XcSAB7kkjAHrU2jWNzmWRoG8pkkjMqYbawIwuQeCfxxkHtWRpOsv4mt7YlltrW08p5lWQxys7BZVyQcNnaTjaP4Rngiv55w+WqphoTrJq19NdVp+Hd9duh+h3bu15fI0yrxBslsMSSrDGPfGOp9frWdq1zm0KEgqBu7jqO3+e1WnZWIdBt+YYyhDdOnX0xXPeIrtorSYRLuk2EKqnknnH86+Zhd1LR6iUHKSSO0+GKzx/D61cQMGe5uzEQOGjM7EOPqSR/wABJ7itOaKTBypz9K57SvF93DZ2llaNKbaK2ijidGjR2CRJ8qIwRVBRg+ZGOeORyKqt4u1/V9RgtLSedRCs0ss8UZnEyKhPzIIycAoQrowBLYO7t/T2Ax9CjhqUFd2SW27S/rysfL18JVqVZysktXv0IfiNfHTbXQ3x8wv/AD/p5cZ5/Nx+dWdR8XaXCgAu45CMExxfOy5AODjvz0rkPiDrc2rT2CSlCkJeSFgGSQo6xZLqQMZKkr32kZrmgpjt5GSMuw+YIg5P0r7rAZjfD+0gtGfaZbl0VhKaq7q7+9noU/jm3tjCFt5W81/LUsyqCf5/pXUeG7e81ybzZrKSPT0bbNJbkPIpxx8uc4ORyAeM+lcRpllHcWmnyugYHLquBjqMHj6DvXpHhOaC0lYXM1ysD4cxW5IWRgOA+Dn6dvWvpqLlUipt6MjGxhSov2Mfe+ZqXPh2ziyYVkZEGWkeUsrZxwBgdB3965zxTYx28MBjRQMP0+orrJLqCa2iYQ7bhhulKDagJ5Kgd8cDOO1YviOPzLSM8cEnFd0IHz1CdWMk6jOD+I+i3154H1fVPD3iEeD/ABLFaLJa6ubdJThCbhInV+Cu9TnA3Ddx6VW1efxP4u+Geoab4phPhlNej0pNRvrGzaeW5mujCl4IY/k+zKrMU3yFsB2fY2Nx7aERx6QDLZ/2hEkQ/wBHMIlJw4AYLkcr1HI+7U1jd2rQXGvx6Xsu7iAESuzymVCsuxy28qPlc4KnguB3NfkXEmKr5bm0Z2TpySd2n00cVZL/ABat9dNdfis55KeLak33X5f5FTxrBpt5LcOivHIWJ2yJDOo+YDGXQsfzr4N+I/7DfxF+IvjjxTqGmT6dp3hbU75tVgOq+I4V2hgC9w0McRdFaRiPuAqCoJYLur7J8VX0lskixE3D58uLA/1pydpH+9x+daz+Hp/BOrQzp4q0saLDm4ura7uJFvBl/lVZSzYEnzIYSqodqqPUfWY/NKeGjTaesldL7v1aObB1KcJOdWVlY/OrWvBHjX4A+PdSg0rwno2n+IdL0lNXtfEXhfU7me404xu0RuTcMfnEyjDQOjIVdcKhJNe5/sNxXfjZ/E3iD4r6Xo92s9stzpV9dThb2eWVl855ikuQwj8vBkCthzt43Y99sPHPwo1rxPZ6pH4d8PS627y3q3x0YW9zuhjBR1nMXmZ+YIAhYkhVA616Za3Nh4kIvtL1GW7l+zfZXF7cIBGVfLBkaMukmeMkFSrEDArzcPn8cTWjh3Td3pr1728v8mOOOo14tRfz/L+vM8e+Mek+DF+Hfi/7Ghw2lXc0jy6ncXWCkDuNvmSOVGVHC8H0Oa+IPhv8J7/xt4huL2wNvruiWMsNxcPpV3HEGUNmVI5LkwjmNZWVjjmMDvmv0W13R1sNY0+W8uYtNgMpV9QtLm3jlgypXzFdYIsEbh95sHoeKig8A/DfxLHrN3DLDnUrT+y01q9KzmMkRxvGmWkj2rHbRLgpkHfuYbjXrZjVhQ7R/AqlQ9rRlUbeh8A2fwF8WaRrl2kfhHxxDHcLLeadbxaRLd293buwaNHnt3ljjKggArvJJAYisHxZoep+CvEXhOx8UaJceH9MuvE1jHeyazplxbNHBuUt80qL8pBkDLyDgHtX6kfDO4sPAfh3/hG/C2s2Optptmsgsb2aGG6f95mR52TCrv3rj5cYPy7sGvAf29PCf/Cf+BdMstMs4NZvvEvi3Q9L0u8k1JnZVLTAoschIRN7OC8SjcuCwwma8vB5hCrWhSm1d7W1v/X4adzdziqfs0k0r2fU+i/iTr9o91qcaXMJcC4TYHHXOAK+Jfj3pGrXPjK70/U7j+x/BviCBW0+81Oy822e+jsSJprdhHI6yLtgVikZDBWGc9Ps34j6JPcXGoyDS7W5BZtkiC0ckZ+Xlo42Hb1x6mvAfiD8KtBnKeJdON/pHiDw3LLrd5rkV9PNa6fEltLI8RiMoREdlTd5Cb1VN2MEGvosbWVKMefq/wASMDL2dSUr9Dzr4K/BbWvhBp3jn/hIdW0/UdV1u10y9gh0y0miiSzM135Uyu0MasJDuYKoLICA2OAI9cRrjxH4egTBkn1O1hXI4BaVV/rW18LND1bTvBGua1qlleW0HiGLTptLXULmWd4bKM3HkQo8rtIUEbq5VyCGcjaMCqB+b4ieClAyDr1lj8J1I/lX1eDqKrlEpJ/zf5H828UNVOOqCj3p/mdo/hLwf4pv528JeIG0q+e4lhnsdRkEcbTiUqWXzDnaTvb5GbnAC4Nc1r/hjxL4fnlivLGZjGSC8aE5A/iAIB2++O9YfhK3W7vtTJBJS9uW69f378f/AK69X07Uta0mLybS+LWwJKWVygntgM/dEb/dX/cZa/MpNLRn904dV6EIunNSXaX+aPJLPVPNv7KJmHF3ADz/ANNF4xWvp0E0vjHSwyM6nWbfqvGPtKjr2r0rUrzQfEN4s2u+G/st3G6sbvSD5qgq25SEOHUA9t0mMY5qfR/BJuL+C58P3dj4ijF2kjQIwjvIvmDksMZPfh0T61SV9I6nTPMopP21Nx09V96/U+Yte06BvFevJ5EbqNVuwWEY5AuJOenWs6SGKNsLGu0dMKOtesal8CfGN/f6rqltb2cdne3Vxdxme9RG2STMyhhng/MOPcVTm/Zu8bQ58xNMjVTtJlv1HP8AkH8q31a0T+49+lmuXwhFTrRTt3RxXg6w8Lal4gtYPE1xNpemMG826gh3qDtON4CllBOOVBPtSav4f8Oz6hqx0m6kisLMqYXlaOTzo84YjcyEseSqDJOCDiuoX4A+KZ03rPpgUDktO3HvgLmoz+z74nLBTdaQrjnAknbbwO4iI6e9V0s4nNPH4D2vtY4lLyurevr0PMGiAX5AAeg4xiu38WX+lS+BfD+naNeGWOxg8i6hkkeN5J2dpXk8nBTaDIyCQNuYJhgQFNbR/Zv8VKTm70jA4JSeRjxjPSP3pR+zn4nd2jW/0uPADZmllRcd8HZ/h2pJSjfQVbMctqzhL2y913/4c8zWza5UlQBtABDHFZviZo9INu8+xBLYidDyc5kkTjjH8DflXrR/Zy8TP5uzVNFk8rl1S5kYr6fwf5/CvHvjBo154e1rT9EuCJrqz02NAYl+V1aa4k+XIyR87jnoQRWtFNy1R83xJmGGxGD5KFRN3WnkcP4Tfd4gWMHcGiOOMDg9q9z+A7Y+Lfg0HgjWrYHB9JK8M8JEJq9mxJ/493DZ553cV7Z8AG834w+Du+NbtyBj/b6flRiv4Urdj82oS99H6pfA450PUT63AP8A44K9LrzX4HZ/sXUf+vkf+givSq9TKnfBU/T9Tmxn+8SCiiivWOIKKKKACiiigAooooAKKKKACiiigD5v/b6j8z9n64GQCNRgYE9iA54/KvzM2Qy3N20zNcFYnZkA+8Np2857kjtX6dft5kJ+zxqbsSAl3A3H/Av8a/NHUCt5tgLedK8TIFEYPBycE9gD+lfL5k37ay7HuYFLku+53NqBBFBFydsMYzjHRFrZhubmG2W380xwyjcew571c0XRPCV9o9pdXviifTr8xRrNZSGBSr7QG2byNygjr2yK0x4f8MNZJPFrVx9lVzG14FtyH784kxkcDGa8uPMuh+n/AF7DezhCV+n2Xv8Acc5Kih8K28DqwNRrkEqpxng5710a+H/DzW8bHxHKrH7+IodqemT5ozn6Yqxb+EtFkAH/AAkqxHk7Xjh5/Kb+lL3nsjpjmOGirSk38n/kc0kTMME8Z6e1XZtOht7cut0JJTwUUcEfWt+LwTZMMRa6jHG7AhjYnpx/rhmpk8BJM5WPWEJwOWgCnPsN/Peqs0vhM5Zlh5NWqWXo/wDI5O8s4YWIiLMuBznODjkdK9B+FGmQov2qK9jnmuVAuLZnUNFtkwMLnccjHNZjeAUG5W12BNnJ/wBHJ9xg7+vtXU/CP4dK3jm1kn1qztrZ4HEk5CgxKSp34LccL0PTIqUnKa0sYYnH4eVGyqbeT1/A9M1y5APJAJIVVAyxOOAAOSeOgrp/Cnws1u926hqCLodtGwkUXfMrDHdc/J6/MQfatX/hKPDfg12bwrpo1XUySjazqOW2nGTs4BI56KFX61yOo63qWuahDLqV9LeuTuVGO1E+iDAr0HGKldu7/A541MXiafJRXs4d38T9F0+epnftG2/hA/CrXdM0aG5kvNOms9Vk1ASYE7pdxxhXP8a/vWOMAAgEdKu/ABB5CDt5xHP4VxXxgjQfDXxmwdjJ9ntU2hfl2/b7Unnrn2xXa/s+sfsiFuSJc8fhX1uUK8G9tT+afEenDD5tQppttwTu9ftHz/eDVbv4y+MW0ay1DUZRq9/bW1vE0gVZRO/mSKseGmC7hgDIDYB611+meGfE3hvTbm/8T6Fq6Qhm/wBM1XTmWRFLDHKMcfKAp8zIOCcjpXb/ABZ8Yx/s+6HNofg4TxeNfGN9dXt94la3E5sI5JnfKqx5O5mSOMejORkc+XeCvBPhvVQsN1quqeI/EN0zSXWpC4fzozkum0eYrO/PoenbOK+RzOlRp1ZczvKT2VtL/mergnVrYePsldKKX4L+r/nqSW/iTT7z4gi/09c6fa6NIUMdxC+8K2chlDKvXhWBIHUdqjv/AB94MvwLjUPh1pWp6hjH2qaWO3c8cbvs6Rq2PdK5rSrHVtM8SeI7W/spbfWINFvFeCeMpI0oCspYDPLAgnGc9a7HwJoOtzoxs7HSfD0EmDJdS3U1vke7lyp+hHevOzWlyU8NClLaPa/XsdPC86lWpjZzi1+8676RS/Q50atpV0qxv4R8PrFu4hm00h1X/ZkETHPvgk1SkjtZbrVrdNOhjtneykSxYlog63AdAcpHkB1ViCozgjpXu+n/AAr1YxfaDLb6vbMM/wCh3MhB/wCB+Xj9a8zuPDNxqXxW1LQdO09Y76S8slismugwXZmVgZT2wpOffFdWRKVGrOVR6crMeMKM6+Hw8KTtJ1IpfNSPPvHlrp/ivxjPrGqHVPEFwirbQqlyuyJAPmOCpIZ33Ox7kjsBXOSG30K6jvtD0u5027tHW4WSa985tyHco2+UnB5HU8HFfR1/8JtQt9Utxr2oW5hkgDyEamlusbsDmN8ROxwRgbcq2QTiuO8U6DpuU8Li9j0/X9VUJpulCK2uGvNzhch44I2VB82W9j71531mrUxXtW9bn0ksBh1gHhVFWt/X4nvCQxxWkcCIVSJFVI8/dXHA/AcfhXO63cBY2VVxmu6Pha+nfzIIZWTopEbYI9elc94i8NXMALSwPGw9iM17dZynBq9jtw8Y07WRmeARi1uyerT5P5Cu1Y5UCvO/hZqQ1TTL2YRvGpvZlTzFKlkVyqsM9m25B7gg16CCS3t6V5cf4aW56j+K5ah4AqwpxVOJsVZR+a64LljYyb1udv8AD5g2ptnosZJ9q5HxDqH2m/upu0kjP+ZrV8P6mNNstVnzh/JESfVjj+Wa428vIBNuubmG1tgwDzTyLHGuTgZZuByQOfWuq9qSXzOazlUbNDwv/o2rCcwCaaQ4VW/gX1r1L+2jbWM87gL5akqMcE9h+dc34I8MLcs90t3BNgYAgdJcH3Kt+ldFr3hy4e0ijibcoPzDb1ropKajzLYynKLlZnncoeWRnclmY5J9TXwH/wAFJdVl1D4mfDDw8G22tlYzanI3Xa81ysY49SIFA/3q/Re88O3VuMvGQo7kEfzr8z/2+xdah+0X4P8ALXdawtFHNjHSEqUB9tzsfzrGcuSEn5P8jnqKU7JGz4Ki2eH24GfLUZNdppsZbToiuAeOSM/hXMeFYguhOOgIxXX6JB5lkijJY5+UDgAYGSeg5IHvmv53rwlXquMFd3Ka0GrIyowb5QTkccD24qnO4WQYORng9cH0q28JEhXG0AnJ9f8AOKrJZyXUkk0AEscLlZthyUPqwzxSwkZ1bxir2PLxa95FHUngXTrg3TGO3gQzSNGcN5aAswBIIHQn/wDVXwb/AG/e/EjxtqfiW++Sa9k8zyxkhEAwiD2VQoH0r6s/aZ8af8IZ8I9RSC4WLUNakGlQEHDBHBM7D/tmCv8A20FfKPw8tbeGz1KY3cW5Y1AifIIJOOPWv2LhDBqnh54qS1k7L0W/4/kYT0jc0NOjzLMQAQWxmvqj9iM6NqNt41S0ijXxOt0Ir64dQZf7NMG2COInO1TceYX28nZHk4wK+d9I8LvIN8UsU3zAkFth64719WfsM+ADoPgzxz4luU8u91bXv7MjVh8yQ2ibm/BpJ/8AyGK+/nHni4szormn6HxV8bFlk8dTzzq0drbuLWNipxJgBnK9jt3AHnuK4fWbOWz8ROk4YNKVnQkEbkcbgcHnoRXoXx5urq2+KPi7QJAi2mna1cmEBAr/ADEYye+AAB7V5i0rzaxE0jF2YgEsc+wr9FyPBTw2Bw03psreo3JWlA6/SU+f8K6TRHCW86kZydvI4rA0Vfmya39LG1pR71+mt3m4nBFaKR6B498cnXNOj06zFyunpZWltK95J5klzNDnM/om7ONo/hCgkkZrMsXZfDUUHPlmTzSPU4wP6/maxtRYNa/iBWxZfNpMY56ZNc2VYDC5ThlQwkeWN231bfVt9WzrxuJq4yt7Ss7u33eSM1kKxIOmXzW3FLugKtnaFzWVdERmJcYyeKtkhYmHYiuvEPRHFGN7pnMXVvHqXiG0hkfyo2bbuAyeegA7k19e/s+6HfeEPE1l9lt9HEVrpWo3lpHqltbS30c4icRzR7eoALAtI3AbJTjj5Hsre7uvEdsbC0F/eRyh4rdvuuy5bBGeRxX158JvCXhOz+JFvrniaHXYNLVZJbrT9Num8oSKivsgCAMiuZSPLBBAVhuwcVzuhiHhKs4t2cZaWTv5W3v2t3sJ1sPTcY1Em7r1Xn6H0V8G/Ay2unywX3h5oL5muydaJSeNAE+zzBmZv3ckYZ8Ap/dOCDXLeIvAmnfDXQde0PSrW4srR91yyXMxll82VY3ZmduWJGMnkE7jnBp/h74wCDxlrc2rW1/aeGb2bUNSsNNZIpVN5glFlnOHVmTOFU4ZioYgLzH4z1XTptNms7KzaxnfTrS7uodzOhlkmkiYq55b/VLyeegNfD4/DYyjOdevTleTTdm3FXTfVuyVrWSaUn0uaQxFPEU1T9orJJLSzdnb9fmkdN4Og8uw07/rin8q9Y0h/wB0gPTFebeF4sadYH/pkvbpwK9E0xtsa4r5pS5rnpXsdBC9TLJg1Qik4NSiXGapLVDc1YluJM1lyHc575qzNLkH0qnAlxcyhIIHlZuAFHWulxb2OF1IR+I7Twpdw+TgsI3BPy44r0m2XbEn0rzbw54a1CK1814QrGQKYywyoyMk16YiEADHQV4+Keu9ztouLWiPEP25NQOl/sg/Fi4DbCdBniB/38J/7NX4Dyt5mpIMkAuuMdetfu5/wUWdov2K/igQcbrO3X8Ddwg/zr8I7NkbWrMSbfLaZA27oASBk/nXPH4F6v8AQyxPw6I9GtYIfss6iJwrqQQU5I5Ppzjms7XraL7FJIkbITOrEtEV6hu+B7flWePGcFrPPby6NC0kMjxOVkAyVJB/h9RV6HVbbXdD1aZdN+xx2wiAdHGGkZjtHT0DH8Ku6ex8T9XxFCXtJRdrrqurS7nNzJ+7ce1V4VCWkg+tXLn/AFT/AENVkINs4H+elYvc+hpfw/mjpvhjrzaD4kgkzhGBVlzwR6V6d4L1zdIEZuN3HvkV4VbsYmDjhl6Gu58G6m73KhTlhzz144/qKi1kd1WCep9P6DqeLaNc/dAX8KoftzwzXPwZ/Zw8RB3Z4LK/0tpw33WjdNg+o8o8+1ZGi3Lm2jbcMnHQ/wCfSvQ/2idIPi3/AIJ9eHNW2qZ/DHiuUbsZ2xPc3ELD854vyFJ6wlF9jvyebpYmMl0a/M8k+H12ZtMDE5JXcT9etex+BYCLFnxyzZryP4TeFNR1D4d6z4kjkgjsNKeC3dJCRJKzlFOzjHy+ZHnJ53cdK9q8DKp0mBhhlYZz681+YzVqtmf3Xg8bSxODfs5Xasn5Oyf6o7OBEWGzhRcR20IUn+/IxLyN/wB9NgeyLWJ4yu3g0O+kDFWWIgFeoJ4z+taxl2jAFcx47mC+H7oE4G3cfoOa6qk7QOXDwbqL+vNnvfwrkt9P+JFr4ft1CizhjjRBxtj+ZE/9FkV9XaeDC2GHzIN2MV8PaRLcH4na/fw5DSaVYiJkyp8x7id02+hI7/SvVfh/418VeNfE81xPrEtzbrO2nP5BSOKSNLryCwxj7wSR93U4H0rpw2IjSVmrn845ng5VZOUpWstb73YzVf2Z/EOv+KPEupaP4jsrCz/tIRQWk2lm4dUiiiVMyeegwABxtOMd6818XfD+4+Fmj6V4Pu9QXVbzS0cy3qxlPOMrPPkqSTn95g89Qa9n0b9qDRfDMOo2X9j3+pTJqd2pmt5IxHJtfaSCWyeQR0ry/wCLXi5PHetpr8dpJZR38QdbeVlZkCIEwSvBzjPHrXg8SPDrL7xfvNrQ8ijKv9Z5ai0Xp0RyGlBVlg8wLs3DOR2zXZxatJJptzB9omPmPGXjk9Bg4+mfWuIs2wE/PiuhtLzzbSKLYkYhQL8i43knJZj1J461+b4DEKMHDr089LfhucOJTlK50WlL+7GPWt6FcLWJpQHlL9a3Yh8tfWYF2pq/Y8astWXLfKyKa9MXUv7P8D3F2CVbz4rdcDOWd1jA/HdXmyKFiDZOQM4Irsmllb4d8PsjOsWe7GMshlj45/2gK9KKU5pPuYD70bY5B6cV+dP7YMi237SWpyEjL6bZBgeeV8wD9AK/RW9PySduf61+dv7alsj/AB9nnJzvsYo+OD8gBwfpv/Wv1rOP4Kv3/wAz6bhSXLmkLdU/yOT+HV0qQ6zGM5a5LKCO2B+FeheFMtanHdjkV5f8OZ/LOox7d285DfgB/SvUPCJ2Wak8Hd0r42jKMmj+j535G2t7HbW8ohjDZwe+evp/hQNRe2HnLggHHSs8Tgx5znqetJOT9lc4wc9R0rudRtaM46dKPNfqbdhrD3jNuIOw7lJXgf4+tfVfhJN3w/8ABLqAFfw9YEY6f6qvjjTphbWomJGVBIzz0Unp36V9meCpA/wh+GkgzmTwzZZJ6/6pcfzNe1w/P/aZJ9j4bxHjbL6DX836M/N//goforaX8ddOvAB5epaPHID/ALUcjqR+TLXzrpTBZkr6l/4KU8/E/wAGHPA0abj2MwH9K+VtObEsZ96/e+G7LDO38zP5dz+Up1IOX8i/U9D02XLW6+hBrqTlpIQcnkda4/Rjukj74rrkP7yP65r9Opu6R+P4xcs9DoLZBgHp709NOk1nUbext1DSyHGWPCj1NV4pfk9cV6b8GvDq3Utzqko3M5MUSkenJP8An0r5fiTNv7Fy2pi18e0f8T2+7f5HXwnkqzzNqeGqfAryl6L/AD0XzMOb4S63ZQiSIQ3MeMnY2T+RxS6D8OfEviK/urLTNNF1cWsSTTI7pCEV3KKdzkA5ZTwDng1700AFuDjHIHsav/CbTvN8XeI5Y1IV9Mts7eMlbqQA4/Fq/F8v8Rc3qVY0a0YO/Xld/wAJW/A/csx8OckjTnXp86t05tN/NN/ifI8PxJ0Dw1rF5YanHd209ldSWtyYrMukboxR+QxyAQemfWu4ubCfxfdfDOK2uNLl8M28up/aCUO11dGubgs24+Y0lsAExswy44wDXkXxH0mO0+JPxDtDzE/iPUoWBO3g3LqRkdOvXtXsPh62fxZpnwzv9IuW0mCw1RILn7KiFbnfZvPNLsAwp2RTQ+X8ylSDgEkHt8U81f8AZmEw8o61Hz36Lli+nnzB4V5DRwec4vH0G17OMoO+q97Z7Kz0srdXfZHO+E/iDb6R4EXwpDd6xY2942owRzuhEhJZY4Id/ChWwquMlAWO7nBGr8Xrv+xLPUPB94+2/wBJ8QXFxHaxTN5cPnQp5y+UGaNFDBChRiW3SZC4Oas7eHU8OazqdqgS3mn17R4EaaSTyYyYbi3UltwO6SU7WJ3E87sDbXm87bpCSdxJLEk5JPqa/mvljDW797XV9Hrsf27wtl1PFYiWKScOR6prVyu9b+Sumra33RVu2yp7V7X8LbO3tbnTNMhOmTXV3aWlwsWqW0Un2ueRsCzGQWVGDFWdfmG/ccKi14tONy4PTpzXqXgXS/G6WtvqGkWd4Ibq1CPLHeR24mgKYUE5yODg9yDjiublnJ+6j7HiiCqYZQlVjDf4mkm+m+/9equeDLS413RI7rTdUnuNSgjKQQSo0EpwwKFOCZE2bifLLOCVDAJljc120tdM8CwtdCaTULnbPE9mwhXBlYuzoAFNsyYEYwG3hyn7ocsPgzxlaQqW0W0kjiAZUNzuK7cYIIPbHHPHGMV55qXxe1Gy1CeO6a5N9FKRM0rCR3kV2yZN2dxyO+eAvoK0jRnF/CfKUacMbiVKhiYSUXeyavp0vHpfy8tdz6n+Adk2meI/FtmwZTBcrhmjKFwSwDAdCrAKykAAqQe9e4I2bgV8u/sf+I7rxDrPiCU2F2mnJYwxR3UkR8hZI5ABErnjOyQnaDwFJxX09E4+0DNfrOQuX9nwT8/zP5q45oyw+d1ISkpO0dV/hX9WOtsm/dDntWjA3FZFo+FHbitCGTivp0j80cty2WqKV9oJPpTTJVS/n2RE9sVa0bOdtNISCN5w7opcFsce1DafIxOI2/KvJrj4l+ItI8S65Bp+oJ9itrsxR2t7bJNCuEXJB4dQSSeH71FefG7xdCFVI9ARnYgMbKcleD2Nxj868apm+Hptxm3oezDIsTVUZwSfNqexx6PLxlQv415h4o0yTQPiDem4ZvseqQx3ERK8K6p5Tj840b/gdeM+J/2lfiPYa2NNi1ey2TwC5W4Gnovlg8bFVccAgnLl85HpztabruvXmuQv4h1O4vrkzL808gZY1bacIF+UDBH3Rz35FfkPHnEOBxmWywVNNzumtNE139Vc+sybJMVgqzq1GkmmrdX6Ho0UccqSRXIJztO7JH3T/CeCrfMcMDkZ96dYCKJpUjmnsY5pIzPDbkSK/luVQqHP7s4XaQuVK4GB3r3LbSxwTufhnBycdySc+hIq0rNOYGkZfMEW3MakdDnP155xX82UsdVw9KVOMttF9/8Awfu8j67oWp7goiBro3Eo+YztGiNID6oo25wccAdzXHXiG8lKsS5YgZYnkdfyroboiMNggkA/dxzj0rI09ttwJn8pEjACebPDArsCDw0nUYHKhSeRU4NVMxxajs5Pp+Nl6L/MqL9lFyHsrRxMRH8rNhpGG4E/UjtRoFrFH4g0u3e6kdbqZRLYW8s8QXKHaXAKxycKfk5Hzckc035YIN83mFIY8uUXJ24/d4PozkLnt1waTRL1dNurXVJZU+0oy3MMQlaNhhirIG7MQCwByCGOMEV+vqSo8q7fguv+XUxUXKMkuv4vp/mYPjCwvbbUFe/SNLuYuzok8c235uNzIAu4g5I7Zx0FV9KhzKoOcE8itnxZey63evfXMomnmKu7BCgUlRlQCTkA5G7Pzdao6coEq4Nfp2Rcrw0Uuja/E+iws5fVoqe6R10Qx9nUAAKK6nTOFH+NcrbZLp37V1+mx/IOK/Q6Z4+Idoo1UbCc1Vv18y2cHt/jVlBx/SobrmJhXSeTU2uYN/p8eseEdYsJEZ0utOvLZlQkMd0DgYPY5YY96+Sv2fPihq3xMhsvDM+pebq08MONQhvkivYYFtdnkxAyb924IyeSsgGSHj2sTX1/p8jJbMykgq7EEcHgA1wmnWOnvrUfjHw3oFtc31xayWs19YWa22rqjbS6Oo2PIvyrn7x6EZHX5TPqNGp7OVWN7X0tc+TzbBRxdRN/8AoahpemeB9JtLNdbvZ9ThuvtcyahYTRP5pwzeXF5aooZ8sI0ONznnnI83/aR+NcOjaz8PZta0m+ikluo7yGx0+eFLm/ZYHFvGLR33iMXITEpTO0DDBlwe1+IXx2g0rTIdOl1S7jnm8xFS8hcSKMjgbk+9gHjJNfK3xP/Zr+I37Qt7pfjbwpf6N4vdLISTW8mr2VtcQ5kZo4QDtkcIuGZpjuZy5HTn5+pTweMq0Xtyr+l2PnMTgKsGoy2PQP2Qr7UbWz8YeI1naLX9G1KCyjuvIBzF5ZmnhAcEhGkGCBgZBxgnNfX+p/E7Wdf8T6h4dvF0xRaaUL+2vLCzeJWkLhCpDOdygSIcDHIavib9mjRvFfwrtbjw54hGi6Lot1JNfy6lc38cyM22JFXzUZwzZyNvXucAk19ZeB/DFzqfjYara69p2sJLZTW7Wmm3iyPtAwmY+G2gjdkDgj3rTD1FSxCpUnpdf8E9GnRhHD/Day7EOo+Ib+yjstSltbOXUreMXDWc7M9s0mFyjHGWQnI6d66HSvjT4surWJv+EN8LWtrvK2o+yysFXv8q5wc54A5yOOazfEMEXhzWEm1aEQWYQ72uZ/swA3AnDEHc2BwmMnoKwH+LugtHdW9qix26yANcyaojPt3AMyooB9DkHgZJ6V35niJU52UrNL7xYSnzU20r6nfXnxR8Z21wGHhXwXcxFNyzxxsDwecKW8zH1UV49+1R8d9f0/w18PJbzStCsr6Dx7ostn9mt5j5jLI7N1HAwuDg5wfevTrbUrK8vhGt7CY/ISYTfKsm5xuKE53MwDZLc/eBzzXl3x48OaR4k8b/AjRNRuLPUbC68fWcs+nmRMyIsE7JuUOWYZXbnaAcgE1z4GpKpOL5vyNqijyP3dT1P4gz+IrCW9Ty4bxI3ZVSG2u0lPOFyGh29+SGIr5b+JXxa8ca548f4fvsXwFoccGsa5oaRJEbyFGjfF1cMN4ikl2KcBP3Zw2a+sPH7aJqCXTz6ZB50gLOYmeNWJPJKqwB/KvMPD/wAHvCra/Pr1xqtzFqWoavPrc4m1AWwZpIfs6pH5YE7KiDKjfsJ454Fe5jJciTcjzKEeZuyKOsfHGP4zaDqBt763vLfSZYGZbeBYxHLN53XAB6R4CnOFCnJJNeZR7j8QfBmzlxrNsyg+ofP8xXdXHwtT4b3Hix49atNafWLu0eVoEZbhZIxcFjOW5ZiJ1w3Gdpribf5PiX4OyCQmrwMV7nDZIr6jB2eTSs+kj+d8/V+PKV11p/odR4d8JQRy6hqPhm6g8QWJdzPDHchpIW3szZ+UMBnOFdR14Y9aj1nxTNpEm2W2nty54SeMocZzwfut1H3SeteTWdxd6Wz3dlcS2l9DeTgXFu5Rx+9bPzA5616Bofx11gW0ll4ksIPEljJtWQuoiuMD7pLgYcjnG9Wr85lGL0Z/deGw2KjTVSFqi7PR/fsJdeNEkCljhmGQxPOKlt/FSXN/pqsSXe6t445FOWXMigYPUdetaUug+APHcb/2XqsugaiGISzvI1jG7sMlvLYHJ+64OR0rn7r4SeJvDOtWEnkG+tEuoZHe3PzrGJVJcocNgAE5GRweazdJrVao744vCyj7KsnCWuktPuew/wAS+LfEsfinXI7TxZ4jjtY9QuY4VGrTR7UErBVCq+ABjAA7AViN4m8Su2X8VeIn5zl9XuT/AO1Kua5bTvrmqlbS6mVry4Kstu7Bh5rcggcjjqOOKoiyvHOFsLwnPRbWT/CuhVG+p20qeFjTjpHZdEINf8QBs/8ACSa77n+17ofykqGbVtbcjdr2tDAx/wAha6yB/wB/KsjS9QdRtsLz5un7hwf5Un9h6rJx/ZV+468Wrkj9KOd9y7Ybe0fwMy41PWZGGdd1g59NTuB/KSqE1xqTZ3arqjLkZzfz/wAt9breGtaZsLoupsRxxZSn/wBlpD4S1xgf+JJqeP8Arzk4/wDHaOZ9w5sND+X8Dm2vb9Tk6jqLHp897K2Pplj+leffFzUrqbV9HleaWSRNKEZlkcsxHn3BwWJJ6OR9MV7BJ4J19o1YeH9VIPf7DIBn8q8m+LOj3en+ILWzu7aSyuorRHaK5UoyKXdhuUjIyOR610UZXmfMcRToSwT9na91tY8+0pkXXo0T5l2EqD3H+f5V7Z8CWEXxV8JE8KNVtmJ9t4zx9M14doq58TxYOVKPgg5wfwr3D4JEJ8UPCLHIH9qwjI7YYe1Ri3+6a8j84oX9omfqx8Dxt0bUh/08j/0EV6XXmnwOOdG1P/r5H/oIr0uvWyn/AHKn/XVnLjf94l/XQKKKK9Y4gooooAKKKKACiiigAooooAKKKKAPmf8A4KEtIP2dblUdkD6naq209RluP0/Svza1yZrPxJPF5zqkY8r92OduPy55/Ov0r/b9cp8AHYHaRqlqQfT71fmbrdzHPcahMxM8lxGNnlt5eW6ljj+R5Oe1fM5j/GS8j2sH/D26noton7qIgYygPXtgVswyMbV4CQ0Wd/HTdjH+fpUuieFNQ16zsH0/7GftFvGyo8rqQdgJB/d4GOfX861pvAGt2MJS4NhGXbvd9cDJ/h9BXj69Ln6vDHYT2cFKpG6t1MRFG0AquB6jmtTQxZwfaZ7ixjvGEe2KGRDsJJ5ZmHQYz+OKWHwnfmLPm2nUfKbgA4PTrjnjpV+DSZdOjuIZmi8xxxslTbjHBPPXmnSXvJsWJxmGdNxjJP0Zl/Y45QNsCZJ4XaD/ADFF5YtA0KTQgbsfKy/d5rSGj3qHarROFIXm6QZHb+L3/WrP/CNa7qD/ADQRztgbWa+hJAB7AvnHNGnW9x/WaV7qceX11Ock0u0Undbw4Xj5UXp7Gt/4WWEMfjNRFAiMY3GQg3HJGeacPB2tGaOMabK5fk7ZYvujr1btxXb/AAk8BaxL8QLKM6W9vLcRyCNJZY/mIKk5IJxxk/h05qqabkjGvjqEYtc627o9eOlGK0TaN0rttww4qPw14Z1Pxbfo+nQB1DFvPmJSIgHB+bBzj2zXe3uheH/D8bSaxJDr2oWrBjYRSBYIj6PuIB7ff/Ba5rXfGmoeIruzjndbewkJVINPUrE+1yFVmbBZRg8AAe1ejKCi02eZDG18RFxw6sn9p/ot3p6I434/+HrDSfg34jFn4rXUdRhubGW9traJTbmL7XEpiB5IO9kOdxPyAYGa0/2fUzbRj/poR/KuR+LWD8LvHUS8AJaE8dP+JhbV2H7Pp/0SJvWU19VlMk4Ssj+cPEai6eb0FOTb5Vq/VfgcDb64PHvxT8R37+FxeGHUrrSY9QtZSZMW0hQI6HCjGMZVl3buQa666S40+yEdxoVzPYRKfl1XShHHGg42hidzDA+9nNUbPV7fwtc6vpviFI9OjbV72S2uILkbmRp5ZV2jeGlyrjhQxyccYrnNf1jRIollPiTVbfc3zRRTT2Uki98POCqY4wQp57Y5r85zGrL61U7tvttf8f6sfe5PRjDCw5U9l+Rl6XLFd/Gm4urTTzDFJaRhLWzmkU/dUfK4O8Zxng5HSvS5ppppYIJbLVlYAg70aYAg8HmQux9M15RpGs6TaeN7vXYzql/pENr5gN/ci8u5o0jBOWBUNkk4xjgjmuktv2ntLm1GLRNB8Lxz6k28LHYuN/yKzuWUCQkKqMTyeBXVmdL2dKj7XblV/wAzy8grwnPGSi/+Xsvwsv0O6tZbSyiSW40TU9QnhHzSvuidie5DsVzz7V5HqOqQH456vfXOnz2VvLeW9sbO7Cyyxs8RRQwGVJLAY68NXqtt8Q/EetWZKR3NqPn278QecCVXGw7d6Ln5iFIA5PrXzz44sdYvpviPPpkbf2rpsttqzATmVkFvcBn2uFUv1IHGSDSymdKXtIQdlyP9Fc5uJMRGCw3K7tVU++yke1DxvqiWk92NP07wm1pJGkaX1jGqvu2pHLMUUGHLn+JRwc8cZb4n+F/h/wAe/EzT2vNLtLDxdp1tI4m0SS6h2WryFFnRowYpfMBQ/Md65YgH71cx4R1rQdY8LxvZ29xdWsDyaqujsk88M11IFVzcLu3TCNV+6z8lVwQgIrvtQuo/gJ8MLqBUtbTxfqtnfS6fYQiWIZjheQ3DKxZYgihmO0AM5RQTgGscsi5171JXjHVv+tNdunpsbZhjIzotU207WPnaOaS81vWvMmupI4r65jQSXksm1VmZVAyx4wBVfwxquv6xr2naboev6tZz3eqxadGLfUpAFLyKpO1mKfdJOGGDWdounXHhu6t9Ev08oXen211bODkvBPCskT59SDz7hh2ruNY07WG1Hw14osdKi8OySvDfo1mAIv8ARbkLLMqEIkanHCqxyOcjNcLv7WXNdWeq62ufsMHSeDpxp2fPHSXS6jpp5nuOkeFtN8B+Ktb8MaNGsWlaTHZW8CLjn/R1Ls2Ors+5mPqxrqUYHnse9eZ/CjxHb+MYbjXrPTxpdtfqJBaC6FyEZZJI2IlBIcMULA5PDDk16PF8oAHCgYxXr+1VSfNGNk2/zPjqEJQoxjN3aWpaRualEnGagU07NbmjepJNdFLZ1BwDyfrXlHxq1SODwjFZuQZL68RQp7pH87frs/OvTLtv3RFeL/HOJnn8MlkIiLXEXmHG3c2wlfrhAfxrDFVOTDyt2O/LKSqYyClte/3aieDvBXhzW9GjuG01I5LWdDd3FrO1vOIy4UsrKMZUsDg1y/jHTbnTb+5s9M1/WWZp/LjLarcZK7tvOHGTisSDUriy0bUGjndNzJC8cUjKsimQYBx16g4PpV/w05vviHpNkWMokmg2gnJGQzMeev3Sfwr5ONZzSppWZ91Vw0afNV5rpXf6ntVjDcafcme1vry0+YFVjuHAAHtuwffNfHP7XupS6n8W/C99MF825aSRwucbt0dfbFxblBx36V8O/tZrt+JPgc9hNKgA6c+T/hX131aNLBykt9evkfl7rSnW5eljsfDzgaKRnpzmtlUnvNHWO34nViEd5mVVBPI29Px68VzOhSEaZk5KFeoPsa6nwy922k3b2dtFd3SFQouG2xRLzukc5+6oHTkkkAA1+J0Y1Vif3LXM312OGbUotM3pbmJLO9DiHzbSMSl4QxaRcdWHrkEDHsK5rwxfLHHdXt1aiG5ntGiZ4o9jBCw+ZkGPm6ksRuPyDOBWwtzFG15dW5PzoIyWORgM2D+PykmsDS5lS9AV/nLghsfMe3TPA5r0KWKVFyhTilJpJnLOk6tSKXU7vSfBlp4usmsbvSrXWrTbu8m9tUkTHXO18gH9eK5nxf8Asg/DmIL9q8G6fZXEkYmCWMssKgHpkI4HY16Z4G1+30h5VvPOWAxlle3zvEgHAyOea1/FHiWz1+4t5beR3f7MkTiSPady5/PqK+/wLhh6ChCdredj9P8AqDpRjS9mmku1zwT4X/sueDfFOm65Hcf2tpkun6gsNtNY3+dsflhiGSVHV+SevPHWvfvCHgTT/h14TsvDmmS3FzaW0k9wZ7sIJZZJpWldm2KF6tgYHAUVR+DcOLXXeB89yrj8S/8AiPyru47YT6lDEejuqn2ya+uy2tKrh1Ju+/5nweKjT9tJ04pavY/P/wAS+DdK1b48/E2W+0iz1DdrZRTdRbwMQx7gB9c14b8afh5Y6FrNre6VZx2kPm/MkQwvX9K+nPB0I8Ral4o8SuC8epaleX6MB1R5nKfku0V5d8dFgufCWn6jGoAupUKY7HkY+vFdeU5jWjmNOkpvlckrXdtz6HE5ZBZc5cquo3v17niGjRZLH0rZtYZYgJmjZYZpGSNz0Yrjdj1xuH51e8D+EH8R+H9XurOZvt+nsryQFMKYDtHmBs8lWPK4zjBHeu/+KM+n3/gr4Z3WkW+3SILKeyguXt47eV3RlMokVM7yxIkWQk5D/gP6HqZjD66sPTW0uWT7Pl5l63W3zPzKWGnTpRm9pK69L2/M87vZMxlOxFb2jt5mnqD2rnrxfl9z2rd0Js2le4/dhoYLWWpDqX/HzAPQ56VamH7lscnFVdRP/EwhwehrrfAmlxa34w0uynG6KSTLKP4tqlsfpXj5liVhsPKtLaKb+46MPRdatGkvtNI9j+D/AOySPGHhOx1S5s9ak1C4kMglsJkjWPuo+ZT04y2e+K921/8AZb1/SNCutdt9ct5pLQoLqzitU82MxgZYttG75WBJ9D6V7F8EnWTwtpMLLHA8cGUVTtEyAgHb6lSRkde9etoMpcKi7jIjFl253HZgDHfgYr8GpcVZy7zhipJPZX0Xomj7/E5VgYJQlRjK3dXb9WfiH8Vvi14l0z4m6nHaC1tI9EvprZAnmDz9jY3SoXILYGMjHBr2v4c/GrxN8QvF+mWOqLolrDqFkIJYtNt5SzRx7rhctIx2MGABx2yO9fN/x3QxfFn4gDyzE0esXilGBBBVyDnPuCa/Rxf2N/Bvwt+FejfEXTtS8RXOtw6bYyLFd3oe1ZrlI45Pk8ocYlbA3cYFfp+dZzi44DCRdS/tUr3SfRfdr2Pg1gqHtqjUEuS9vvZ6P4fjC2NqB/zzX+VdrZnCL9K4zQwI7G1A4/dr/IV11vJhBXy1JMU5pdTVikx3qUS4zWekwFPE/XnrXSou6Od1VqJq2oJYadc3DgskUTysF6kKpYgfka8x0D4geMtSgkcXlrbILdpYpIdGR1LjkITuzgjIyAeQM11Xj67dPCWtCPlzZSoo92Xb/wCzZrz3wt411TR59MtrSYf6D+9ijkQOpUtgK3quQeM96+Uz3MKmEqQhCTV+x9lw9l1HHUak6kFJq1r+jNe0+M/jq0uF267Ehzj91p8KZ+uQa+k/Aeqa3q/gzQ9Tu9WkN5e2qXEiyQoFy2SOAoxwRxXxpeX+LeGVQpaYzyrsGAMc4A+rACvtvStNTw/oGl6arZWytobYE99iBf5isMoxNXFOUqjvtudec4HD4WMI04qN77abHg//AAUn1270P9ifxwl6sVzLfPZWQktwVVd91EdxBz2X9a/DR3JYMp+bHBHrX7d/8FUm/wCMLtf99Q07n/t5Q/0r8SdJs21G4ESkAhS31xXr3vFfM+OxDjCN29jR8QxrH4h1BkGI53W5XjHEiK//ALNW9bg2PgjTLXpJf3Mt+6j+6v7qPP8A3zJTbvRbfVFtWnv2sLiG3S3YGAyBwpYK4II/h2j8Kv6haNeS26wjZaw26QW4c7SyxqATj1LZOPc01Fp3Pna+LhOEKae2/bRfc++nYwLkfuX+hqrEAbZ2HQGtTVtPm0+NlmUDchYY71S0+zll0e8uFXMUX32Pbp/jUy3N6VSLo819LorRtk9K2vDFyYNUgOcfOB9eeRWDEflNXNPk8u4R+yup5+tZHtSV0z6h0SZYbRmmkEcUYyz/AN1RySfoK9t0DVYvFv8AwTM8famUKQy3upXVuh/g2albGP8AHgfrXyt4411tJ+H1z5WVlvZEtA390Fcv/wCOrj8a+s/h1pKzf8Eq9UiSIb5tE1e+I9Suos4P5RD8qcdn6HRl65ZqXoeW/s7eHh4s+HHhrSLq6ePS7q8kWUI3zTXLXaqq/URqh9hzXq9tc293qeoz2cC21i91MbeFOiRbyIwP+AgV5T+zFpK3U3wutbFpbOK71BbnUUiuSBMFlaDzFQkhZQXjG4Y4wMEgV6L4UA/s6PaPlC4H0Ffm2JoUaVVTj8Urt/gl+R/V3DFR1FVTbSilZerd35vRa9jeYjIrnPFg+0WjQYDbwVIPpW+wwBn86xpomuL3OAQOBnpXPVl7tkffYZJS5n0O08DWvia90aKext2vNdlitI5JkTCW8cKmO3dycDdg72A5JPpXqvw5+HF3oFvo1hezwxWNrNayNHIFmluBDuOXXGxMu5c8t0AwKzP2fbD7P8O4ZDlmudRvZyT14mMQ/SIfnXoHiC6ls9NvJIG2zrZzeUR1DlGCH/voivocFl8PZKvVd7q5/PmfYh/Xa+HpWSU2tuzt+HQ+NtZ+JLBZJYmXz7mS5vyYxlVM87zL8zDk7XXtXoulySXfw38G3EztLNLo0UrySHLOzjdkn1ORXQfD7/gn9pnjzwX4d8Uaj4312xvNU0y2uJLWxt7byo8xKAFLqzdACfcn6UeLPCkPgMnwpa3Et3beH449KiuLgKJJUjjUBm2gDJ74AFfEcTUZRwMZtbtfk2fNVKkJY6rGLvZvbydjnrRCFGeuK1tP+YD6+tVbSASoM5wFJP4CtGyQhU/E4/HH9K/OqMJR957Wf6f5nlVHdnV6V/q1rcj7VjaUPkrZj6V9jhHalE8iruaXH2Itg5Axmui1CdbfwFpKtnM+t2SqcZGVkDk4+in9K56Pmwf1x/WtrXCv/CL+DYcne+txSAewwCf/AB4D8a9Sl/EhbuvzRyvZmneH9zJ9f61+fn7Y67vi/JLn+KaLGP7sVr/8V+lfoDenMEh/Gvz9/bHIPjcXWSSdd1a2x2wkNgP5qa/V83f7uC7v9Ge/w1LlzGmzzn4dqJZr4Dgrnp9K9a8PW7W+ngHIz0//AF14p8O73ydTuQOj9R68f/Wr6G0O3h1HTowrbXx0zx0r889pLD1nf4T+lpNexjfyK8LnZgc8YPPv/wDWqXh7aUHuPx5NWJNMkty2cFcdagWBkjlJ6YAyR716ca0Jw0ZNFXqIijkL6UqqPvyBcjvliAPbtX2F4AuC3wi+HaZ4j8NWC/8AkIf/AFq+Q9Gi+0pHGw3fvEG085O4cfnX1X8L5fM+EfgT1XQrOPkY+7EF/pX0uR6VpNdv8j8+8RrvB0F0UvzTPhb/AIKSyb/it4TTOfL0Jj+dw3/xNfLFif3kZH619M/8FE7nzvjVpsWf9ToNtxnu09wf8K+ZbMnen17V+9cMybwj/wAT/Q/lvPE/axv/ACr9T0DQDl0NdfHzOn0Ncd4eOdn4da7CLm4T/dNfp9J+6j8fxy/eM01l/ck1734EdPD3hLS7Z4wklyykM7YIc5bj39K8CtlEpVSMgtj9a9fvtXjk8R+CrN1+S1vDeSD1VIWQD6Zc/jX474mVaksLh8JB25pSk/SMX/mfrPhXh6ccTisXNX5VGK/7el/wEej6lrVvFPbQhHOxGd1L43n/AD3rt/2cLldcu/Et0qBV2afAhBzuDNcvn/0H8q8XtrhtV+Iljawo1xNqEdtaRQRLuZs3U25VGOpVXr3X9kXQLy08Grq17bNZrrN9bvbQuMOIYUEeSDyPnMigH+5nHNfguVUarxEaktv+AfvmczpQwk4R3dvz/wCAz4E+OF2f+Ey+JF9BIImbXdVnjfkAEXUhB9e1e13+j6HqVp4YtdDP/CKaXYeNFs9KNpKYpLiNmaNy2TkyL5SbWPKiRlYncK8F+KnmX03jEwKZJp77UigP8TNPLgfma+hPCFvpVxZ/DLR9Qmmna68QPeQ6kym4Npc/ZC8gn4XazzvGxI+ULBuPKHH6J4sXpUsvguif4RPifC+oo1Mwm27qfT/t67ts9F16N21OQ8XQ2lt4e03StGhg0BLSLVb/AFiB5JQZ3WcwwJ94qSyyJEq4yTCdxOwV5k/+sAJ6V6/8RPDD6J8MllkvPt9291YG5vA5IuNz3LBxnOd8jzt1/wCWfGcE15ERlgf0r8Gc1OEH5b9z+1eCOWeGrTjK/vvf0T9evXpYhuBiGQjqFJ/SvrP4e3Ntb+ENG8xwGNpDjJ6YQV8oyLuikHXKn+Ve+fDnVYLvwT4Tm3Av5EdvLzj7sTDJ/wCBR/rWmHnKF2jz/EGn7ShQve15fkj1OXWbeNYz1y+3jv7V8nfFSwWL4geKfkGF1OVRlRwN5/xr3TXNbg0exnkkfP8AZ2qLJKuclImZkz+CzKfoK8b+K0i3finU7qNdiXZhuNrAZBMahs4z/EpP4111KjqQXN3PleBqSoY2pppKD/Bxf6n0H+x65b4ayqQQI9QmxluDuwc47en4fSveIZM3Q+teBfshyf8AFubk8/8AH/KPyx/jXuUE3+lDk9a/VstjfB0/RH84cZVowz/GR/vy/M6+0m+QfStCGbiuft7n5RV2K6PrXuKJ+byxaRsNPxwazNWn/ckDihrnjrWdqs5MOc9KbiYLGRZ4J4j1WbTtV1+4AIH225kbI3EqHOCB7qBiue1nWbx2gRpwA0bOgVQu7jnn6EVs/ES2Sw8R2VtGREupfvZiWJzmR955/wBlDx24rh7ePUPGXiHSdN0yNWu1tHMhcERwqYlO52GdoGCM46kADmvx7NKVSGImk930+8/oHKMVQq4OlV0S5U9fu/NGFeYv9es7gSmRhZBSO4BbOST9cD6V6fbtHHc2vlRmIpFGCHcncwHzN0GMnJwOnrXmmkaY9t4pvbRtpFrYwKGCZzksT9e4r1F8sbKBohLE8LeQ7yDBnUjCH+JVYE5H0IOa/D8+UnjJUZaf8Nc+gc4S5ZR1R6TcEbUwGJdE+YjPzMM89c5549Oa05UVizK6PHk4AIIwQTjHYD9MVh2l7JqOqXFuUis1tbpoUeZwNzog3klR/fL4z22cCtrzElum2gMjSFlU9Gzke3HPSvznE0FQk4S720/rpp0POad0mVNWcW1rI2SZHGxowD6gqc9CCPy/CsbS5Jds5hu7m2YjazW07Ie/oe3b0rc8XQsunTlo2ZY180PGcRjp1GOoAx14rjPDeqwafDqxnLeXFeMnmHqv7tGOP++hxX6dwZgKPtK0q8E0rR1WnW+/ovLsRUjKdL3Ny1rWr/YYGmv7RtUhZl8xUu5IJGUNliAp2bssWzhQSeepq3b6/ZWemqbWea4gnDILiezJd49rJLG0Ywp3bhnJxlAVINYOv6/Bf2SKxzJM2AoXb8oGc47VW09/K8L2UxdfLe5k8uNvvYLIuR7bsfTPvX0+Z5dRw8oVcI3G7SsndWfZO9rdLWt91tsLR9o1CqjY1PU7bUQxht5oflQB5JU5xwd0arwTgHIcjn1qHTWzMv1qmw5OBjnNWtKbdche9fqGAwFLLqfsqTbTd9Xd/wBfge97ONOm1E7LTeZVB/Wu1sMeWMVxenD96npXaWHEY9MV9bRd2z5/E7IvAAVFKu7Kjrg1JnApbCPz7sA8g12Hl1dIM5m5k+yaNqbkn90kxOOvyxmuH0yAR2SBRz6H19a6/VZg+g6u4Jwzyr1xnOB/WuTixHEMcD1xwK+B4nrclSnHyZxzjzN38i7Pf3c1kkc9wdRkjTaj3zO7cdNzg7sdPX6Vnz6bpF3cpPLYLZ3kT7or62YQzo2OqyxhG/P+tLIrSSIRjbg5z2psiGR1kwSG+XHtXyFPMZ09JO68zjq4SnU6Hd6H8VPGnhqCPytTHiGyTomqRiV9voJUw34tu96s+KPjxa+NtGNjL4YknjVd11b294wbcCCpR40EoCkZOAp6A8Zrz63aWBl8l/LB7j7wGKzdR0i31hkW8eUXcbb0ntgocttCs2MDk/7LLXtQzeUocsXq++q/E8z6koy97Y7PRfiB4W8NePvCcGl2d1/aWpX0Glzabql/NeeVFPJsL/vWYgjaCp46MPWvpC70Dw/NFIr6DpVwG6pLZJtb6/IfftX5x3/7PWp2Hii18TaL8TntdRs5Vktbq9t5/tcMm4sg3EupUAsCckckHrX094X+NHxE0XTooNXuNL8RyBAPtMsBt5Cwxk5UBWBweNoPPWvfoY32sXKpa/lZ/qedUpRo+7G9j3STw1ostxDCPC+gNYumZ/NgTerAYUKgjKsPckY9K+VP+Citxonwq8GfCHxJpGm2Gk3Gm/ETTbs/YbaOEuiJKzgsqjjaOa9ui/aHgXRrye40G4GsRsPs+mRXChboEDAWdwqK+7PysV4ANfNv7c39oftBwfB/4eaVp82oRa54rhvrz+zn824s7WOJ/OYMVWNdkcrbizDDR4wetddKvQc4xW720t+hyzqKK1e533xFtZhrc+n27sGnu0tIiBk5aYqDj8q+nY/AWhw2VrZi1Uw2qCKPcASAABkEg4JwCSMc14H8Q9Mt73UklGg61cRfbY2a2azyksYf5lZxJtAIzyDnFcp4/wD2x75tZufhd8EvD8fiLxzA8lvNqdwqpo2gxLuJluHGPmRFJ2EDGADuPynsqct1zq6M6Ts3Z2Oi/aZj0fTbyx0bSfK+22Uf2m9SEKGjEpxFv2gcnypCAfc96+WL24ePx54ZdMeadSi2545J4/z717F4r+Dlp8DvCljFNrtx4t8ZeI7h9T8UeI7uRi+oXIULHhCSI40DOEUdB1rxmbVF034keD75kMvkavDIIx/G3IUf99Ffyr6nDQX9mSjDS9z+ds/nbjinK97On+CRqx/DmbTVe6k/4mOk3ckk0N1bIHAZnLFTtJDbckfKT06A8VbsvBFldqzW88Uqr98K+dp9GB5U+xAPFcV4B8R6p4OugNN1CWxil1AxTwLgxSr5pDBomBRsjPUfiOtekv8AEHRNanaLXtIWyuUkZE1bSA0UyjPG6MMMj12uB32mvzWpBdz+4sLVxlOnGSXMn23+7qVpPBsVojk4bapYAjPTn+lXNKuNX8OzA6deS20DyjMKHMDZPOUOVBx6YI9a0I9EvLqxe78P6zbeJdNXAIHDxgg538bkYZx86AHH3qiXxDZJcxROr2t1I6gW1ymyRskY2n7r9f4WNZWlF6HX9ap106ctX2a1+5jNW+MXjDR9S1HTNPu9IGm21xNBAj6c0jCMO2AX84bvrgdelZ83x08eSk51DSsE87dLx/7VrntZI/ta++bexnkBbnruPr0/GqXkgjkgc+vSuqNWfQ7KWXYJ003Sjf0Osn+Jusz6T55urBtaaQJsGlq6hFyWZizHGQwAweCD2NZk/wAS/GJOF1GwSPGAo0mHgZzznr171n5t/sKjJNwWO4gY47ZPpwPzqpJsyec+ozXRUnKNrPdHHhsHhHzJ0lo3uvy8uxov8RvGGDu1az56g6Tbn8OVqFviT4xBDDX41PYpplsCOnontWVcPHkZdfwYVXZkxncfxYVzc8n1O14LB7ezj9yNo/EfxjHcC4HiFGuMAec2mWhOB0BzER37CvHPi7eXWteI4tS1S4W9vTbrAZPJSEFFJ2riNQONxGcZ7dBXo7NHg/OpP+8K8++IlxGLtIXwymIOBxjPP+FONSTZ4ecYTDU8I5U4JPTZHl1jF5GvKBktk447kc4r2X4JqZPi34NRd2W1eIKyjkc5479q8btHaXxRZKWzmQgkj1//AFCvbPgXCsnxk8E/KMf2xFwcc4OT+lGKdqMr9mfAUkvaKx+pXwLO7RdT9rof+givTq8w+BChdE1TH/PyP/QBXp9etlDvgab8v1ZxY3/eJhRRRXsHEFFFFABRRRQAUUUUAFFFFABRRRQB83ft+My/AByqh/8AiaW2QRnj5q/MrUIo0vCxhkkR4mAiiI4f3zjiv02/b7IHwCcltoGqWx3dcffr8xJnN1qzQKFDEGQiRwoAwSTub8/Xivl8yX7/AOR72BV6fzPZWTU18I6Jew6tqH9mqhsitvdSRRWkmWZYsK/Vky/TocVWivdQiIxrGrY6fLqU4yP++6l0nTNUvtOsdJTR7sQzXsLx3z2dwAhZfKGTjbsw24nBPy9cVb1Dwxf6NrV3p11b3LvazPA00FrLJG+1iu5SF5U4yDXlKbS3P1mgsOo8k7X+WxDBcXHlyB7++5XAU3DnP1JNXbNpI7VJHuJmY7goeRiO3cn9KqNZXarn7FeYflQbWT/4mpI1kh2iW0uYwvJDQP8A/E8daXtLdTWdKg1dJfgXYrmeTCm5ljH98u3X1oS71CF18vU7+Nl4VkuXUgfnSX4VZx5AkZCA3EbAr+lKk8brI05uY5v4X8ourHPIIxnPvS5ne3MZKFBw51BWfkXob/UiTJNq1/NLjYHmuWZh7Amut+GOtalYeJ5JRqd6/l2spVTcHAPygn8emfT61wi3SuAPnAz3Q/4V2Xw58yXXJY4Y5ZrmW0cRxxRszSEuihQAMknNa05u9kzkxFChCLfKvwPcNVlkl+07WibyooZikYAwPJUlsD64z65rP8N/2rr9/ZWNnaz6gtrcLIUhAzGCSSGJIAHJPJHX3rsrL4dzadYT6r411RNA0+6jS3ayiYG4lUbdqZH3SdoGE3H3Bpur+OH0VYtL8MaQugaX5xiW8CKXmwSpZTz1Kn5iS3B6V3OLi+Z6fn/XqcUcV7SDoYaKm19p6RWmtn1focL8fPBt74Z+F/iGS41WwTUby4szc6Sh3yJafa4yW3dd+8xc4AwCOetbH7P3zWcIA6S44NeefFZ2TwH40mLsZGhswZHYszf8TC15JPU/WvQf2dwfsUfHWYjHTvX1WUL3HJdz+bPEbnp5xQpVJc0nCLva32tv61LJ1hbJtQvrKHzJo5pcypL5MkkZcsSjkjA5AIyOUb0Fc9dfEfwhrMttsgk1yeYSfvEja4VNmQ+6R8AAEEEgtgjHJri9M0bWdV1rUYtVuNWXQvtGtrEumxfbIGsZ7iaIpdW2QyMkjh0mjD/KSMdCO7g8TfDzTLN0sEt9d1SOZ43l+wS6dpNq8akndE+POYEcLg7iTyozXweKowli5ynJKmnrdrvr53/A9vCZliI4GMIR9+yt93bqeQzvZzfEptJ1G0Mtm2kvLf20RcZWd4wIx5RV+EReFKk7iK9D0nwL4Q8O3ovNGtoobKa6juk0rTL/ABpwcDmaNIS7R3R5QhGwyBi6kj5vPbLUY7f42XWraXcHURLp0dwH0y+jvCWlffIiuSFBG8jYxOAQNxGK9FuzrEemeJ5dNFtcLaJeJ9gilgjkg8mA4jV0kEjSIMkq6MNpPXGKvOMRUr+ylTVlKOzTdl00810PmMlp1IrEUubVTd/WyuP16xv9UuLSS58Pf8JDeMyrc3NpYpHdHeWBIaQjL+WodUJywwxxuxXAfDC7gsPid4oewkj8KwxoIIJLhTbiFyhj3Mvy7SzEtgjALA4OK6a98RTRzRar410yW5ju0824Gmag0sQEMIhke58n90seSCu7LAgqynpXMeEIdJ8afEbxg2sac2p6dewW7RWGmTqrSN5QSFYju+8FxhQc5GOoxXl5ZTjCtX1fNyS3vto09v1b3LzHCT58NNPea0/7dl8zqdF8OyaOsXiDQPEFz4W1YWkcouFWBg0aqCySx7RG4dS2JI2VyElAYtgHmvH/AIB1/VvA6Xbw6b4h1+Oyk1DxPe6rcyz6pIsQk2TQ+bH+5gTcSsKhTjkj+IQ6Rf6hr+sm18G+HrzTdBV4of7SvoL17CzaJJBiebyY1baW3+TCAgbHzOWaun1LTf8AhKPBniG8vHvoWHhy7e2YXsku9YbcPIURPLALuVEjOhU4wvHFcuHfsuXCp6P7nqtf+D3dj3p4ScqMpSd36/1r59vIwPif4IuvEng/4Uatpjo2q/8ACM6bYLZsdr3mUZ4xEcYZ1w+VJyQ42gng+fWHiBPCt7NrdxY3Wq24hksbrTLvV7m1hsZiVJuEiHAfapGPl5+tfQHh+9ii0X4Y/bfO/s4+EtFuLjy41kiAjmJUycBkALBt8bZ+XBGM14N8cdS1S50TXNY0zU9P8UW2otGdQ/siyhtpkklVQDB5sm+6KKFDKHX5nJFejmd3jpxpyV3ZWfofV8N517LK44XFx5oW0a3V/wCv6R7N8DQ8vgvSruWXz5bm2aWSUxhC7meUkkDjOTz75PevT0JBGBnPv0rzX4CRuvwo8LmS4S6cWsimaNoiGxcSgZ8pmQEAAEBjggjqDXpMXJDZOOmK0oxcIKD3PWpWVNLyLKmjPFInIoJ9q9HoAyb51x3ryr49WLv4W0y7SGSc2l8WIiXJUNC/P5qK9XYZFMe2EylWAZT1BGRXNXputTcF1O7CV1hq0au9j5l1fQhZ63d6UGLyNbLObcLluLcS/wAxXe/BT4b27SR+Mrh7r7QWkgt7aUbUXZuTzfU5DuAOmea9Zi8M2cmp/b2t0+1bdnm4+bHTrWxNGsUKxooVFAAUcACuTDZaoVfaTd0r2/Q78bnMqlH2NNNXSTf5/ecxqKYIGO9fEv7VWmG88ZaTcAqv9nzmQ7iQCD5YwOMZ9iRnnFfbupn5j7EdPrXyv8fvDWn6tpfxF1q4E66n4faxksWinKJiYyLMHUffBEacHp1r3q/+6uK6v9GfGqpGlN1Z7JM4rRbkjR4lP8Q3HJ6+3866Pw/IJYZFPzDHf+dcVpJJt4o8jGzrjrXU+F5CEfnjFfgteDi213FF3N+Vlj0e5K4QghcKOMcdh7fyrC0OYv4htx7jj0rWuht0m/cE/IAfzIFc7pUpttThmI+6wOfpSpN355as1pSUK0JPZNM9Yt7pWk8UFfkNpbBkXODuFsJCfzIqVL6H7dYurY8ywdwGOOcqT+OK5q312GTUtVkUu9tfRgEuMkHYF5H0FOstT32lgrE+baw+SGKgAjAGf0r6V4+jZuJ+pVc1wcKcpqd7dPkevfCFVLavGBziJj+Jauvupvss0s2ceUjyZ9Nqk/0rgPgdeG51vXoj/DbQt/4+R/Wuw8W3P2PRtbn5/c2NzJ+UTn+lfo+QS5sujL1/Nn5XzqXvLufGXwJlk1v4RX1pDHvvEsnhijBwWdcgKDkc5HWvIPiI39ofCTQLmGUyW3mnqpyHDsGBz0IIINd98EvFNr4NvpLS6mMKPdyRAN0wzEkZ/lXm/wAcfDOq/DnUP7KsL6S88Ba5cPqWnhtkqpNtPmKHI3JzngHB7jvXbw6oVszoq/vc6a89T7DFYpVsslWTv7rT8nYu/AnwBPr8dvZ6hYanNp/i3zrTTZdOvYIYvMtmRrhrgySAKiKRkSDbhw3UDPS/Ey10vxP4D0nX7vUJX1y1zp9pNaKTpEtvaSTRSxxMVA81y1vKoU7drEAZBryr4e2Oh3aaiurTak1w/lx6bZWLIqvM7gM0jyZVVGE4AyxxyAM16z8QtL1bQv2fvDsV/p/iLT5T4ln066GoXG+wMMUbzWiQKPlziViSBhiuQeMD+gcbKbx6hTm4tTj9myd1um99Ek/P8PzClTapRqSs9HpfbXt0/U8XvF/dj3/KtnRvlj9Kx777qjoCeK2dIXC9a+wqaUzjj8WxDfc38XfBr0j4N6dLeeOLeaNcraQyTyNjhQRsGfqWwK85ux/p0Z9K9R+CfiHVbfxTb+HrFoo7HV7uKS9IhUyukKSOFDnlV65A618bxJ7SWW1lTtfle/bqe3lKg8dTc9rr+vvPrnSPG2r+HLaz0yyvZIEnLXUMIUMu5NqscdQPnHH+1XqWm/FDxPrGrLaySQWEh1W20rbBEoQSfO82HY87EiZTgcuw5FeG+H9Ujf4lRC8fbbaPa28EsiqW2GaUTyHA5JEcUX5mtv4aePLXxn44j8OW1yYdW0e4n8V6isIWVI1lkCJAHOQX3zMW4O0e54/mLDU68m/ZXaSu7dF3fZan7BjXRpx5qqS8+78u+x+ev7U8rXX7Q3xac8GTxHqHP1lbH6V96Wf7Zv8Awtb4faR8Nv8AhD7zSHk0uxYajNdI6kQJFITsABG7ZgfUc818H/tRRAftEfFOPpnxDdn82zXpP7PHia41PxnpGnSLAkMNhNho0w7BIxgE9x0/Ov37N6angctflH8kfiLqcrxFvM+9dIfbaW3PG0V1VvNlRXH6S2bG3/3RXSRSYQc1hCC6HzbrvqaS3J7U77QfXNUEkyKere9dPIjm9s7mZ4yZpvD+ooGCloTz1xjn+Q/WvMvDsp0jW/7Uaxs9REMahobtWaMBAXJ4IwQWzn25r1i+t1uYnjcZRwVYeoPWsO58E2F1am28srbujRyIhI3qww2ceo4r43PMqrYyrGpSV7L8br9Ln3/DmeYbA0Z0cQ7cz/Cz/Wxw/g/wZfa7/wAIXp0VsbgzzpbGUElRlIXbP/AC7n2SvtTW5cgsON0mR+dZXw18HWnhLw/bW6W8YuA5uXcgErKy7Tj0wmE+g96u6237uIerUsswf1SPI9+p247M1mVVyirRV7fNnzn/AMFVWx+xhrCj+LU9OH/kcH+lfih4eLm8iKZyMn5R1FftR/wVbuDB+x1cqvJl1nT4/wDx8n+lfir4ZvPsN4kpUOACpB9DWvY+fxd3TlZXO/mujAscXkKdvO5xnNaBkafZOqNETC5xzjjHPHb61RS5muoYhBYSyInId4iQfoPSrVzqMXnRyTxSQv5bo0ciHknGMdPQ/wCFbHwMldpcuuvX+tzG8QTyXnzucqYsr9Mc/ljH4Vm6XcyxeHdSjU/uG4b6kDH8ifwrb8T6hDqSRtAm1Y4SpyOpI/z+dZWmXEUPhXVIHB82UnZ1/ujmspbnsULvCq8PtLT5mPH0qSJxG656Fhn86iiAI/ClYZIGepAFYn1PTU9K+KF6o8JaHaliZGuTcbT3URlQf/Hq/Rn4ZaJI/wDwTk0vTCgWS4+H+pyAevmR3UoP5EGvzI+JrSJBpczL+7NimzPcqp3frX64eD9JXR/2RvD+lqzSC3+HYjywwctpTMR+bmrhbU6cHpY/PD9mG/Ftrt2n2xNMkudOnjj1OVnVbMqBMJSUBYANGvKgkHHFfTvh+xl8m42QyGOA/OREwEY6DdkfL+OK+eP2TNLv4tbk1WwMC38VtLFZfa4RLEWaI73YEEfIqkjI649K+xPsVhp+nGCwtbTxE8pcTXV7NdTXDSqW81tmUAO4PydzjZyelfDPAe1k6rdv1P6rwOZQw96UY3cuVabK2972t5a69tHfjblPlwD1qDTLISXI35wSeQM1qSRiVgwC4xwF6VZ0+0YuxjjZ3CMVVFJJIFeeqfNJH17r8lNntXwt0xtK+Hvh23Zdjm2aVgB3eV3/APZqt+O5ng0e78pGklaHZGiEAsxPAGe+fz6d61tCtTZ6LpNuww0VlAjDOeRGuf1rjfjDqC6fowdhGduZx5rYUGNGcEjuAwBx64r7h07YZQWmiX4H87Yicq+PnUSu5Tb+93Oq+Ff7T3gDQfhr4R0a4uNTF5YaPZWsyjT5CBIsKBucYPOea8s+IWrW3ifxDqWt2W/7Fqsy31uZUKuYnRSpKnocdq+MfFnx5Sw8R39npFki2kF3NGPtJJ3KJWVcYORwP1r6ys7mLUfB3hm5gGIJ9Gs5Yieuw26bc/hivyziupWWEp06i05vyTPGpKk8XVlTvu9/UtaTaSPESsTOpTjAPzDjoBye9TgBbll2+WB0TBGPzo8OXCtqQWR3SMR7gynBQjGMfyp1wQ2ouysXBbO48596+IcoSwqjT2Xfq/8AI46icZ6nTaWPkrVjrM0wYjFacXWvewi/dQPIq/EzUjA/s2U+mP5itLWyXh8BpzhLgSnt1mHP5JWZCd2mzL7A/qK19ZUs/gpT0V9p56gEn+ea9vDxvXprzj/6UjklszVuRm3f1xX56/tcyGa++0cEL4z16PpkZ/cjr9Er9DHG+Nh04r87P2oG+16LJOB18dapk/7zXH89v6V+l5y7Kl/i/wDbWevkcuTHU35nj/ge42awwP8AFgYP0NfRuhTmGziKkglRXzR4PJHiFV9dvSvozTpNlrHg9hkivkJwvN3R/S6alQg+51EWoCVcNjOcD/P51HLNujmHOSAQce/Q+1Y4vNrZ3YGOtOS9DRyDpleMc8+lcvsEndGmGf7xGx4fC28VncsQqR6jCGPGOHDfyr6S+Dl4Lz4LeA5h0bSIlwT3VmT/ANlr5fWYL4XgiVh5k96mB1P+sC/59q+kPgPM0nwI8Ds2BnT5GGP7v2ibH6Yr7jJo8s/k/wBD858QJc2Fpp7835KR8Gft8XX2j9ojU06i20zT4enrG8mP/IlfPttxKM+te1ftp3v239pXxymQ32eaygHrhbKHI/MmvFLfhx6Zr904X1wTf96X6H838SwVOvTS/wCfcX99zvvDpHyfWuvjJE6/7prjvDjZKfrXXxnFyB7V+oUdYo/Fscv3jNa2z5eR2OQa6Kw8VJe+K7K5ucwLbWzRGSVd43EdQFHTmueteYRQkebsnjnFeTmuS4TN4cuJjdpSs+q5lZ2+Xe5rk3EGNyKpOWFlpJptPVPld1/SPr/9kz4baPNoX/CyJvOuNcv7u7jgRyBDarFI9tvRQBl2RcZbO0FsctmvpXTZWk1OzdyWbz0JLHP8Qrxv9lSLyP2ffC3T9619Nx/tXs9euWkgjnhY8BWDH8K/AsZg6WExVWjRVoxk0vk7H7/SxlbHUKdeu7ykk/vVz8iPGNyTpWrXOxZCxuZiki5Vsu7YI7g5wa9t+GWu6zL4T+G72llBrwvtZu5dTuJ5PKEDPBcqUY4ygME1zN5gyDsAABU58L1SP+0NDMAVpPtELIFRdzNv4wBkZJzgDIzxyK948H6kPEl5p9/oSr4fsrfxd/pUAt1he5t1s5wq+UQAh8uG6Vk5Ja4JPKgVr4uxajg32UvyPT8KJ81LMIyje8k7vb7Ss+u7urdUulzL8ea+LjTNZ0K3kmuLDT7iCSznlYqXhE8gO+POMhpjgjO0vIP4ga86AGfavW/jdriX2maFOthBG72A0+OdhIJFhhmaQxxHHlOhcoWcF3JxuK5xUvxF8I+HPhr4NOkTaFNP4uvIbNZ7vVJZYrjTrhMyziOJV8sq8clv/wAtCQGBIya/nWhFSo01fRR31t3t9+nr8z+zeGszhhMNClKk+erUaSVr6cqlJ6pWW7+5XbV/HiMowzjINbvw71WUaTf6Okgjuo1a6tWkk2qdnzMpJ4wcEevzHrisVhwR2xVe0twJwSAfr2ojPk1Pu82yylmuHdCo7dU+zO/u/GCTu14sfnwala/Z7y2kP7wOqbQxPbKlB9Ywa5LWrp7mBWkbc+FXcfQYFBPBxniquoyYjUe44oVSU2rnBgcmwuVQaoJ3d9Xv/XTTeyvsfTP7I8234a3XtqlyM/gle220+bjPvXgf7Jjlfh1cjof7WuuPXiPn/PpXuFs3+lHPbvX7tlkf9ip+iP8AOjjfEN8RY23/AD8l+bOshm4HNXIZc1kW7nA+lX4SQOuPpXuJWPzSdZyLxkJAqtetuiNPDZHWopuVoa1JU3y3OavPDenahqljqF3a/aLuzjlhgLsfLCyAhsp0JwzgE9NxqrBYWujxmy022isbMKxFvbrtTOOuO/Qcn0rpGTg8dKyJ4w18q/3gRXjYnDU1GU1HU+hy/HYiU6dKc3y3SS+ex4Lb2gbxLqUvIDQrGQDwQO5GOo5/I13sumzSabYsNOvxKoQwvJFE0eRJyx2MXwdzcnquDjg1x+lp5+s6hxgDf90ZyFB/+JrrfJMunRxrcGETgo2HICr0ycfjge3vX8c53il/alWUlf3rLysf09BONOnFdEvyNvw5D+8nTM7uJ57mYfZyu3zZN5boN3Vckd66SHcVJYbSqj5P4m6dPU4I49DWTo95IyI8EgIEexd/VFMh2DDD7wUKCy9sd81s6Vd/ZJGeFIpQmAVdMtgDA7eg9cYWvjMYqWIxN5X13e/3Ccnd9y9q0I1zSp4N0puShhEQjQblJ+YlmwFG0fMzZI2jDDkHwrxbK+i6JrGnFVbUpprlngtmLhC37tArdG+REYsvHU9K92fW5IfLmZYlmXcwu5IkBCk5BdRw+0AgEgcZBzXFeKNP06/njMkUd/BAGktkKtBGVJYsVjUgANnoeq+mBX3OAzyGCoO3vq6u7Weq03d+99LeYsPJU5WktP6+VvxPKv7Qin1GTS7dZLi7htFt7O1g2mSa4kIVBlmAC4U5Y9OvY12GoadNpei+HdPuZ4BdwSXElz5LlkAaRWCr/eO4RqD04Y9K6Lw1bxaTp6JYpHa27M4MNsm1cgKOW6scdz7+tUfEiw+ekkpuzKhxCsTL5OSGJMgxknAwDnAJ6d61hxA8xzCjhYx5YXvq9W+npuehRmvbK3T/ACt/wepU2h1VhyCM5pNHuifEL2hHyiASAhT1zyM/Tt7UtuS1kGXB6jpnI9Pbsc/WrOmxqLrzWC7hxu9v8n9a/ol3bVtLWPQclyyTR2emD98ma7Kz+4K47SwDOp/ka7C1OEFe1QPnsR0LUjbUPYVc04CGOSZuiRliT6AEn+VZ7kttUcZNWNWl+zeH9SYd4Cn/AH1hP/Zq7jyK2qUe55p4s1dtF+Hgu/s7zma7jjZI+SEaQBm/AI3Hrj1rA07W9M1WMGzuslvlMbcEE9f5VQ+O3it/Cfw38ItH8z3uohnRJBG7RpHPIwBwe5jzxXjknxb8PSyrLqtjNbxn700chhmRiRwZEGDj+8Rg45FfBcR4OeIrRlHorW+ZxV8TGnWlF9z38yNHEsqjfG4ByBkiofPiii37hCznJJPyg+nrXmHh/wAaS2tl52g+I4NV05jlbDUVCN6kI4Hlk49SvfGeldJD8RtBu5oo9YtrjSblshZ3UvCx9NyjjI9cg+tfndXD1IO0lZ/11NYVqctnf+ux1A3JlhMAAcGPr6cD/wDXU0ku51UOucgnJ5x3qv8A2JFdW3mWcqzRMuQ6vn0xiqsdlc2k2GVmXPB7j864uWpRdujOhqFRX7GoXVjtbCehPQn61Xa4uLU5jYbmGSCNw+vXj+VEMytIVKkE9R2/L/PSq3iG7eys2e1ZUkXJJIJI9M9+a9OnXlDVM450k/dsTx+JPk2X1lvU8Ew88Z4ypx269alj1SGzuf7S0+Oaae3hlXdYRA3kasBvVRkNztUEA4OBXO6TPNrNu0ruDISMxj+A9yDmqt7p5iO4+YSeAdxBX8R06V6Ec0drT1/M8urgUpXj0M7xj+1Pp2k6dPpU+ta9JHKJIJkudMmidEwBhyVyuRnP/wBeuAuNevdH0rT7+TTPsOmXt4lzJc2yMjXs3kZElyysZULQ5TdjaoVRtO5q9Pmkjni8zVILbWEVQT/aieY6IBggTLiQcf3iw9q1YvFemskUTW13pwCgJOZvMhx0wHBLD/gXXmu2GJp4uHs3Ufzf9fmeTj8HKtCyVvQ4Dw78Udb+KHhW4vta1K71EQXMX2M3hQyRxOjEoSigMQyn5snjA4xiuN1aVR448KkgE/2tb7QTgFt/H616LrtlaWMd5LYJDGs86+c1tGqeY+0lSwXGeCecd/evIPH97dafq2gXlopa4s9Xs7gBRu4SdGY47/KDX7DlqccmUG7uz1+8/ljHUp0+M4qo+ZqUP0Ohk8F6zos1nusnmilvYpkuIFJUJJKCpcEAoRuAJIxkdT1rjJ/EBdphEfkMz4A+6PmI6fhXV+GvH2ueDry7htboXdjb38+yzvMyRpiZuY2BDxHIHMbLW7eS/Dz4k3Rl1UzeB9bnbMmpvma2Z2bLO8iITjqSZUJ/6aV8BPWVmf37l1erh6UZVIc0O8d16r/I8xsdcvtNv47yxuprO6Q5Sa3lKOo9mHP4V6R4Z+Nt1d39raeJNKttcWWaKJblD5M4JYKpYjKsQSDkjII61heJ/gp4j8MgTxxxa1p0gLQ3unnes0YP31UE7h7oW/CuR0qLOraecZ23sPB7ESLx7H61F3Fn0Eo4HMqbatK33r9UfRsuv+G9HkksrjwIdQuLaeWKW7uLm2LTESMN3APOeef51RvfE+iXGPs/ga0suoO1bRmPpyYzVLWnDaxqbDobuZsHr98mqkyrG5VmQuODsbcPXqOD/wDWNdCnbVI+ejl9Bpczld/3pf5j31OwEyyjR5wBz5SNbIh+oEeD6cilk17T/LKDw88eTkyC4hDZ9sRf5z2qmQOhqrO4BIyAKFNrojT+zMO3rf8A8Cf+ZoxeJ7a2Jb+wxcdgkzwkdc45hP8A9ennx1bLFMg8J6cpYkpIHiDJk9v9HIx+HfpWBI3bjNQErnrnPUUnO+6D+zMNHo/vf+Z1T/Eu2Icp4E0DIOVDy5HXpxBXhPxv1g6/4rTUP7Ns9LV7CKL7LYsWiGxpADkqpyQ3PFejyqAoOFx1FeZ/EqELdlmXgwYJ254znH604NX0PGzbB0KOGcoJ306v/M8rs3B8S2j9DvBI9MDNe6/AQ+b8ZPBnqdTBzjI4Rq8RSDf4hsJtx+XK7D0ycZP8q9u/Z5y3xm8Fg4/5CYz3/wCWb4qMVrRklvZnxFFP2qufqL8CWDaHqZHe6B/8dFen15Z8Af8AkBapn/n7/wDZRXqdexlGmBpen6s4Mb/vEwooor2DhCiiigAooooAKKKKACiiigAooooA+bP2/wCXyvgCxwx/4m1qPl5/vV+Z6WcGpa9aRzXH2WKUsrz7S2BjPQcnPT8a/TH9vwlfgGSF3f8AE2tcj2+evzbsWis9SleRgiiL938ufm3DGM8dM818tmelb5HvYFXp/M9xsPiX4rnhj0+LVLe1t7a3KRGaBslUQlQctyxAHJ9RT9Q+Iur3l/Fc295BDE9vGz28Mc6xQylAJAA8hzyCcrhTngVzKNda/qawwRyTT3ciLHEo3M5wAo/lS28DNESqiRsZAB+6M9TXmc8rH6jSy/CWjKUEnb8zof8AhPde2sq3YVXIB2NIvtxh/rUsXj/xBEylNQmwvrNKfwyHB7VzPIAyMYPHHSpgxwc9c1PMzqeXYT+RHRjx9rYdmM2dx3H55Mk4/wB6rEXxO1uLeEEeCQPmmmBwDnHDj865UAEn2PFA+ppOTYv7Owm3Ijrh8TdemlYtFa7mcHPmznoenLn2rsvh/wDE3UFv7y7iigj1Cytpbu1kVSyKQyKdyk+j8V5Gjndk8eldX8Nd8t14hwSFHh/UGOPUPARn8utbU5S5k0efisBhYQcuTse1fbrvxHqthPqNzNdXc12mbiZtzqrFAdo6KBjoABTm12Wf7JZMyDT47wyW4eMblUsxxn/gRP16Vp+CPAep+MrdLi0aOz0yLHm6lOcRrwM7BxvI+oA7ntW7B4i8J+EtRg03w5bjXNTlYRT6tcnzFQbudh4BOOyAL6k1vBz+Juyf4mmIxFHmdGhDncVsto+bey9Nzzb45eDdb0L4QaxrN3ax21lqF3YWwimkImEZu4n8zaOgyijBOeegrq/2dcfYoSR1lLfWuF+OOq32r/D7xfNe3k13KJ9MCmViQoGoR8KvRR7Cu4/Z2XGm2i4/5a4I/EV9jk/8OVu/6H8s+I3tVndF1mm+SO2i+LY4i+uxcS2UKapa6JYrdalDe3UiQ273khumKoJbhozuUq2Y41LMifK21s0WvxgtI9Xn8Pan4fnv9YnslggiuLqdoi8mCX+6vyHakpkUMIwpAZs14x4u8ceIvGmua1deIr/wppsujXV9JZ6xrZVprK2F4VjuWgiuFm/1ZKrMIpD8oQAZJrz7w14r/wCFm+OH1HxDrnhovFZ3st7qt7YCztHitgi2FxZTSSeatwzGNVhdVCqWHI4r4HE4ap7epOOjbfb+v+DqfaYLk+r0k1pyr8j3w+RY/F/VxpEYeOzs2SNYJo7wllkU8cFScMMKwJ5Gea5SL4ieHPDvifxVe+FNO1HT9Hnu1htbm3P2lLqCQO0skSPCGjlaUSphXVSHULGVORn3OgP4e0zxRptxPJrci+HDPcjQdPcSu0jRSTxwxMVMrglxncN3cjHHLa7+0Daal4Z8XxeDvCljY+HNV8RQ6hBc6wtrYaNZxWhRVgEDlFkkCuHeFXJ3ncOK2xmGlUw1Gm+se2z8mtjwMtUfreL9nt7R+XRHulz8RNQvrK0tjquhDwkti9jpd7Fr/wDZcc6MWCNcR3OyRZSS5lUqV+X5Qc5XhvCl5b+Hta1mXx5bab5Vrc2EN5HDcRrZRy+dtt2jmRDGsYYREOV2qDk4IzW9L4wvfHtzp1tN4ltbHTbNxPoWrC0n0PR7uVCr3NpIkc8haJlAdXiuAWYsuw5ry7RbHW7X4ea21v8AZLbXILnTLtiJLaKKNRfF2KidlizsPyxuwBOFPejK6EOatHq01u9tF16f1pewZ1FurhLL7a/JnskPgy5sL4XevRaLB4csJ7mWLxBqupNqN2szyvCjmTzlhlIAxlYlETFfvnOOM8R+KPD39kXll/az33iS7sJ932q0MxXzIxvjmlmkWO3IMZKRwq2Rs2rljXhsF18QvAtnqGpaH4fu9DkRrm6j1IQI7/ZgyedNNbREwDzQ0ZJcsh3AKPlDDM074h2iiLwvq+hWNt4uOqRXlxdSx2z3UMhl4SGSOQpHEFLkxJGGzIRuPNcdHAxc1K2z/Bbdbfhvue7ivdw80nsn+R9fePvGGkeDPh98KLvV79NPFx4ZsdPt5Ps0lxMZmjbACxkERtwrux2rleMkVwvjbw/JrIkuvEmu2v8Awl5v/wDRdO8PWtxDfalYy/etlK20kalZDtSba2SNpIbFdL8Vda8U6H8Ofh9H4da91e7vfBmmW+meH7WwinT7YZMfa3dyCAqHbsVhu6t8orxDw74Cbwz45n8N2vi24s7/AF21u21Xw1rPhqXVFv44pU8ueeO386SFpFWSQYYtHJEnHOa3xmDgsznXj1tfrd2VvSy+Xc5MpaeW0k1rZan1X8AIJ7f4OeFkuRItysV0soliaJwwvJw25GAZWyDkMAc5yBXpMPTiuL+FenwaR8OfDVhbWX2CC1sxCsJuZLhmIdsytJIAzNISZDkDBkI7V2UTeg4FJON01sfa00+SxYXpTs0xTx7VItda1QxwXIqaFKZGOKtQLVWIbLEMeBUd1901YjHFV7s/Ka6lscszmL4bnb6j+dfLfx3uzDofxLgwcXdvAWwM4ETqc/8Aj5/Ovqa4G5n4r5S+Py50zx03T/QJGwP+ukAH8zVVl/s6/wAX6HlYjSE7djgdMhKpAxwAyA5/Cuj8NRrFLP5gVVCkksxCqPcjpkkDPqRWFYECC27naOcV0/h2Zbe53kHnawULkMwOR+I6j3Ar8KxUHG6sdFN+Zc1qdbWznto8hr4wSH5CqiJUZvlJ+8GcqcjqFPbFYNpblm712NnqFpeWd05t7eWV7KS0lEoInjkabfFKM8E8bSByAOeKybaz/esAMYNEqbpqCfYUthLKDyx3IPvWpa2+wjIwKW2tsegrQiiI469/pUxglK5jJuULHd/A2PyvFurcbRJYKB9RKp/qa6z4hSbfCvibkj/iW3fOf+mL1y/wWOfFN2GJytoR/wCPrW/8SHP/AAiXijjP/Esu/wD0S9fsnDy/4TV8ytYxsfnt4ktjYCSQjAllEwPr/nmsvxR4jbUvAl5aFnuLJkhmSNpVK21yrMrOq4yu5OMDjjmun8axBtADkbsEAN+NeaavbwwaRcCJT0wTgYOD7dfrW/DcYLM8PKS154/mjznWqU4yUJNaNP0Jvh/4f1NLOTxPLod9deGrK4EL6gsbJbC525jjMuNu7dsYqOcDHeuh+K/xDXxvq6HTZdRs9Ju2i1S70m6kPkpqZhWOeRBvbcuQdhbBRXKgACsLQvG0j+ALbww6XcptdRkvYppdSma3hR4wpSO13eUrkly0mNxDYrGmx9oXHpX9SfVfrGNdbELWPw2elu7Xc8+FWUKdodQu8kJgd619PPyjrWRNyorW03HlA16dT4Ck9RbgbrpSa6j4feNF8BeMLHW3sRqcVuHWS183yjIjoUbDgHacNwcH6VzUq4lHtQTknHSvExeGhiqTo1VeMlZ+jOulVnQqRqQdmtV6nqWq/HGa98K65ZWdlPp2razeSTXV3FcboxCxwsSAjcCIwsec8hc/xcdz+wMMfFLxxgAAeG0H4m9iNfOkfVhn8q+j/wBgVc/Ezx/1yNAtxn/t7X/61fM4/KsLlWS4uOFhy8yu/vSPR+v18diqTryvbQ+dP2rl8r9oL4rSAZ267cf+gqa+q/Bn7Jtn8G00/wAWL4p1DVb02UcUllNp8cMKNcRxl8OHLfLyBkc818uftYgD9oD4sBuB/b0p4542LX6hfFzWPD2v/Dh7/RNYt9SMl5YqPKwdwwCQMc8DGeK8LN6lVYfKYwejSv8AdE4nCDjinPomYejnNjb4/uD+VbyEhRWBovOn2/8AuL/KugjjbYDjgV2Q0vc+MneSViaNsCpVNRIvAqVByK60kzjlLlH7cmt7whpP9o63bhhmKNhK/uB0H54rIiTJFegeAbIQLMzDDsRz/Siu1Ck2TRblUSPRrJNgIrndcbLoOO5rpoRt4rldTbdeqOuD/WvmaGs2z7zD2SsfNv8AwVjK/wDDKNjEwysniKyVh7COZv6Zr8Z/BViLq9LyKHSFgdp6MxOFH58/QV+w/wDwVtuXi/Z48I2q9LnxRApH0tLk1+RPgPH2SVsc/ac5+kZI/ma4V9n+upz5hJwpTt2X6noyRtMRlr+6I/jWYqn1ALAfkKlaJZo/KJaUHpBd5Icex5/MH8K6bTdJVYYmIXKggMO47fzNVdU0zbEIwpVVwfMyBz2rslF2PydYuEp8v9f16HnXiTR10+3ae3DCzmVwqvy0bgco35gg9xg1jWVjv8L3905IC7ljVepIC5J9AMj8SBXf+IIftnhjWN4+7bLdnAGA6OI2P4h8fgK4ixGzwXqUmCTI/kDPrwTj8K5JqzPscFiJzw1m9VJL12/4YwYOVqSJPNniX1YdfrTIvu1c0hBJqlopGA0yjr6msGfZ9Drfi/akeHPDDdDNDcRcdiNg/wDZxX7KeJNMXS/hpq+kxYKWXhy4sU2DGRHYPGOP+A1+RPxB046jqvw50pY/M8+/aIRrzu33FuoH45xX7E+LtsuleKlThTaaioz2Hkyirp9Trwqskz8zf2Z5ZrbUfsz4jt4VidWwGyX4fj1CuT+FfVljLK6pJEDFP9quLstGSDvll3gg9eAAPzr54/Zp0BL7xRNGPlja1gkCAdDs5P48flX2PpXhe3ihUkEnPevlMRRnOonF7Kx/SuFxmHpUryXvXv8Ap/mcbZeHmmYfJjPYCuyTTmhso9N0u7e1c7RdOFwSrZyQSfm3YYY6jKjvW9baVbRhmcrHEgLO8g+VRjqf89qseEryx1OWRA0CamtxYu9jH/rLaKVg0Zcfws6gttPIHaunD4S2ttjkxuaSqa9un+aOt1a3S01u8t4wEjgfy1UdlAGK8f8AjXKWdo/KEqw6XNdonQu6sSVz7pG/H0r2HXX3eJNWbqBcEfoP/r14/wDEgfa/Gkdr1B0vBH/XSbyx/M16uOl7Ok3E/P8AL25VYyvqlf8AA8K/4dyXt7qc00Hj2zaa4ned4ZNAPyM7lio/0kDAJIGcdK9R1PwjN8O9O0nwldXC3c+hWNvpjzqmwSGKJRuC5OMjHGTj1r7jurqw095Gmns7ZSWYs8iJnHUnPpXx98ZLuHUfH2uXVvLHc2s9yJIpoWDpInloAykcEcHmvzHi2ny4GMm9eZfkz5/A1HOs3be7OW0uTyWkdTgkBegOec/0q7CN86msnTmO5zz0OefpWtZ8yg1+bU5c+Hiu1/zLr/GdVp3EYPrWlH0rO0//AFS1oR8AV9RhfgieLVeprWCebbsvPzMB9PetjxAwW78IIeouJSOO/QD8yaztFUSRse45xWt4yBtvEHhSHaAjTNcIwPO1kGVI9nVj9DXtYeVsRS/xR/8ASkcj2Zp2yeZKiY+8yr+tfnN8cmOo/DSa+67fF0k/A4xIb8Z/QV+junjN7AOv71f5ivzb+JZ+0fAK6lLEkavZS/8AfUlyP/ZzX6HnkuWWHv8AzfodmW3deKXdHjnhHI8UQDOd2D6+tfQcEpECBSQccA189+D13+JbVxglWGSPQ17tNdGCGMDG3HJ/z9a8HRzbP3jLsf8Au4UJvVF1rkn0Y4zxU1tMTFI3zdAAR0FZQnAZWAJUDuMHt/8AXrS011eO5YsThQxIx03Y/TNZyifYYaSclYuWt5v1HSIAePtkBcEcYDrjj65r6i+BkfkfArwJGSTjSE5z6yOf618k6fcb9dsW4VVuI2HHQBh2r7C+EMAh+D/w9iVtwk0OyYH/AH1D/wDs1fWZOvefp/kflvH8ualS9f0PzQ/aou/t37S3xLk3bh/bDRD/AIBGif8AsteYRDD+tdX8YtT/ALZ+NPxBvd2RL4gviDnPAmYf0FcsB8ze1fvPDkHDLoN9XJ/iz+c+I5qWO5Y9IwX/AJKjt/DZyUrr0Obpef4a43w6cqtdfCc3aey1+kUPgR+P45fvGblpzB9KsRx4lQ+oA+tV7Xi3I6cmr0agiMn6V1dz5ibs2fdn7NS+T+z94HHrZSv0/vXMx/rXouoXH2TTbucniK2lfJ9kY15/+z0uz4EeA1P/AEClPT1kkNdN49vPsPgbxDcZwI9MuWJ/7ZNX86Y1c+YVfOcv/Smf03hbRwsP8K/JH5TrG8unWMMcghlaFFWRuiMQME/Q4NeqfBvwZJrzeFtL/tp9Nnt9dWW2e0mEQu323JcRsR80oNvEiYJwJyMZPPk2ozfZ9MEjKknlWwYo/RsJnB+uK9Z8M+H7bw/4G8Cr4uk8rRofEVu6PDcsY2SRS/mJjlUaNYiWGCAo4DZxh4v3VTBrvzr56f12PpfCGUlh8coys24W0Te0tl17W8zS+IS2+v6Rq2vptSManBEljFlYrOSYTNMqofuqwjj+Xtj1JrC17x9q3ibwtpWiX7RSW2nXU92s+CZ55ZURC0rkkuQsYAJ7cdhW58StR1z7R4otvEMe7UL7U7W4mn3bmM0EckL54GFJLBR38tzjufPT93t+NfzPSi4UoptvRfkf23wthadfBxq1YpuM24ve3upOz+9fiIx5PFMhwJRjNKec/rTY8iZeeK2eqZ+gSLh5NZmoS5ZP96tRRu5Bz+FY9/xJGP8Ab6VFJq6RyVXZH0t+yhn/AIQC9XsmsXa/mkJ/rXuFsf8ASmBrw/8AZRb/AIofVB3XWJifxgtz/SvcrdMXJPSv3rKp82BpN9kf5l8e0vZ8RY5L+eX5nR2oCgZAORV7bg4HrVK1hLRBsHGMk9sdP51pDceo+Xj+LOOvb6Y6969mMru6PzacPcs1a4Lxx6011BFS7cDimsKqUrHOoWXL0KrLkHrWcYwdUt9w4LYxWqy8NVLyd2p2S9N8gXP4H/CvPxUl7NntZerV4PzR4DoqkTyO3Jkyxz3yT7120LQvbWauxQ71VnX+Fd3zZ4znGcYri9GnSK0s5ZAfL8hWIz/s5xn8elddvkQIksYSRgrCN12kgLnnuOMfXINfwxmrlLFzm+5/V76WOi0r5JSFkEvmxl28iUPyWztDnO4gAdO9XrfCuw3h03ZyBnPcHGaytIc3EsZHmYZSFXcGZQBgDJ7AD06DrWrGShYKpbJAXkEHpxxnP/16+Yr2lJtd3/XzMVo2mTS3DRo5GCSQBg8ccD/PtWZrERzFcMkw87cyySlTvAY4K4545Bz6cdauyj50VmIYHBLZOOP/ANf51n3cW9RtxlwR759fT/HBrKFVqLpvVfk+/wCf+fQT3TQWMZj022/dsimWU5P8TAgE/oOgxWJ4tEgiZ4gd6oSCPoa6ZGMml27YCx/aJyqhs4+6OO2MAVj6uqyS4PBEYIOcc5PH+fSvocqgqmb0Y3tt+RvhJNVU30uZNlJs0ZpWH3Y/MYAe3NXvCt7FOYbgGVI96uVQ4dwpIMeei565xkFV6ZqGLYoMbKHjbIZT3FSaJBHZkwxAqi5wCcnk5r+u/ZycIxb0sei+WUJprW/4HX6MMSLznAxxXX2/3RXI6QMMDjHSusg+VBn8q9jDrQ8TE7otxjfKvbFM8T3CweHLkscB5Yo//Hw38k/Si2O6fGcVhfEe/Nv4ZgQZ3TSyN7/KhA/VxXctzzOR1KsYryPnP9qrUNVD+ANL07Q7zWBbaZPdz/YwGMe5YEHBOf4JD0NfNmt6/cQhYrzSbvSyjHe9xbOAo4GM7cDGMde9epftJ/tJ6b4Q+PHiHw3cWl7cpokVnpzPAYjHuWFZJMZ+bO+QjrjivONY/ausHtD/AGPHq8Fx2iuPL2k+5B49O9eFioudZs+Mx9dTrSfQ5PR9SUazA+magbBpXCvJDJtAz3YZ5Hsa9XsPiBqvhq233j2urxoRlNu0sDnkjkHGfavIr39oW61SPF5osF0N2SJYYG/I7c5rFPxHwsePDlrCjKygM7BcsMZxngjt6V4lfAupq0cCrWWj1PrLwp488N6kpudL1W48NXowZBC+YyeM5jY7SMjnB49K7uw8VeI9NtBKwbxdp4G5rq1UNMnclgGYkemQK/OpPH0NnPsMP2aDdscb8gfT2r1n4b/E668P6pb3Freuts4G9d/yEHofY+4rxcRlPu3f9foelhsyqK0Xr6n23oXjfQfEhUw3CW90flaG4+Rsj0zwan8SaM91bB4yQ6nI3dDwev554ryKP4n+FvFbJ/byPb3bJt+1eb5gYgYBIPPTjv8AWuk0vTLm4gjuvDPiSS8gUfLB5pZevOEYn17fhXgV8trKL5FdHvUcbSk/e0KFo2oWd6PKlaKVW+YAZXPr6j/69dHaatNcgCXGCduRyc1kjxnJpMqxeI9JfG7AvYVxnnuPz4z611ug6hoGr26TWcy7ZTtKudrg444PT8a+feHr05HqOVOepQkguGZk+R4nULJkEkgg5GDxgjAp1rp9u+nxW5QQyRoV/eAA7f5HoD+NdJeaN59uVtn29CWjkw3rjJGOenSsW6zayulyBE3AAZSCOeDnOPWumEHHc4KkVO9jnpNOj07R9ShSNEE2pRy5QYJIh2k+xPp6V5zq2F8XaQc423AYNjOOD+deoammbS66jF+cggkf6tDwR2wf0NeZamwHjPRd2CDcjPT3Hev6Ay1cvDy78r/Nn8h5y2/EBR7Sh+UWYWs6Zc6Db3Ut5byQxNcsUkx+7IZiRz2yD0ODntWIdSBJ5284Kk9K9Lt/ibqfhzUtU0fW7SLxFaRarLprGU7LmMJO0XyuBtcAfwyo3HGRSyeBPAfxLMreCdW/snXvOZTot0BEXAzkxxs53/MM/unPB+6MYr4txa3P7ry/Fyw9JfWIe7/MtV8+qOJ8M+M9Y8Iyt/Y+oy2MczhpbXh7eU8cvE2UY++M+hFeh6f468H+L9Rt/wDhLtE+xTwyIBqGmO3BEi7GC535DEHbllIzxwK8t8ReC/EPgy4J1OykFtHMFkuoAXjTnkv3T/gQHSsxLlZL+38vlGukwV5H+sHPFJPSx7csLhMdH2tJq/8AMnr96/U+lbq08HNd3R1PX9Xtb/7RJ58CQRshbecspWFhg+mcjvzWdc2/hjy5fsuqXbsG/dmVX2uOOeIcjvS6od2p3h7mZyc/WqjDJPJroi1azR89HCTav7aX3r/IBbaM0q+ZeyrEWOfLWbO3HH/LH1xTHs/Co2Zn1OV9v7xi0m0n/ZAhzjrx+tNZCCeeveoXGByMEdfWlzx/lG8FP/n9P71/kOgg8MuyiV7sIWxlBck4z15i6496kji8ER2qeadce5AHmeVFL5ZO7+HK56YPOOetZ8ij/IqB9pzUOSfQTwMm/wCNP7/+AbQ/4QQnBh1thu9XBIz6cc4ryz41HQ57uGPQo7i308WMLbb1GS4WXMgkZsscgkoB7LXYbhvABwa8n+KV648VrDLmSMWSBFZuR88hOPQZ7e9VG1/dR4ua4X2WHbdSUtVuzz+YNDq2lB1+XOBIPut34r2j9nmLHxm8IPkg/wBocYHfY/8AhXjV5Mxk0yP/AKeFKjPT3/z617V+z2xX4zeDweQdTx/44/8An8KyxL/dSv2Z8bRX7xH6afs/vv0LV+c7b3b/AOOA/wBa9Vryf9ntQNF1vB63/wD7TSvWK9vKf9xp+n6s4cb/ALxP+ugUUUV65whRRRQAUUUUAFFFFABRRRQAUUUUAfNX/BQNmT9n2RgCT/atrwBnP3q/NLVC6GRk+R9nyj0btX6Xf8FARu/Z/fGP+Qra9f8AgdfmfckGVmYjaASc8f8A6z2FfLZn/G+R9BgFen8z6I0n4g+HtOt7JT4Qi+0wxRBrgrFvZ1UfvMjnJYZHcUP468NtmO18F2cO4lP+PdNp+oDDPHb3rk5bORNVGnDZFK8scByeAx2gZPPGTya9FvNNjtfgTf2dzHEuseHfFTWshjO7y2kKqwB7qwIP/AB6V5cdVqj9DnhcPS5G3K8rL4n16/eYq+LdAWbc3g+zWIjKIlugZeTzncP84qZfF/ht0Pm+H5hIWJ3fZ4mGe3/LXntzXEbsDBxVjcMDJGT2FS7Loen/AGZTf2pf+BM6NNe0ExKH0ZzJnnNtEB+YlzUy654ZLfv9Il29An2fdxnvib+tcwmCcnjAoZxz/EfyqLq+iK/syH88v/AmdhBrPgcY8zS51OedtnL+mLiux8B+IvBemnWr3TNMuZGt9Nle4tZofLNxHvQeWN8jAgnBPoBXkG7ofauj8DFZJ/EoJVQ2iToB/Ecywnj8q2pzinokcGKy2KpNupJ/M938TfEzW/H1pAly62OmFAV0y0+WFfQN3f8AHj0ArG8L8+JbEZCgP3OABUfhPRr3X7Wzs9NtXvLrygSqDCxr03O3RV9yfzr0jT9A0H4ZXcLasIte8TScRWiN+6t+M7mH8I92BY9lArVJylzSeh2Tr4bBUPq1CPvNO0Y7+r7ebZ5f8bNI1Cw+Dur6pLp1ydP1XUNPsorgJwhF35vmsOojwgQN3Z1A45ruf2c8DTbY9vNz/wCPVxP7QnjDVfE3w/8AFsuoXTPBD/ZqwWsZ2wwg6jbj5V9cfxHJ/Cu4/ZvUfYrYHgeaRk/71fb5Rb2Ta7n8o+IftnntJVbXcI7dPeX6WPz61rU7rxB8SfiPoWpWviDU7S28SR6U40q2RtGtLc3cvlG4nH71ZcvM0bZKBzyrLwO0+B3gTwHomqf8LAjvFhXwnZalpBsGsTGLbUn8xdNlkVrcJeSyRP0UtJnY5IUcWPFWv65dX/ifSvHh8QWuj30l7FaWcGiafpklzoi3SmUWt1NIJJsKscgby2LlSoPJzxnxt+Ky+LfAmvWHhe4uNRvdbvotQS9SQW11rOl2tq4IvhDGlq4txEqEEiXcjHaQRn5rEc0sRNR039PV/l+PQ+qwbl9Wpq1tF+R23hHxFY33g/x9rOhaU/gNo9H1BzbaRcTzyWl/G6CWWJnAky0w3beduSBuAryF7G6l8Xw+IvEWv+HU0XX7Rkude8KxLeHQ/tvyJdzWaGIQNLlkxJjBcsVDYr0rwNomsfBj4O+II7jU7EahbeErrVLPVPC92rRtFJMGjlinCgF8BhuweVHWsLQfBfw+tPDHirXJ7s6xrdja28mp2vjfw0r3CyXTDcJWim3iCKMAm7RFCF0YBido7MTTjy03JXsunr/X+R4WUaVcV39o/wAkcfefFXwP8PPC0vg/wcl74hA1QvNa6/rsU2kWV8P3C3McbIsVy8i5YuoVYhtw7Abj1f8AYkMH7MOr6Fqt3YWiRto9leXaP9otUYaidzb4g+9Mr95A2QeBVXxV+0J4U8E+ELvTvhdFpWmeEPDZFte2LQ2om8STXc0bSNAtykswjijtwFuCGcbhwA1a/iXxfaeOv2b/AIgeKdVijtl1HT9O1GO3vJnuv3/2xRGjORlySCfmAXseOK3w0bJzS3XzNM2cnUwv/XxfkzmvDmk6Mmst4ubXvBseh6ZBNf8A9nHQJdTtjazN5QW5NvHstv30QSN32SplGIAOK6nxb8MLrSvBngTUtLkOr+Dv+Emlhk1a60+NL7+1dwmd5riHi6jePckb/dQqykZUGvBdI8X6Z8RPiLf6341lkutL1qZjcaVYNDaXdwfkSOCLZGIYS7Bc7U+6rHr19u8NaB4F0O3n0m28TmXxLpcxmktvFyR2VzHOYzBJaIytmXy9oMaRjBdlduDtryZXhJe8/wCvRep9FiIL6tJW6HoX7Slxa6TqHwI1N/Gc3hmb/hCYEmtkZbbMCiTbOlxIjxFwXZPLKFsPx94VZ8I+Gvij8RtR0weJLC7g8Mah4at/+KH0Sa2h1bToo1it47p47yHcElJYvPCVYb3+YbQK6n4seJvDOhWvwVvr6S/uPE+l+BYr6y0q9lX+y7u2JUSxiIAvJc70j+RPvxqVr5f8SaOJtY8J3ei+IdR+HWt6dYNGkU0gnvtRXe0tzdhI3EdtEzSSAWhZjtjPynFdWIadaSsk7J3+XocGVprBUrvSx97fAuOaD4QeE7e5tLSwu7S2msri1sZGlhjkhuZYmVZGdzJyn3yx3dc4NehoAe/WuF+D2rtr/wALPC2pnUhrC3Vq8keorafZFuY/NcJIsO5vLUqBhc8DsOldwprwFq9UfcwehPGRjGcmplqrEMqSRtYjkirMbAYGcHsO9awbtqOS1LMfFWYeBVVDgVag5xW8WmzB7FpOmap3rcGrfQVQvG4auhHPJmJMMl6+U/j1/wAgTxqM4Mlgw4/67wj+eK+rpB9/3U18h/tCRasLLXJ4LC4l0IWEqXl+kLNFBOby2ECtIBhSw83A74+lVWvKikukr/gzzq1lCV+36nG6TJ5kMQ64GM8V2nhhBHqds8kEU6lvK2zBigJ6MdpB47YNeeeHbgPDFz8pIr1Hwm1uLqBLmKOaCaQowmZlVcI3zZUg5BII7cV+T4mlapa2gqJZkhtoriUQI4i3MFbzC2Rng4I4H45pYLcmXpnPFOh3FEDj5gozjpViHH5HFeMqdpcxq7SViWKELzjpTgkrvkRvjaXyFONo/i+nvTnfanHBx2/lVyzuPKvAkZeNHCptckrGx5SKUsMc4zj2rpm3RScY3bOKT1s+h1fweRrfxnchwBusycjkH94Mj8wa1/ibLs8G+Jj/ANQy6/8ARTCsP4Xzl/GcbSbfNksWaRk7tnOD6cYGPatL4qvjwP4k5xnTrgfmhH9a/VuG5OWWKT31NZs+KfFlv5vh+5U5BjQttA6YGa8n1N9+jTYz0zxXtviTTnl8P6lKitKIYw7xwLvk8voXxx8oyB1yc8CvDtRkAs7qM4HXAz+Vd+Qrkx9CXacfzR5MvgkjH0NsSOOlXpgDcdelZmjNiZz/APXrSfmVs9q/rWUbVGzji/cQy4b5R1FbmkDdbqe+K5+6YgYFb+jPmBB7VjV1pmkLXsTXH+t/wpuCV5qW4U7yaQj5eQPyrntojZu+gyH74r6Q/YA5+JfxE9P7Ct//AErWvm+25YnrX0f/AME/Tn4i/EQ4/wCYHbc/9vQ/w/SvC4iVskxf+Ff+lI3wX+9U/U+ev2tA3/DR/wAVVUfe1uTj1/dpX0z8Kte07WYNOt9PvobpotLga5iiY/u3VIkIIIHI4BxXzb+1tiL9pD4qykZ8vWXYgf8AXKM19K/Bn9nTxH8Lr228Q6prGh31hqGjxAW9jLK06PP5UoBDIFwqjBIbr0FfIZlOCwGVubs7K3/gKJqQnL60o9mfRmixn7DBx/COK6JDuUdh71k6NB/o0A7bR/Kt0wbY8dARj8KyjUjKVj5r2MoRuCoPTFSImamSM456nrxTW4fAPFdcZ2djhxCUIKTNTRrH7TcJuXMYPPvXf+EF3PL2+bFcz4YhDwSOBwM/nXWeDkJZzjgtms8TO9ORw4d3rRSO1X+lcZcP5morz1cfzrtANo7cDvXBwPvuIz6sD+teLh/tM++o/FY+V/8AgrzeCP4S/Du05zL4geQD3SzmA/8AQ6/JzwCcm7gPVZlkH0IKH+Yr9Sv+Cxepiy8FfC6Ncea+p3skeexW2Az+G8V+UvhK8+w60shOEMgRz/snr/jXBF/D/XUyzCDnTqJdkfRumXSm0QEqGCbsLxhao+IbpFPIwu0MJFI6fQ1mxLPbs6RlG7GNmwUz2B5yP6VG6SXFxGrlZpBysKHKqeuST+fpXbNu1j8fhh4xq899P6/rsU9c/wBH8I64WyCLAQY7h5Jg+PyQ1w1spf4f3WP4Ltn49CAtdD4x1mKazfTrWQTRpuluJh0kl2449gOK5+xlRvBF+ikLNGWaRT1dCygEfQ/z9q5Zu7sux9lgKc4YZTlu5xf9ev6nPx8p3qzpZ2albOMELKp+nNVkPy5z+dWdPXddw5xjzF5PbmuY+6se6+GrVfEP7TXwc0cL5iJrdi8ijsPtSyt/47Hn6V+rF/J9q8Pa25JJksLw5PXmCT/Gvyz/AGU7r/hKf2z/AAZeAFooJry5RsfwQ2U+0/oPzr9RbyTyPCOuSf8APPS71ufa2kNa09EzswyaSPh/9lOIt4nkY9RpsOfyFfZdqv7gDrgfnXx9+y48dprV9JLlUWxtowVRn5IJxhQTgBSSegAya+rNa1UaaEgjsptRmZFYxJkRIDghnI+9kZIUcYGTwQK+TxmOo4OLnVfy667H73GE5uMIK7f9bmnfajDb6RujuIW/0uASujBwqbwXV8ZwCvB74Oa2vhybPWILe8sdOgsYL/X0uHnjYb72QKC7seS23aFHsMcVzNzaJ4k0+HzbO4El28biJXxhfLVdzZ+6u1fwB969A0N0sYdBt0jjjTS4buUNDwrYikOAPYuBnPOPevdwlSnVw0ZW1l+TPFxvuU2mvf167WT++7VjOkuvtV3dXHXzp5JOfdiR+mK8d+J8gPibxDO2dtto8JOOwVXkP869WtcpBGD2UZ/KvJPidaXN9qfiO3tIfPvb/SWgt4wwBeRoJI41yeBlsDOanHaw1PNy33ara6J/ofnlF8UtLjsBFdwXc37pGF0DI8+Ch3FH8wBSGCkZU5BINfdejJDF8PfBwtleO2/sHT2iEjbmCNbIwye5+bk+tfFFv+xz8ZIo4VPge6tyAELT31nGnAx1M3T6dgfSvtLw/pOoeHPht4L0fVxEmr6bolpZXiwzJMiyxJsIDoSrcKvIOK/LOLeSOFhySXxfoz5rAubqvnLmndHPHbt9a17AZmFZWnrtjY9ia1tO5mHpX53DSikXW1qM6mxGIl+lX1J6VRtPlRfpVxK+qwqtBI8WrudF4cxlh1Jru/FegjULXw/qKcSWDtvOOqFTx/31iuJ8MIfMHP4V6dqrhPC75Az8qgn3OP6162Fu8VRX96P5o5ZbM5bTv+PyH/fH86/NvxqTN+znqLsV+Q6bMWYgD/j6ReT/AMD7+tfpJpp/02Ef7Y/nX506rHFP+zl4pjnYJb/2ZaM0hTfsxe23zBcjJAJIHGcV+gcQP3sN/iOnLnaspea/M8R8IQz6b4lMV5BJayp5beXMpVgDyDj0IIPuDXvNzF/o6gAPnp7+leGaLpunvJreo6fr6XVhZAm3m1KI20mo4uEjAhTLYYJKjsjEEANjdivbYbn7VaQyBs7lHT0rxnF+0ctrn7csvVeEa1KWvX1KcsTQhuw7DvVqC6aO2nUf8tUCH8wf6VBfsEO0gLz9OarmQBQAeo9OtaaXsfZ4OM4U4825paOSuqWrZw28EE9M49Pyr7S+FcBtvh38N7ZuCmh6UpB/694jXxHpkn72SRTysMjLn1CMR/Kvt/wjOtt4S8HSD7sWh6fIPYLZxn+lfW5Qryk/I/LOPJPloxfdn496pfHUfEmsXhPN1qV3Pnv807GmlcO31rP0qQz2ME5zukzJz7sc1plfvY9M/wBK/oLJo8uX0fQ/m3OZN46pfvb7rI63w2cbea7C1Obkey4/WuP8N8Mv0Fddp7l7hh3Ffc4f4EfmWP8Ajkb9vxb9eM+lXWfy4M9gM1ST5Yh9f61PdMPs0noFP8q6j5WSvJH6A/BKL7L8F/AcRAXboFmxH+9GH/8AZqm+Mdz9k+E3jGTONukXX/os0vwtjFv8LPB0Q6JoOnj/AMlo/wDGsb9om58j4HeNGyATpkq5PTkYr+eeX2mZW7z/ADkf01fkw3pH9D81dRiWTbA/llGVUYS52EYwd23nb645xXt0nj8WOly+JNV0aUaLP4oi+w2U6K88Ki4W9kEgwDkKw8vdjcr45wxHhut27XaT26j5pYmjHIHJUgc/WvYLbxXcaz4K1jxjDAmqq/ibTZZILUOQY1k8yNgrZ+UmJYwcnDTbeARnm8YFF/Ur/wA0v0Pd8H6aqfWuaN0uTrbd2t5X7/LqWfiJLdW/h99MvD593a+Ip1muTldy/ZIPJwpGSGAlyW53KwwDurz3qo5r0LxJaz32h6xosFzFcQ6Bqd5ffaZrobp7clJACgJ/f7785wcnYQeUxXnrH6/nX841YKCp8u3KvyP7q4NcVl8oq11OW3nr8rrp0GMc9+tIpw4+tDGmqwDKc9/Wsulj7mTNKFAwyPxrF1QbZYh1zJW5BhUJBJGOlYGrNi8iB7N3Fc1H40clZ+6fSH7JT7vCOuD+7qxP0zDH/hX0LZQ+ZL9a+ef2QSG8P+J1z93U4jge8JP9K+k7CIbunOa/bsprXwdNM/z18QMGnxHjJ95X+9I0raDICnoOgrSht/lBOD/OoLZQTWlEgxXtqT6H5f8AVI7Mi8gfQ0ySHjirmMZ96jk5GfTvXNOtf1J+qR6lFowByKq7dmqaexx/r1X88j+tX5Of8Kz7lvKubNz/AA3EZ+vzVwVajaPRw1GMaiseBeE2Gn/2VfziCWC3ZCwZwxXAOxnTOcZGfwrduJLoJFJMrRNJb75WmtiHd3uJGwXIPKlNmMrnYQARmubt7NIw/mL5rQnyiQRuwW2nqCOhJwR1FdjdPZI5EOoRX1xGskUs9tOYnnLDIcQkGP7pIZiA24MT96v5Jx8Y81WDdtX/AF9x/RiSXLKxcspTam0liHymVthwWHy4PPHPDc478Yrp5bOK21F7R2ZpHDzrCiY2ICRuYnhRwP0rlo5YNsCaempeVp1ysrPeRbovIb9yX3oxUbt4JU4Hytzxmut02/fV9F08yStJNPGYyGGGyCxVWULuzyucgnHTg14M8upqDlPV7+W/fzv+GopJrX+u5nmQvIBhSE/gxjI/CmynaxGdq7ckgZxxnPXn0oCfaHuDuCtGATEQcjJAbA6fKccZ6EGofPh+0GJriGJirKu+VY2cAc7d3cZB6Gvlo0pNqNr3+YrX2LlwiQ28EQUod8jFASyHLY3K3TnbyOo6HtWPqKbkbgngdBk8Bv8AP41t6tKPMtI2bbcIsheI4BC/uwDgdt28A55waxr6FpneQNCAiKFRyA8jfPkLk84HOAM4ya+wyuNs6jZbR/8AbTTC2U7t/wBXMqVdj5wQNxAPYkYP9RVuyAEzHPXvUUx8yJFGRtTHynhicHcR68KOwwKksPv9K/q6nOU4RbVtj0L6M63RxkjmunRsIPWua0bjHet/zQkZY8ADJr2cOtDxsTrOyLdq4Mp55NYfi6D+0vEnhDS3AMUsxaQe3mJkfkDWrayKY92dsm0so7k+lZev3kUfjaG6ZgYdOsXlZx0GEMhP+fSu1LU478k3JLZP8j8Yfiv4tn8c/E/xf4gnJWbVdYvL1vUb53KjPsMCuatrh4uAxI6EV2Nv8M7m9tYp1uQyzIJAHHPzAHn8+tOX4WX6EFbhBj+6ua8qVSDb1Py+o25u5gR6gqxkkYc91JyKXWfFl1qlwZZfLjbaFwmeAPr3/wAa6P8A4VjdMB5lycE/wriq0nwsJYsbsk9cMo5rJTp33Iav0OB1CTdEp3H04Nd9oGoMLCDaSGUZyPSsm/8AhnqGALdkKAZ+YjcT7enatWy8LanYW6fLIXXHSDzAPwDDNKpySVkxxfKdLb6xOEQ+azLWv4d8d654ZuUm07UZrRlk3qEPBPYY6Edaw7LTZxGo/tSwLP8AOReR3FuyHPQkoUBOP73GeTVmbw1qhjVYYYLn+Jfs2oW7O2DjG0Pknr2rz/Z9Fsbxmk0z33w/+2J4msbKK31PRNO1ZAxWUShleVMAdcFc8fxA+/Wu8g+I3w0+IMCXsNrJ4H1PdiWWxH7uVsYw0Gdp5wdyFOnIr5HuotTs7cfaNA1KJTgbntX2tz6gVWk8TQQ7Vk32z/3ZkK45wOD9K5K2EU46xOqOJlB+7I+49G1HXIJYx4Y1zTvHUAXLWNvJtvEGTz5DYcjA6IX9elbLfEK0ljeDVIpNLukADRXseAp6nnHIPTBweg618Ef25ucToQzIQyyR9VOOuPxIrrdK+NmvrBHDe3dxf+WgUTzHzCEHQYcjjrwCMeleLPJ1K0oaM9GOZcuk1fzPsea8s7/w+93ZSI0L3rF/KbKo/lRqR7HAB/GvHPiFqx0fULC63bBFcxl2PACbxuP0Ckmt/wCDetR+KPhrrGqpbxWpn190ljhZim8WltnAbJXgdMkcdea5H4pbWubISbWha9tY3DH5SrTxgg+xBI/Gv1LCUXRySNJ9E/1P5czJ/WOPnNdZQ/BROg8YXNsnjC7mNkY7iTxJd3TtdOzRXiSXsksEiowBUGN1HBIO0H1FeTSnN1cBuT57tz1zuJ49DXulp8RLLUJL6y8X6KskEs8sA1OxtkMyLFcko/lP8uVZMbomQ43DB5rO8Q/AdL7S5fEHgrVbPxDoxLPIkUx3W7ZzskDAPE2P4ZAM9mNfCSld2Z/d+U46nhacY4iLS77r7+hQ8HfH/wAUeHjBBqkw8SWUJXy/7RdvtMQH/PO4Hz/g+4e1dPY6J8Ovihe250jUE8J688olFpe7YBNKHDAcfunzjGVKNz92vH7jTJtOu3tLu3ltLhcEwTIUbBAIYA9QQQQRwQetTWFqDqNiCoI+1Q5BHH+sWsrnuVcBh6q9th5cku8evqtmfT//AAg+vanbXeqC2itoi0khhl3mTPJ27VU89hzVS48E61BuyLcqCg3Kk38QyCMqOneud1nTrOXXNQd7SCRvtUxDyRhm5kY/ePPeqwsrRRtW0gAxjAiArdcqsfOxoYtq/tV/4D/wTpIPBWuXUrJE0S4GS5hkx9KJ/AeqxhT9pt8kgFRHuOc4J+/0yfrgVysumWUnLWkDHpkxKf6VX/sjT1Hy2VoPpAv+FHuPoEqGM/5/f+Sr/M6T/hDbmVWL6xYWpVWbEyAHjtjzQc+1K3gNNsbS+LtERH64CjZ8pbLZn4HGOnU1zLWVpGuBaQBR0xGAB+lQmzthyIIsg/3B/hUqVP8AlB4TFvev/wCSo6hvAmmxn5/Hvh5W6hfOjH4/6/p/hXz98drGLSfiQLOHUbXWYF06B4r/AE9wySB95YDDMPlIYHk+tesCCMYUIoHQALXkXxf+fxhDLu/f/Y4yrkckBnXBPXp0Fa07JniZtQrxwzc6nMrrSyOFeMm+sg+GVWUYxyDmvdfgXGU+M/hBsYH9oF+PTypK8RuVMWpWcPmIWLBigOeQRXtfwduGHxh8MtAkTyx3DNGkrEKx2kHkc8BmP4Vz4u8qTt2Z8jQsqiufpj+z7/yBNYPre5/8cWvVq8q/Z/ZW0PVyhDD7ZjI9dor1WvaylWwVNeX6nm4x3xEgooor1ziCiiigAooooAKKKKACiiigAooooA+bf2/FJ+AycgKNYtd2Rnj581+Zmrn7Nc7UZmCEkEfePXHT/Gv0y/b+mEHwCLE9dWtR/wCh1+bV9GZphtVQXII3HoPavlcy/jpPsfRYBXpWW9z6M1fRvAsd1Bfv4vuFvZo4bxzZ3cDiKTauR/qyVIYHg8g1qXNjo+oWnjYT3V9bW8htdZ1EJPEVRtx8pkU5K7xN/Fnt0rgdV8N48B6Xq0eW8/cJtsYG0MSASc89MfjWv4d1WbUPC3xUvJwFdtEsodqk4GLmKNSMkngKK85pJbf1Y+7WHqTpKpCs3ZpdNHzIji0HwhNFubxFLA5PMb3dsSoyeSenvU3/AAinhV9xh8U+cQCcJPbsSfTANcXkk4POPfpV7SbGK9uhFJPHbKQWEsxwoIHTPas7JuyPblhK9OPP7d6eSOnTwj4awGPiiaLJGRJJajAPcksOPrUo8H+HHRjH4plfHQqtuwI9chxXOzWNqkMrpOjsACoL5z9F9e9US6YPAxjPShxSe34mcaGJqaqu/uR2R8DaFJJsXxaEPByUhPH08wV1Pw/8AaPa6pqLy+KoLuzfTpVuDB5fmpECjsyhJHPRMfdPB4ryAhD/AAqPwrs/gpbxv4z1Daqrt0DUeQozgxqP61dHl50rHPjcNiY4ecnXbVuyPoqH4lraeEbfSvBlgfD+mhQstyE/0mc4A3dyufUkt9K4/TcNq0BO5naTJJJLMfUk8k/Wrfw81mTQdOiuoozPKJjCsYLbnJx8q4GcnHQc16DpXw7s9JmfxJ46kXTIrqcyW+jwtiWRnbO1tvPfG1f+BEdK6LOdpN7fcjCFahltNwUPiWltZSf5/PY8R+McMg+F3iu5aGQWs13plnHceWTG8326JygbGMhUJPYfU16j+zioNpZ5BwZen41zv7S3xGn134YeJdFh0+007RbQWbWtuijejrfQANnoDgnAXpk8muh/Z3OzTrXqDvPT619nlVvZPl7n8zeIXtpZ3Rq142vCOl76c35n5UftSeNtYt/EWu+G9S1jwd4oJ1e6a0udNgMmpaJGtyXELXCIiHOcFcy42nODXitn4sjPjG113XEn1MR3YupokdI2mK/MvLq68sBnKnIzwc1+6/j79gT4D/Ei8vdQv/AFvYarduZJb3R7mWzkdySWYhW2FiSSSVOc815Mn7B3wl+G+twX1n4Jji1S1uPPs7nW7yW9h4G0CSEuyOmM5VhyTnjoPNxGIjTfM4tryPtqFDlpxhfZI+TfCnxH1v4nfAjx74s8QXyX2q3HhXUl8zywIUSOdRHGkQGxI0GECKqpgdOSTzek6340+Cn7J+g3Wj3Ph/w1YeLdSuU1C5iaOW+1m38vzbTzoWR4oo1JdeGDoCNyjOR9Rr8FfDFl8Ttb+H8du0HhvXNKaS8gswtuB9qbfMIlVAsSFl+VVXCg4r0WT9lX4Uv4ct9C/wCEVRNHtrk3cNmNQuhEspUgt5Yk2fxN/Dzk5rjxOOpqFNW31PGynAzVbFuT3qP8kfkB4s0Xxl4pa08QeIUurqbVrJbqDVtTHl/aIosxYjY/6wAx7QQCTivo7UISP2H9djceXKLLRI2WT5cf6a3B9O1fVuv/APBPX4O6xqBvvsOp6eoZmNrb38aWrZOQOIw0ajphCDg9c81ykP7N2k+KYPHnwd/tO407TbVrSNbuGMu37phMBtdmO3L92JwOuTWtDMaU79ElfY1zPB1fa4Zx1SmvyZ+bdzfHw7cfZra8M99byHN9p0+Y3xja0bEA5GPvcdBg16Dp+t6WnxX8M6d4a8R32s6K19aahc3GqxtE8966L54w2SSpLKGP3uT3FfY9n/wSs8Kl42v/AIi6zLbqM7bPSoFfPsTKcd+OT9KoQf8ABOO1+H7XPieDx613NosUl7b28miJGssUQLlZHLH94VBG4Keccisvr2GfU9qvh60qM1HqmP8A2mfFWneFte/Z3utcjvZ9DtPBlrNdQRMssE2TMscbQSKY8mQJlzuIXOFOBXwvb6/feDJdc0+ynsM3N0kV3FDB5hmSMlh5cxUPGrHIYoyMQQK/Tb4pfsyX/wAcvCPwl17SvEFro9/pngu0gtEuo2+SRt5WbcqtnAYjaRjnPUCvmGb/AIJsfEmS3khhTRkfIk+1XWqxrzzkAjcTzjqoz7VpUxFGFWSk+x5WV0pfUaLe1kfaf7M2sQ+IP2ffAmqW2nafpFteWs8kdjpVuYLaAC5lXbGhZiBlSSSxJJJJya9UU+p4rzr4EeAdS+E/wX8GeDNYaFtT0a0khuDbyeZHueeSXhsc8OB+FeiIN4Ga8CbvNuJ9jTVkWoenHSpIjlyMYzUMakJ15/kKmRfmB701zOxTtqSsvAxkGrmkkzyeXwGHWqMr4dRjrUttJ5c4Knkjms5SjTmmvQVnKFmasxCsazbk/eq68hcc1RnGQa9Vas86Whly8Bvoa+Uv2ivBjXvwy8U+LhqCQpo88Ng9gLONjcfaLqLDmf8A1i7McJyp3E8GvrGRchvoa+ffj/a26/sl/F+ZixuY9dsdoVcgIt5b85+rVVRSlTSX836M5JRUk0+36o+d/Aqz6tFY21pBJd3lxMIYreFSzu3HAUdf6V6v4Rhttav0trm5FkFYwrJMrNGGyF3bVIO0EgHHoTzg1498IvEEEGkajpl1c3trHLF9oWSxmEMnmR/MPmIPG3eMYIyR6V6rdahD4Ru9PuNLg1eGQRyQsNYtwIpVdBkJwN4w3OeeRmvz3G0U5O5jSR0V5E1jez20rRtLBI0MhgfchZCVYqe4yDg1XjuVRzubndis/SpzcQKhbzJ9hI3HJYgE/meayYdSthdWn2ydoLMzjzpo03uifxFR3P8AnFeUqa37FNu+h3Ons0xWVM7IWV5HTBKjI5APU8YwKWe4SKGGB2in2oZWhNuWDE/LEXHdyCOR04xSS6bbeF7yzt5bjU9Fup5JLIXM6mP7QGAyzn7q7MAABR97JKnkY+oeKrRLxTFM805kjlzBNlTIo24Y7jxszjB+Xd0rznbFTTjt03WxySdpWZ33w4kkXx1ZrKysz20gBQsV4QtjJ7juK0/ivJAvgjXftVwLO0+xyCa5Kb/KQ8M2MjOBzjIrmPhrfqfiHoihgI5Ybsoobgkwuc47nC/pWz8Z9T/sfwDrl7yTBb712nB3b1Cke4JB/Cv1nh6EqeWuMlZq+xTldXZ8ueIdDi1GS+/s651CW0jkItI5LfE84yNpdV+6P9YTjoEz3FfNd/fyLq+pW0pbdHPJGVYEHIOOh5FfYM/i5z4NUXXi/wAQ6aLSIxyRWdxFvu7qTezYdlZhjaGdmyXaUdMcfFmqoIvFWoxqzECdhl23MxB6k9ye5r0cjaeMh5Sj+Zw8q5X6FvSnxMcHPFasZ3O2e/GaxdLbbO57iur8I+GL/wAW3d7DYPZxmztZL+Zr68jtIxFGyhsPIQu75xgZGa/q6rJQbnJ2SOCndxSNOLw34du/hxc6y3i62tfEUE7o2g3EJMsgBPl+SQctvHVsFVxyR3zNDl+VR3r0vwpJothp0UEPgSPVrvTYP7QurzVLuZDPG77Ipo4sLuiXq2AwbA5xzXl1gy299NDvVmjkZTt7EE8Y7V5dLE060qtOm23Fq/zV1Y6vY1KcY1JrR7fJ2Nufls8io3O1D2GOlSyHjp1qGQnHvXUtRNdUJaE4kPb+dfRn7AAP/CyfiCMnH9hW/f8A6ex/9evnO1GIpPevor/gn9ID8SviCvGToUBH4Xa/4ivA4j/5EeL9F/6UjowT/wBqpep4b+15D/xkJ8XOM/8AE2OPxgjr9Bv7D0qx+FHgvU7Owt7e5utK0lmliU7iGtYyR+NfAX7Xig/tDfFnHQ6kv/pLDX6BeZu/Z++Grt959J0UdP8ApyXI9fSvz7N1fA5T8v8A0lHUtFin5M6XRVBtIz1rcCBlAIyD2rn9DfFjHx0rcgkBQH1qUnfQ8Fyi4pFnyyyjHb9aPs4XBJx9aVCdo7mnOTz2BNd8G9jw8XCDXM1c63w9F5OhyS9NxIrq/BS5DH0rlLGQx+GExglnx+tdj4JjIhZscEcVGJf7uTZyYKF68FFHT3B2QysO0bH9DXA2R3NAT1+Xn8q769H+h3B9In/9BNcBYn54v+A/0rzsP8LPuKMXz3Ph3/gtDqCBfhFZbvnB1Scj222yj+Zr8vtH4u3zz83GRX6Nf8FntQV/iH8L7PPzRaRfTEezyxAf+gGvzi0ttt1JnpkVwdEPEaqXoe1+Hpb97KGJxBcQiLdG06bmAwCFz171k65qmoz27IwjtrYgP5dv8obOBz+ddDpUN5aWcAaGUoIlA27SBwB1yPT/AOvWfrUN1Jp1wrQSsxQYHlg9GU9mPYH8q6pJpH5dSnD6w20t/wBTiJwBbyjoNhrPZcaaydyTz+NaV0uLeTB42nmsyX/jz44z6fWuSR9xhl7mvdFVRtTGalhyBkdahjPFTxj5R/Ksj30fRv8AwT8tvtH7S9pcYyLXQtTlOexMSxg/+RMV+mmuy+V4C8TPnGzRdQb8rWWvzk/4Jy2ayfGPxVckDNt4acA9x5l5bD+lfol4ubb8NfGXOMeH9T/9I5a2jsd1HofJf7Ktq5n1u5+bfDDZqjBdxVyjDP5MeuOO4GTX0X4L1XUdclnF5Z3WmQ2aJZm1klUZZQvJZP8AZA6HB3MOgFfPf7MV6bCbVY5bB7mxe1kvbmYDIUQxRrHEPeR2K+4Yjvmvp3TPtiiNbud2uERmuQHwGnkIduB/dGB9WPpXwH1im8dKnClebVrv5P06/OzV9j93rQbhqt0rf18vldMbpVjqUXiK8d71pdKkjJW2lTLCYkfcYnKoFByvQlsjHNdxcGNY3liyv/EuuOPQu8UX8mNYNoo3AKMdhitbUT5NpPnPzJFCPxkL/wDtOvoMBh3QpqDk3r19bnk4+V0r9un3GeX2rz2rznx2oj8Q6bJgOJrPLqe+2V8j8mFd/M+2I9sCuL8cIFv9JfP7xYpRj2JTn866sbrCx5mWq9R+j/Jnp8f7PfgOaRvKtYZAG2iSOV8cHj+PHavIvij4es/CninUNH05FTT7Ly4rdQc4Ty0bqSe7Hmpbqw0K4A8zRtSvH5xILh/KP4ZrE16OP7Ha+TH5EYQKsZJO0Dtk81+TcQxgsFdQSd918/I+dw85yrcsmULJf3OfetXTx+9zVGGLYgGMfStDTh89fCJckFF7kVn+8Z0tr9xauRDJA96pWx+Ufzq/a4aRe9fWYfSCPFqLU7DwwgDNnkqRXaazdFtFRBnYXGSMY49a5PQo1WPIUKTjkDrW3qsgksIRyCGzgHjOK9TCe9jaCX80fzOR6JlPT2/0qP8A3utfn5oqWl78FPEEd6A1sNCM0ivIY0PlvHKAzAEgbkXPB4Jr7/sWxOD/AJ6V+d9tG9x8BvFiD5nbw7KRz1C7G/pX3nEejw7/AL3+R1YBc0/mjifA3j7xPY2Xi3xFJ/ZtppmqzuLqxmVGg1e4kUp5cZ2t89v56zbQc7Qpre8L3Ak0S0QN5rLGq7s5J46n9a53wlodra/BnSbqW2uYGkuNR1K11ZVWaOK9s44mMBjP8Mscib+3+jxkBuRXoOtTadrev2us6NHZxSavpa6pqOlaPbFYdNuAXSVQq58tXWLzwhwUEhz8uDXHNX18rn7zldeEJOm1a739Nk/x1+T6GTeEqvY57jgf5zUW75QOTk9Pap7r5oA2ATuzkGqyA7GI5znI+lYx0Z9xF+6XNImUNOQcYt5e/wD0zavs+0vP7P8Ahjo8zE/6P4Ut3J/3dOU/0r4l0dyzXgXP/HpcHj18p6+uvGF8Lb4CX90D93wWjqQcddOUDn8a+yydfE/I/HOPV79CK7v9D8oNDH/EmswQMiIA+/WtReUHc8is/SV22US5PCAD/P4VoR8oe/Ga/obKklgKNv5V+R/M+bX+vVr/AMzOq8Ot8inPaur0dgZmOa5DQG2ov0rrdFO1iTX2GG1gj88x61kdKrfOo6UupSFdOuWHURsR+RqOBt1z7e9GpAmwuR/0yk/9BNdZ8wl78T9HPBka2vgrw/CvCx6VZIoJzgC3jFcV+1DceV8C/FYB2l7XZnHqQP612fhqXPhfRegxp1n/AOiI680/a5vPs/wR1ZSR++kgiH4zJ/TNfz/g4ueZU13mvzP6QxL5cLOX91/kfAGo+SbpRdMI7ViBM5ONsZ+8cj/ZzzXp/h0S6b8LPEFhoyRWeq2mnaQ7xGElVWKaOR1J4xKDJZ5ZhlvKdeGrynWWmQk26l7gAGJVAJL/AMIGeM5x1r0TwR4T1Kz+Buoy6sslsdasbrV49QWYSSMbWQrIkvJKhnOGUgMWkjbOODw+L8+WODXm/wA4n0XhBGmvrMpyt8GnfW+3WyWp0Wp39no9vrcq21tqaTavfQJb3MY8qOeSMSNIE6/IZFCnjOxc+lcDwBjPA4re8WxXOka1r2mXVvMgfUUuIp2UbZykbxSS5GRmQhH4OMk8ccYLdc1/ONRfDfsj+7OE6MIYF1Iu/NJ63v6eWm35jGHWmAc805zUZOQc5NQldH2cjYhYeUPSuY1WTdqaL1+Y9T7V0Vm2VA5wO9cpqTk68Vz3P8qwoR984cTLljqfS/7IU4TSfE6k4LX0B9P+WbCvp6wcDr+tfJX7KN4IrXxAmQcXcJZc84KYz+h/KvqPT70E4znnrX7BlHM8LDT+rn8DeIleFPiHFJvqvyR1drICB79a0opRjrXPQXeO4q3FefN1r6aMGj8gnjIQe5tmXIHNRSSjB6ZrON8M9eaY13urOdNO7tqYvHxvuWHlGay9Vmw1sQf+W0f/AKEKdJccntmsvUrgs0AzysiH6fMK86pRfI2deFxkZVIq+7PMZrZINQ1FXXIV3xg85JBBA/HkntnvirtreSCS2CyiPYAhZxlGAZiC645xvI78Uamubmd2PDHO38Bz+lVXnad33OXZsljnPXua/kLiOLoZjUjDu/zP6Rwcva0Y83ZfkdBZNJb6DKbSRlnZ3RJ+QsXB2cf7RUEjn5Vweprbt9ZmfTBb3EKvJJGsd0pHlzcDkOUx6nY4PAwc1ydiNqKWQbWz94Hocjt7gflXRqyvYxHfukWMK5kYs/oMn0AwMZ7574r5CWKqU4SjB2f9X/rU6JLo9dS0jIGT5RMpCj97JJJnA5Uu5LEjdjOeoB6YqpHM0cMYkKzJlWMcqgoSpyOCTnB5FPjmG3aMkDkjHQ8/0piRFzDE427uSYwWZQDk5GM9/wAhXA6tSpPnT1vf5sj1LEsgntYJA7sY2a3JdtxYKBt68gAcAZ6cnk1nXxxG67QWGGB2jcPlkHyk9Ovbn8K0G2mw37lMjXbMwA2jDRqw2j06j/gPuKzL3DC5BB4jUjB9z1H0zX1OTS/4VoznreP6F4b47FUD5R3+Uc9Owp+n8ysBzzVTQr5dV0tLlF2jGzGCBkccZHtVvT/9bJx3Ff1hS5ZUKbXZfkd7TjOcZbo7LR14Fady22FgTjjrWbo2Ai0niO++zwpGD80hIGPb/wDXXt4de6ec4e0rcqN7w632tvNUfLGwUD1P/wCquN+JGojTbLx7enay2ej3aqJDsXP2RgAT2yzcmu/8N2JstPtI3X5mIZj68f8A168t+IqjWvDHjiGZjFHextAWjwSEa6jTuMZ210PRNrsePVmnKpJbJHxdP4YhjihAsLaw8tFUC3nLDhQMncx/yT0qFfDydCUZh/trn9DXtY+GehElvPuVaX5t0qrgc89B+lNb4b2S7Ht7iGQY4RskH05yMGvkKsajd7n5/FR11PH4fBUt0Mxw+YnTjjnHSmXHgiGO1uzc2btN5ZERVyu1898Kc8Z4JH1r2l/B2oFVEFxboiqBtKZzj3qqngrUPMJeW3fjBIyD79v51MacypSgj5/bwk6yEi2Bxz86g1M2gSKnFovTn5f14r6CPgqEx/6vex7E9PzqFvBDKXKW5xjBwQTjr0/z0peyl3MoT8j53m0a7XB8hgp5BUcVSuNAuJBhoFJHYrzX0bqngOSC0aW1iEmzqrxHGPXg/risq+8JXIslIuI7yJvm2R20cZi9sj5j1PNPkkrtMHFXseB/2BqCAmGRoT32OV/lj2qhcW+r2n7r7TJhSWAY7lz685HevZbrwszMwxKzdTwMH8h+tUT4RmDyISx3HIBXkDGO2PTqa53WnGN0auitzxS/065nj3SRKMFjvEQHUc8gZrDht47bfH5ke4rx5m7H4YHvX1Po/wAHrfxLHu/4Smy0+ZGxJZ3gET7m/iAYYdcd19wcGpZf2fbo38UmnT2etLt/49mt9jgAZOR37HIJFdcJ1LaGU4RWjdmQ/s0Ex/BPU1aWOct4luWEsJ3IQLW1GMn0ziud+L8skUdi8RxIupWZH0+0Rlv/AB3NeneAvDL+CfAE+lO7O0mq3N025QNpMVuuBjjHyGuL8T+H08V6/YaXJF50c0ylo8kZAYE8jkfUdK+9i/8AhLV+x/N9e3+u+/2o/kigE+2avqUETopl1iWBWlJCp5lywBbPQDfk+2a1ruC+8EeNNXgsL+5stT0i/udNF7bBreU+VK0Zypz8rbc7G3Lg9DWza+J/Cnjk39n4k01dLvFaezh1K1nZYwA7KhkIBbAwOGDKQfvJUvi7wZ4miln1rUZG1uK4kXfqkbiUzt5fyuWHEmUj++pbO3JOTk/mtRJn91YDEqKjTre6muuz26/odJdfF+2+JclrB8StKi1SeONLWLW7C3RJAgPy+fCNucEn54WVgCfkOKyp/g5FdzaTfeDdVTxDa3Fyn7hTuMLq+7yvM4+bAOFkVT7muJtiHmRl5+YdPrVnTb660bVor3TruawvS6oJ7WRo3ILAYJH3hyeDkc9KIxc9z1VgXTvLBy5PLeL+XT5Hp+paZqV1fXV1FpV+1rPO7xTm3KI6s7bSGbA57Cqk+n6jbB/O0y6h2jLCRQCo9SM9K1NU8Uayt1eWA1HZZw3DRi1W1t3jXa3IG+Nm+8M9etU7jxX4guIysut3DqeoNvbYI9P9V0qly9WcMHj1FWUPvZmPBdEfLauxPONydP8AvqoJ4buEKZrV4Q2QPOliXOOvV8/p6VffXNYQ/Jq9xET3jihB9+fL/wA4qCfX9dYEya/qMmc8Fox16/wfyqk4eZX/AAodOT8SglvPckCJVdv+uyevruxViXw1rcTTo9gIpII1mmV7mEeWhOAWO/AH40S+I9aZsnXNQGMdJQv/AKCBUMmvavI7M+uaq7MNrMdQmyw9D83TrxUe6+4NY99Y/czWT4c+LPMw2j7CDtINzEcHtyGIrxD4v6NPbeL/ALNewtbXdrbosschUsDuYgqRnK85DdDz6GvVG1vV3Yk65q546HUrgj06b681+Iksl7qm64nkuZRAIle5kaR9u4nAZiTgbuB2zVKydzxc1hivqz9q4tXWyf6s82Dg+I7IMcEISp9On869l+BYDfGnwop5H2zrnt5T14nNKx8RadFuUsdzjH3ug6+3A/OvaPgW+PjX4TUDJW5ckLxn/R5D2+mfwqcSv3L9D4ql/FXqfpv+zzH5Wg6wMg5vi3HuoNes15L+zw+/QtZOSf8ATsc9vkWvWq9nKf8Acqfp+rODG/7xMKKKK9c4gooooAKKKKACiiigAooooAKKKKAPmD/gok5T9ntSvB/tm0+n8fWvzkt7xppTE0eHOCuVOOnGPyr9F/8Ago4nmfs4SrnGdWtQDn/fr8wrK4e0SH5sqr8BmywHHWvlc0s6vyPoMvdofM+qb74W6+YltNJv4G0F44bmG2nuXGHeJS5K7SPvFscmnab4J1bQdD8T6PcNatdazbWywtDI7KvlXAkbeQnQgEcZ5rG8d381w3hS8WW5h+1+HbOchZ3Abl1HRsdFHp0qbxDrl5eeBvAUbXE8ckFrew+dHMytKBcFRuIOWICjk8815CWh+jUo4ydOmlKNm+3Va3euuxW/4V9rHnKnn6ajPnZ5k7p/OMYqZfhzrbRsyyaU+zg7b7v/AN81zZurlzua+u3OcgtcSN/NjT49TvoxtW/uQB6TN/jS17nr8mP6Tj9z/wAzp1+GniBo2ZP7LZR126gvv6gUv/CsPErpuSCwkU9xqMQ/QnNc2dW1FGCrqN0uBxtuGGP1pTrWoo5A1S8PbInbB96VnfcOTH/zR+5/5nQH4XeJ1x/oloc5wFvojn/x7j8a7H4M+AvEOi+MruW909II5dIu7ZH85JAXfaFX5SSOhJPTAPrXl48SawnzLq9+pHTFy4/rXefBXxDq+v8AjG+07UNY1C9szo91KLaW6Yx7g0fJXvwT37mtqLUZq55+Ohjnh5qTja3Z/wCZ9IeCdQ0H4b6CW0qJdb8SksZtQnH7m2Y9Vj+nTC9e7dq47XNfvPEOv2t3qNxJd3QAUSPgYG8nAA4Uew9KXR4/KsrlOmCeBxW34M+HV14qdNYvJjpXh+HH+mOPmnIPSJe/+9+Wa6LyqWitu39fmY4anhsBTliK7vJ9Xq35L/JHmHxqQSeAfFEjts/fWEaZ/idr6DC/XAY/8BNemfs8nGn2gB6v1P1qr+0CP+Ej+F+ueGvD3haSK2FxZT2p8oy3N1dfbYAGHJwdrP1OcZ6dK674HfDrxDoelWs+raeNNRSWdZ5kDoAe4BODgevevtcrtCg231P5j4/eJxue0VCm7KEdFrZc3W236HarrPijxTI0OjRy6fZ5K+a/zHqRkyEAjp0XJptx8F9Pv3jl13UZry43CQxCRo0z9Q288981uavqf2mCW2sIEkhYFUlt5VReR1DKQRnPUVyvgHw5YeF31jT7Vrq5WC8EiT6hdSXM372NJGBkckkZ4HsBXzWIrR5nT5b+rP0ahTvCM1L7j5+8TpHp/wC1TdW8ChYYLG1gjDOTtQFlBJ5OcDOev416pJdss0pnCwQ+YwScMrI4HHIUDac9iO1eOeP7230z9pvxFdTymCCCCOSWTG7aRz059R2rfi+KWs3sUtz4Ye2+aRkW+vLAT3MsuMlIgYwzKgbJcsFXIBOSAfIxTiuS/b9WeXl1aMamITf23+SPSIEe9luLURPK6gK6qm8Z7jGODz3ryLwFBIf2l/iYnlMzi4G5QCT/AKtO3XsKhuvDmoeKbm2j8S+LNP8AD6AmQ2eiSpBc3Eh43zl5ScnP3Qcc5xXJ+FNJsNA+Jnj3TybVLOxmiKf2pK8se0oWBkZHRnPJON3JHIIFLDWanbaxrj6j56F19tfkz6ittMlcYSNk29QODWP8QbJYPAHiuSVhkaLe7SWAwfs8gxj1z2rzpY/A1w8XmafpV0AMrsvZgjMOxXzGbbyeM+nak8V+GvBdh4I8TzR6RodtfrpN3JFL5kMssji3cj/WDcrZweMHgYNci3Vrf18j1qlZcjfkzuPhfD9t+GfwysLd99+/hSxdLdSu9kCDLAEjjrXQ3Xh28lFs00N3MJI1cQraFWHozAfMp4/iA+lcH4W0XQNX+G3w2l1aGza8h8J6eYp7l41dF2HoX6c1Nqfh7wHczSJC9vZzxnbJHBrlysZOPm6TBQRkZGT16V3YtKVSSS19fJeR5uVv/YaV+xo6hbNZag8DRNCVA/duDkce9TxngVkW9lpunIlvo8K2+mxjEKRuzDB5JyxJOTk8k1qw4wKxgz3qexcj6U9CWOBUKvhSefwoX97wycZ9cYraU+Wy6lqN7k+C5O4nIJHpU9rGEYY6AYHtUSdKswgBsDNQ6abTYc7s0iyRxVeVeDU9MYV6kFZnmTM+RcBvpXhX7QVpdD9jb44FBarYrrMIJkRjMX+1WZAU5wBgj3r3eccY9eK80+M9pb/8MY/Gg3AiZZtZwPOUMqt59oinH1ANd9ODqJ2ezv8Agzzq1ZUYuTV9H+n+R8I/Dvwvp+v+EoNXk1wWE48y3SxWItJI6KMndnCqdw4x2au9m1q81K20x7jGzcYUCtkL8odsen3lryrwHrNppXhe7tZ9Jh1OazvHFpLKWzbyu6kltpG7KxDG7I616naru8J3sCgtPp8k+oMgBx5KxFA2T/efyh17gV8DjYJSaMaUuZ8qO78Ct5/ifSI3wIvPDynrsjUF2JHsqsa4m7umS0iZfvLEXVAeTxkV2Hha3a28GNrMpitp9Zt2tbN7hxGsVr0mm7k7yBGoUE43Hoa5R/7Gi8S6dDc6mk6SSEOfs5S2jUnA3O7Bj342Ae/FeTCDqOTWyNJvkkaHiO7g0vVmWC9bXRGsTJLPNJKkheKN5SW3Z27nK4B5wc1UW9m1DU3uLoRbI1H7m3iSGJFAI2qiAKB9OvJOa634s/ELw5e6H/ZFv5WpXlvcQLaXtvKzJa28Kvv2nGD5xcnyx93bubnAp/wvvz4bkt9SjkNr4ghn82G0mtHeWUMNsUflsVVQ527Wb++D0xXbGlGMYvqzltaTZp/Cy9l/4Wb4ZJAWJ5JY/vfeBt5sD88V2/xpksh4OuhqbImmGWAXbSMVUQ+chckjnhQTxzkCuI8HeE9W8K+OPClzqV3pt3PFqsdrfRaddeebKeSN9sUjhfLZsZz5bMBwCRkZ2P2lNEuvFfwv1LRLK6gs7q+lgjWa5l8pAFkErDd2JWJlUd2KjvX3GW2WEmvN/kOKtFo+bPBWnpf6vZx3dtPcyR2jXbwRAvJJcHkKqd2yQAvqK8I8c6JHoXxL16NL1b+yDLc29yV8vzFnQGMFeikAkFR0K169438STeDLm51LT3Nte6jf3Bjs5EA+zxIsRx653uRj2xzivFr3VLi+1jULzUHN9qd0plluJABt3D5do4A47ADGcAVplCbxcZ9G0vxRzxd4tFOwO1261q6fBBdtHHdW8l5A0gEkET7JJFJwVVtrbWIJAODjPQ1i2b7XfnqOlb+hW73M0UcSu8j/AHQvU8dq/q6ts7HBTVrI+vPjZdXmq/ELQrPxDpEHiq8bSLdo7Qavbb9Ns7d8zwCe3CRXDSZIwVB4IHCkV5R8b3vbXUPCujaj4Gj8Izabpwit5o72K6+3wZOGZo12F1bcGIYkMCGGeTkxXPhux+GNpb6ZBZ6jr2opNa6nDqEbtPbEEeXLEcjEezKBVyMkEjrXnlnqtxc3NvBPcNPHAvlxbjkIvoPQew4r5HB4CpSjSjJ83I223dPra2u2ttd9zrcvebfXQ3ZPu4xVeZsjj9KsyMCpIqjKwLf54r6SDvqZyvsWIRtgf1r3/wD4J+y/8XW8cpn73h5WwB6XkX+IrwD7tsf5171/wT9x/wALe8YnPJ8NsPr/AKZBmvF4iX/CDi2/5f1RvgrfXKXqeW/tbwl/2gPisev/ABMIm/A2cJr9CdQ0ObTf2Z/hJfvcK8dxp2iwiIRMrA/YM5LE/wCz0xXwF+10vlfHr4rMcAGW3f8AOxgNfpH8QrVrP9mL4OWzEny4tJRue409q+Cxtp4LLk+iT/8AJYm1W8Y4i3W/6mFo0x+yda2bSQhAM8Vz2jH/AEfb681u25+UVajqfJSk3az2NSOXj6VMDvIqjEelXYBlhXZCGhwVJubszrISV0SNM4AIr0DwcubFTjnFeaxv/o8K/wALH/P869P8JpssBXHjVal8z0MAl7WyNjUMCxufXyn/APQTXn1h/rIceq132qnZp1yfSJ//AEE1wGmf6+L6rXm4b4GfUU37x+aX/BZDUkn/AGhfBVmpO628Lh2/4HdS4/8AQK+B9LAa5mB7nFfb3/BXZ3k/as0iLbz/AMIzZhMdx51yf8a+ItLXF7KMYIfGK4ZaW+X5EYh6S9P1O01/Vb+y1ZJLa/ubdLm0tbkLFKVAYwqGwAf7war2h6rfz6XrN7d3txcDYtnB50hYB35cjPcICPxrK8RANYaDOSAfs8ts3POUlZlP/fMgH4VpMgsfC+i2uMSTiS/lGf77bU/8cQH/AIFVa3PnKsaTw8fdV27Xtrp/w1jPvCTbSfTpWdNxZ+v/AOutC8yLaUg/w9aoSgiwUnuf6ms5HVh7ci9UUYunSrSYOPp1qug5FXo4yXVRnJPTvWR759c/8E3bYf8ACXfEi4x8yaZYQg+ga4ZiP/IYP4V92+P7j7N8I/Hk2ceX4b1Nuv8A06SD+tfFf/BOK2C2vxNutvzG60uAH2C3TEfmRX2B8ZbtbD4C/Eid+i+HLxf++49n/s1arSDPTwuso+qPC/2bNNmi0zQ7li62ouLpyobCyTGNkQsP4tqqcDkAsT16fRVsAmPxJ9yeSa8x+DuiNpHgzQULKYn02C4Me35lncmRmz7iTGPavToDnFfIYOm7ynNatv8Ar56H7xWcXLQ1bAfvQccZ/wD1fritbxLGba1hiJALzIcAf3Y2PXP+2O1Ymn3S/wBqwWpRssFlDL3AcAr9cHP0z6Vs+N5/M1GAEKp3zEqMnBAjT+hr6Ckuh8zj5Pmt5Mwbg5jx3YhfzNcf8Q0kttblhlRons7VCyP1UuWb/wBBCmuo1CQRxRknaGljiyDjBd1Qc/VhXAandfb7jWLg3Ml55l3IiXExO+RE/doTn/ZQVxY2cvaKFtLbmOWp80pJ6f11PSLH4TeLriwFzHf29lYXMaXEaxN5jlSNwOAvXBHANcP4+0WXw/d2FrJetfykCQ3HleWTljxt3Hkeufyr0PQviDZyeH9M011vzcRWqQbbZ879owThieoA4xXF/FuZJW0edZZZWO9GSd0ZkAIIX5fqevNfFZ7RU8BN9FZ/j/wT5ek/Z4lwe92cvdReXJhUKrtHbjPfFT2AwaR2E+mQTiRR+8ddnrzwaWxFfl+IVql0tHqvQipo2b9s3yjmtGxb98n1rMtzwK0tNG+4Xivo8PdQSPHqWud1o3+qAzmtTUARYI2Rjfg5PPPT+RrP0lRsHpxWnrP7vS1GOk6DP/AXr1suXNmFGP8AeX5nJLYzrVsTZz2J/Q1+eOmOT8BfFTnLL/wjM7fL1IxHk/59a/QeF8GQ/wDTN/8A0E1+eNhIf+GfPFfUkeFJjwcc4i/PrX3vEav9X/xL9DqwMuWfzRznwY+J+p+HvD1hY2EuLG1a+U21wnmRM91GyOyjIwxTYOuPlPHOK978OeJL/UPhXbWfh3TtA8Ow6BdeYuoQIUP2kwsRCI8EEyQAo0spbezMoGBkfI/gEvHosssYLIk2XOeFyqhc+nIP+TXrHinxb4JvLnwrcWHhfUboxWmzWLPUZo44ru7ijK206mLcThi7uCFD7AMDLV5cJypp3eh+84jBxkoSjC8t9Emrq711W93vprqPPlrp0XlEmMKNpPXGABmksU8yJ888EcVVnkmWAGYRpNKGkbyIhFFkkltirgKobIwBgdKu6Mym0lfknBA+tKDTkkj7SMv3TbK/hRfMvbgAgjyZRyM/wMOn419IfE+/Ft+yHf3IG1f+EF08dc4329sn/s36188+BY1kubollCGOUZbt8rZP0r134w6h5P7DLy8qJfCWhQqf942Yr7XKZe5LyTPxnjGoq2Noxj0lb8j8+rLAUAc5zjPU8mry8Z9RVC24hg5xlFJ/EVoEkk/nX9E5WuXA0V/dj+SP5vzfXHVm/wCaX5m/oTYCj2rr9IbhT+lcZozAKDnnFdhpbcDnFfWYbWKPgsetWdFb8T8cVJqcnlaZdsf+eEuB/wAANRWzZkU98c0zVnL2F6nIAtpj6/wNXbuz5hR5qiR+kGiny9C02P8AuWlsn5QoP6V4/wDtn3Oz4PRID/rdSt1Pv82f6V61pkhOn2h6Zgh/9FrXiH7bM2PhppEI536tD/6DIf6V+EZVG+a0v8S/M/oHHtfUaj/uv8j4c8SeY9pOsJImMJEZU4O7B2kfjivU7zxVJreh+Io5p4/7IPh1JEslikWS0yIpbYuXJDSmfy0codrAkkA9PMNUBmuI41P33VchtuOfXBx9cGvXdUOg29vYS2OmubO/0XU7i91GObcl3G0DcBQqldlz5ZCkHBUEEivF8WZ2nhId+b8LM+n8JpRjKtdNvS1vR9+vbzLPjpLDTNIuNHs5oJ7O2v7a40mUv/pElhLabwcbTuiDlwrlyS24bVxXDE57113iqyt7zw5HrdqzRW3nWMFpE8hZXt2tpMCP0EckUqMBwDj1rjicnHNfzjKXMlforH928IpQwEopt++7376f0/MRzgVGxpzmoz3pI+0kzU09/lUZ4HFcpqpx4mK/jjPtXS2LY24OPfFc1roC+J0foWiJ69eo/pWeH/iNeR5mPbUI+qPb/wBl+VkGudSrXMQwV4yB69q+o7WT5jj6/Svlb9mxdkGpPzk6kq8HHARTg19RW0hLKfWv2nJKbeFi/I/zj8UayfEWJt/N+iOgt5yF6c1dt5CSfU1mW33fQ1chOK+ojGysfi03K6lIuiT1JPtSO59ajDUpwPeqVNJmN2xrPlTWZqD/ADxc/wDLRf5itFsLmsnU5NpjPT5wPz4rCtBcjPSwsrVIeqPPPFF+bGPzQ3J+ZR/utg4/76q0kYjgnYxyJ5HlGVTKMhWUMSyAA7WxkemQD2NYXjm1Jhs5vNdvOMkXl/eCBQHJ/wBkH9SK1reffZNblwIvtcW6Ipu2qwEbYPUfeU46Hb2r+OOJafPmtVWtdu35H9cZa19RpyT6a/galgg+ytIdyFXwoKnuMrn046fT8a312RqPJIZCoBRskgEc7sjB5/mKworyS/El07Q3EckkqxSRqyL8sroFVC2SFVQNxHIGe2a2ovtf9nxqqqkCl5vmmUbumMgkZwU449a/PMXQdKrKnbY7530bJkkDoVYg9cdcqOv455pYf37yNu3MASPcjr+gP5VFqEX2TVZLaEFpDD54h3AkoQvzKw4ZSWwO9TWEYeykYAyuTkYDcBdpIJxwck8f7J9K4lhajk4tbfoJ7cy6iJcB7TbgA+aHypyMbSKzLuQ/a515Ctag59f3mMfqKuLMZlmkLb2DqN56nhv8BVOJRd+IIbM9ZbZ5A3Q4R0JGfQ5Fe7kV5ZrQitb6fmXQajNt/wBdRbaCOzhaGFPLTcSFzkZP+elOsk2yOePvUluS8aucncoPT2qe0XDt7tX9gcqjFJHRe05XOo0vKxLjrVZLQ6/4vEQJNvZovmkdNx+bH1wRVq0+WP2rV0xBbhxCoRpW3yOOpJr2KXuwPOqV/YKUo7vRf5nRxSEytLtISNflXHQDmvILq3bUPCmuxDmWWz38dcq3m9frGK9I1Wf7FoeqShyClnKSxb1QgfqRXGeHAiEROQEllEJ7fLtIP863iuZNHk04Xo1PQ8nsZRNEcIGVgOWYZ6cH0z9anMrAAGMY7lmxj9Of0rP0eFreyFvNzNATC75DNuUlSCfXIPbNXACVIRnEnUfNyT9Dmvk3iKd3BrU+FnQnFstIdzbt4D9TjtTwI9uZc467FbDH8dpH41mG3vBkuxXbjLcZ6fTOKeBewNs2mQH+51HArF1lrZEez25jVDae7bUj1Bec7nmhOP8Axwf06VDdRMuTEFdAMhjLhv0FV99wRtcl89mGD0p8UPmnJHvxXDWxlSGlrHXTwsJa3KLMrHO0o/q0jDH+P51UlXa4dUIAbvKcH1zwc5/CtptPUOSSaz7y0Axuxt9q41jap1PCQt5lHyLKWUM8YHJGEOBntzTv7OspUUKu3B6Zz/n8Kmis0AUhzuzypXj86sx2qYOVbHchM/yp/XJ9UiHhlunqZR0CCUtkfKeNjYbj2zTP+EdgAK+YVUDlcAKf51thY9pwpQj+HAGaiuIW8tiFIU9GxXTDGRW8Tlnh21a5lzwpa6UqoDtMrtzxz8v+fwrk/DEIuvirokbEKoaRizDPQD/GuxvEB0RH5OZpAD+Wa4Cw3HxvCqMySeTLhlPI4A/wr9KjUTymM7dD+aJU/wDjOZR/vr/0lFDw7c6fe+EIbQwFdTs/E1zPJN50aieCdlXaE2bnVDAOd3yGbod3F7Q/EepeGWlisLnbZNKzvp8/721ds43eWT8rY43oVb3rX8LeH9A8aTM2h3yWmtQSsZtOuQI5ZXRvnKr0fkH7hz3I6iuZ13S7/wAN3Bi1C3e3JbCuw+Ruex9eR1r83nVi5WZ/ceW8lSn7Got+jO0F14R8an97IfCGvj5l86VWtZ3z0EzADnssm0jgbmqj4p+FPinwTLZ3Op6a8mnNLDIb+zJlijUun+sA5j6jk/Lzw1cn5FrcaNJMs7G+juFEls5UK0DAhSo+8zBgS2OArKeua6rwd8Q/F3w3tdJa2kuf7Cui8lrYaikjWcyb/KlMHI285U7DtyOVNdFNSS5kerChWw8ebCy025ZenR7/AJmpq2pwpr2pqZo1JvJ2Clxkgyt0qu+pQAZM0YPTBcV1t14+s9Et7zw/H4M0q4t7aSa0W5luP3hAkb5v9RkH2ycYFUW8fR+UsUPhXSrcAq3mJdyFyQPXyx1rOytds444nFWVqH/kyOZl1i2QEtcwqM4yZV/xqrLrdo/3bqH0AEqnn8666P4iXizfudEsS0e6QBrqQcdxwB9cD0qK5+KOrzeYP7F0qPevlsyXN0G2jtkOP85oUYdZD+sYx6Kiv/AkcY+rW5JCzxlvQMKQ38OMmQFR/d5/lXWJ8T9bhhWFLDTRGAAFkku5MY6cmbOOKfc/F7xNdctDpanBG6OCdWAJBJDedkHjr2o5UtmN1sd/z5X/AIF/wDk0mlf/AFcU0nGcJEx/HgV5749utursOQnkglWXBHPp17V7dP8AGbxXPb3EMh0pIZ0ZJNlkyttI7OJNwOcHIOeOteRfG7VLnV/Fej6ne3Gn3F5faFaPO1iWwhV5EUSbiSJdqAsM8bl9apR7M8TNqmI9g1Vgkm+9/wBDy6RC+uQeWPljIOe4J/X1r2H4CZf46eGu2biUEZ/6d5a8jlVv7Zs5VICMcDPtXsH7Oq7/AI8+Ehg5NzKw/C2mqcRrQl6M+LpK1WL8z9M/2dRjw9q57tfM314x/SvW68k/Z158Oamf+nrGPwr1uvZyn/caXocGM/3iYUUUV6xxBRRRQAUUUUAFFFFABRRRQAUUUUAfLf8AwUctftf7OEq/NgavaN8px/fr8t5BFbGRWJUg4OHyMema/U//AIKIL5n7O7oc4bV7QEDjIy3FfljeRC6v9jKwWZtr4OG54OD+dfL5k71reR7+BX7tep9S+KfDuqT+Dfh28WmahPNFo8ttcxx2sjvGy3Duu4BcjKuCM9iKr65Z6hd+HPCdnDpGqvNY2lytwBp02FeS5ZwM7PmO0KTjgZFbuofFPW7f4daFqdq9p/aDardWF00truRljhiMXyhhtOzA99pNRa58StVtfCXg2/svJgvdQivRfN5b+XI0VwETau8gDB968RXt/Xkfo9GeMioR9mnaTtr197fTtf8AA49vDetoFY6Jqbg5xss5G/PC8fjUJ0PW41BbQ9VAB72E3/xFbo+MXiSPknT5M4J3Qy5b8RKMflTW+MHiSW8F0RaiZRt487YFz0x5v9an3r7nsRq49L+Ev/AjB/svVCNzaTqYzxk2MwB/NaYthf7Nx06/Hrm0l/8Aia6F/i/4kmZnf7MzswclfNABA4wPMOKk/wCFx+JmZi0kTlh82ZJhz+D8Ue8mUquOS/gr/wAC/wCActJDcKrD7Hd8HnNrJx/47XpH7N1jcXPxLv1Fncs/9hXixx+Q+53LwgKvHJ5P5VkN8cfFplhlMkOYiWVfMm2k45z8/PBNesfs/wDxd1jxB4v1WK8s7SPULTRru/tbu3aTMbKEByjswbO7rW1JvnVzzsbWxvsJc1FLT+b/AIB60PCen+DdPF34mQ3l9M2YdBhcDtkGdh0HB4HB6fNWLrfiC/8AFl0kmouogiQrBaQjZBCPRVHfHGTz/KofKnls7+4mkaa4kvInklkO55CUk5J/KrXhvwtqPiq+eGzaOCGMDz72b/VQjvn1OP4fzIFdbeqiloccKdOjCVfESvJdei8orp+bPPPHDY8BeIoELqUjtyrrK6yKPtcJ4YMCPTIq/wDBrwRo89lFe3mnC/mlAJbUp5bvbz/CJWYAfQVY+PF14X074Z61Y2EPkPY6hYCTXb22NxNLObgJlYA6fu+SMZUYOe2a4nwJ8R7aB9D8P6ZrPiHWNZukXFtonhyyhk3E87PPnkKoueWbIA5r6XAYijRhyVNWfz7x5l+MzHNFicOuWPIlrfe7d9E90/8APc+vLR9sCKgVVCqoVVCgADgADoPaqejca/4kHffasPp5AH9KpTa7aaBYQm8uQoVUiDyzLK8j4AIBVQGbIJO1cdcYFZ0fii0t9e11SyxmbTbe4UO2CxXzlOB68L+dfMYqvCdac09G2faZfQlQwlKnPVxik/uR89+O/D1m37UXiSxAfU4dSt472eB03fvJFBaEBSCQNinrnmu9hvjY24jtdO1G2t0j8vy/7Hh8tOS21WBDLkk8Z59M815t4q1CZf2irq9KztJ/Zdq42QMWbjGQmNzd+3QelerrNNJcH/SkmRDhibORAxHco+Gz6cevrXJi+aSpyfb9WePgVFVa6St77/JFG3uJJUxNbXlurDJSSBYmDY6nEp4H+RXmPgiM3fxz+Iy/M6tMrkhA54jHIUAg8kdjXtDRXSJmS1hdIkLySLGzFFHJO3eMDt368ivH/AUU0v7Q/wAR1SQRyCdX3CISKFMSMBt3rwARznt0p4X3Izt2DHwTqYdX+2vykexW+ozxQKZ5LlmIAwVljVuO5aP/APVXOfEDWYZPA/iuFbKXzJdHvlciINGB5D7WLuFz26DrXQ3lzLYabNNc+ILfSyjri9msR5cYwcgIXYsc4IO71yK5TxJdnxD4I8VSWFx4ivtLGj37DU7+WC2s52EDg+XAIxI4OOGAVR61zqburM9SrTj7Nx8jS8F3Ztvhh8OJUiEjr4R02RmK5woj6n2HWtbR47rWrWbUNNtbOVZX82S7aXyw3oWSNFOcdC56DpXN+G7PR7v4RfDE6vKyW7eEtN2ouoPahm2cfdYF+WPHOalXw74a1SSW30rwpHqzQkOwnPl25J6bnuWVT/wEGtsXJuu0vLT5HNlVoYSnbsX4ZRIoKvBKMkb7ZiY2IPJBJJ657+taUBOBWPa6E3hWGPSXntJ2ti3zWCbbdQzFwif7Khgue+M961bc8CiCaSTPcpsuo2VPGfYVJESRyNtQjdt+XBP1xU6kgD+VdC1Zp0Jh/k1agLDqQRVQcnbnqKtxqVA9PrV/bVjKVuVk2aawpc00mutOzORq6sVZVyyn3r54/aw8XaLpn7KnxT8OXfia207WL7U45bbS1OZ3U3ln+9YDkIMNyAPqelfRsgyOnOa+Z/2n/hhbXXwZ+K3xGur9S2k3lpbwae8WUJhvrUs0rZ+6d33QOnftXfCbivd3bX6nBUpRqaSV7Hwz8Il1jQvGGsWF9p6tqMbRR/ZL4Zj89ZGZG9+mRnggnPWvcIrgT3mqT6tZXr6PeWlqtnDbMFk1GESKcRgc7S5QH03qCM8V51ObHxDNrr3kss+vK8L2l7bNtikk895ZI2J5bKtjkZAYemK7/wAM+ILfV/FPgjQFuEvbe3ja5RUQqIFkt97A7eeJIARjpgHvXyOLSryU2rPr5f8ADnJD3ZHrulXHhLS9FvNW1Xw5a27pZ3TfabyKS5bz0hRbO0V/lDbpdyiFAuBjAGM1x/iDwL8QtQ0qXUNS+GXg3y7eJne20Gdv7SAQjdtWCdyduQxX5jt7dceb/CLwB4r8TWGjeKp7u3vNB06C4uLXT5Lx2ufLiiJ+0RwEbVXHz5zngHGSK9C0b9oXwJ4G1OyeBodX1PTJJLpZ/D90u+0jXiR7i4I8vy87cL87FtoVctzyUsJJS5Ix531fbyHOWqbRzXwhitLzxVYarqOltLpzATQQ3ahRJn5fMQMMsF5wxXbuXvjFd58QfiFBZfYbC0u7fUtb0W1+yR68XM0KosxkhhVWVd0kYY73I4JKjpmvmjxP+0lK/hifQPCv9owNqBEut+JdVm36trUxHzb2GfJh/hEasTt+XIBYHntB+IVzAsTwyiKSH7gdEkVTjHCuCv6V6E8BV5nJ7dE/66nO5cqaR9e6X+0tp3jDxL4D0A6elpPPq1gXnRUEUdyJI0+QKchX5XkYwwznaDXVftIa63hvwENTWzXUGstRtZ/IkQOnyycOyngqhIYg+grE+Hugadr3w/8ABWteMfD+h3vjG/vodW0VNN0iC1vLGxidWjupDbKrMX2bxuAXYV3A5p/7Ud9nwQts7+Ut+byOWXtGiWU8rvjvtCEgdyAO9e5gXFUKkEtU9RRuk76nhfirwf4VvfCr6xJqLXXi7R9NuNSK3Tmax1Odw1yUZOCqoMqu04bau4EV8vTPeavrENzfT4vJJ52uCUAO5ArkbQMDl8egx7V734m1rU/EllpOleIpdP0Oa7gglNvMM3NzaRjIjkwuYImYhNzH5j0Xac188W8Gp2c3n3KgXP2ySKWIsMo7ZMo2/hyc8cCvSyl2qxk2r3VvS5KXutmrbPh3HXjtXR6Y2FiPcHtXLQHDnuOldJp53ogHOBxX9QVHpc82C6novga4TRJL7xFLpVrqx0toPIivHdUjuHZ3hkARgWINu5IORtDAj5sjz+xXEiZYll6sRjJr0bWry0svAmlrDosehX1/YW5m8q7eX7ZHGZVjvGjYfunlV5OMncp3AKCufO4PklBHQ142HfPUqz80l8v+CdTvyo30m/d4zmos7nP8qrpKWxUsLc8nj867YvlREtWW5TttzXuf7AVwF+OHiSDvL4ZnI/4Dc2xrwi8by7Vq9s/4J+gy/H7WX5IXwxeZ/G4thXkcRf8AIhxV/wCX9TowWmNpepyH7ay/Z/jx8SsdZbeyk/Owi/wr9LPisy/8KD+GUQUkIdN+7JyMWD/l/WvzT/brby/j944HQSaZpzKP+3RRn9DX6S/FfdYfB34bwSBSzfYoirrkqRp7cjpggjr9a/N8RJ/VMtt2X4JHXXStifmcppXyxkDJx3rct24rB0x8iTHA3dK27dvlGa9RHwjNGHnrV+JtnJwAOTWdCc/4VeRd6FfUYzXTHUwv3OgCGG4MTZ3QylSP0/pXrHhfP2QDqMV5VbzmbVmmAA3vuKnkcivWfDMRjtFPbGOK8/MH+6SZ6GXr98y5rHOm3Xr5MmP++TXA6bzcQ/UV3+sLu067A4PkueO/ymuB0sBrqD3Irz8L/DZ9ND4z8sf+CtOo7/2vNKXH/Hr4csk+uZLhv/Zq+M9BlC6wZnXI8/cR+PSvrH/gqnexz/tn3EbSArb6Tpsb/wCzlGbH5Nn8a+UPDyJPrOCwWKS4I3ZwAM1xS1a+X5I5cVblm32/VnpMcLR2u6KO3kjd/miuEVlyeMrnpxj8qW8tBNeIblBJI0RztUqqKqqFCgeg/CorqzaW2jdXyFO3azYB9xUywNCsKu5lYqxy2MdAAOSK1lqfBp295S119TG8XWNtp6MtocoYQWBOcNnms2703Z4Qs74yf6yULsGPU/4VoeLLOSwi2SY3NCrnHfnFUbvzI/CVmCG8qVwRk8DG7GPxya55bs97CNujS5Z395fMx4Rnt0rvvhnogvvE2nSsAypOnykZzz6Vxmj2n22fygcE/rXrHwktXtNVBlQqYp0kBPQgc5+mBXO2fUSdkz6Q/wCCfdotvpHxTdM+X/wklvbJ6bY458f+hCvp748xib4A+O4Cdv2mwhtQe+ZbuCMD/wAer5s/4J6gyfCTxJfMM/bfFUzhv7222gz+rmvpH45vn4SXkfUXOqaTAR7G/hc/+gfpWjdqbfkfQ5dS9rXpU+8or72iLSVjtYkhhXZDEojjUdlHAH5AV0lm24iuS0l8otdTYHgV8/Tdtj9xnDdm7pEcbatB50zxxzlYAh+7u5wR364B+vtUvie5e41OIucsFlJyeQTM/Htwo4qfwvFZXN7b/aIvMkhmWRGKOwRgOCSOB17+tc8nlFI5YXeZbgNOZZG3GVnlkZn/ABznFb4fn9reKvF3v5WVkj5TH683lb8bmF8QtQfT/DYlibbMLu3aM/7SyrIP/QK49V+yWSrnjZyPc/8A161/ixP/AKFottn/AF14WI9QkZP9RWBdTblT5uPLAI96xxsn7R9jvy2FsMv7zf4GraTRSQxm4uWSBCf3awh8/jsYj8OaTxJLBPoVtc25cx/amjJkQqSdit3AJ6jn61c8K2sU2kJNNKkRMhG4vtOM455p/wASFVPDOnlZvPj+3ErIH3/8siCM/hXymfT5Mqn52/P/AIB8NVt/acku7OespibJEwAoJ6f59/0rU08kj8awNMcmBh6H+lbmnn5Bx3r8ig7xjfyJr2U2kbsJworX0g5nBz+lYkLcCtrRuZAw6jsBnNfW0V7qPCqHoOjDeFxVvX2ItUABKeaPm7Dg8f59Kq6Ew2A42ima9KEjUFgTvGF74wTn6cY/KvSyp82ZUfVHPL4SpBJguf8AYY/+Omvzt0uYTfAbxZCCS3/CJ3DAAeiRt1+gNfoOsv7uf/rjJ/6Aa/OXR7hV+CPiqVmC48LzINxwMvEEH6sPxxX6LxEtaFv5l+hrhPi+aPPvhfrcVlpT280Mg88s63dvL5csalcOnKuro2FJRl6qCCK+m/gZ8RbLQtfgsEubO2srmSK5umRDbXKKAQNiI7JIDtRXCjdsMu1PnOfkvwLJmxhj5XAyTnPHsK9u8E+JvClp4I8Radqfh+7PiHULqOa31+1eKQxwRquyDynK7AXDMzKSTuHTaK8qN+a17H9AYiMauH5ZRbvZadPP5f0j17xzKPGngLTPBWieHrm5uvDO2Wx1P7IbRWDyzCcMJNpQTjy3SPqXGMcV41o13nSnYY6Vu+EfHviGws9cudI1Iafuhigjv7uOMra3MxaKF1lkBEW45RmzjYWPBUGuS0/UEvdDmvYoBbRTbpFgQkrGCSdiknkDoDnkAGqmr1IyXa3+R05ZOVCFTDW0vda3d3vf8/VsseEdUNvLdSdVWOVjnpwjGvUv2i7p9L/Yg8OWjNse40rw5bFcdcQxSH/0AV4Np13JDpOrMpzILO4VB1yxjZVH5kda9x/btC+Hvg54d8PRn5be+trQLuzgW9uUHPf7tfX5dpQqNdEz8+4ij7TMqEe8vyPiOBswQc5wqj9Kup1IP61ShGAg9AB+lXM8sOR6V/RuBi4YWlF9Ix/BI/m7MZc+LqyXWUvzNrSG4Ue1dfpz4ArjtK5YDp6e1dbpz5xnpX0uFd4nxeOV2zp7VvmUfyqPUTmy1Q56Wkx/8hmktn+6T1puo/Np2qc9bSX/ANANd6sfMwVqi+X5n6O2DbLS1U8YjiXH0QV8/ftuXmdA8IWg5El+8zHOOFicD/0LP4V7tp0u+ztGzw0aN+aA/wBa+c/22p98fhNByBLKf/HDX4nksb5tTv3f5M/c81f/AAnVLdj5C1vEjOiuYgRt8z+7nv8A1r0SHwm/hSDRLdZbi5hubvWrC2ikmLb7b7GrbGI+QSN5mQqcgvhsMMV5xeSxLeB7iIz2wkUyxKpYugI3KAOTkZGBXoOmJqupEC9kEV9oviFrue1iVljuZr9SILmNy5yJDbxIeeNxbPFeH4pQc50Ha9oy/T/I+u8Lpzpe1SlZNx6eT/O/6l/WmeTw7plxGhWxmjtNqOFD27raKNmAc4fc0gJABXYepNZMdjey2z3UdhdyWsaCV7hYHMaR79m8tjAXf8uc4zx1rX1HUze/DqCYHZLdXVmZY2QBhJFZmAj124hRh/10I5wa7zxh4jnT4L6NFompyTaM0cGi3Jkg8iQjaLuSAqGKsizqxD7QzdckE1/N9SEack3t/X6/5n9pZLmNbDYanCnBNzquL3slpfVLfou9r9zyKQ+9MZj6U139+3WozJjA/QVikfpcmaNq/wB3oOK5/wAUHZq9jIP4o5FP4H/69bNsxG3PcZ+tYvif5pbB+4eRT+Kg/wBKxw9lVXz/ACPOzD+Cn5x/NHtf7N5/4l96T/Fe7vyRRX07a/cU88CvmH9nE/8AElmY5+a6cj8lH9K+ntOJaMZr9tyaajhYLyP83PEWP1jP8XL++/w0Nq1bODnFaCZJFZ9qvAxxWlAhOK+jVWPc/I50pNWJVXin7akSLA4qQR5FaKtF6IIYaVrMoMDzWPqxwI/+ui9/euhljyp7Zrn/ABBCYxD/ANdUP6isa80oO510KEozTRwHixTN4RRfMYKLwfIvcmN+T9MDH1q7/aFtPpn2S3SyhkMMok81DGyOchWD5+Y4I6+nSo9YiM/ha+jUcpLFOSAM4DFePX71c0kga4YMzRp5nJTkgZ5xnvX8h8T1HTzKcl3f5n9TZIvaYOMW9l+iO8s7KKDRLu4luhE29YLS3W6jcXC5VzIVGSrDc4HTIXFOhmE/lw7PMmIPlhYdzMByBxyec/SsK2v7e9W4aRWtZGk3Q+WAYigB2xt3B9GHqc8VYjv5I43UMdrfKyo7Llc9MjBwfY1+f46UKtVSS08uup9FGLfqdFNPFqCafDf+bp/2GYBPNiw5jVkdokOcggqPlPHAPBrYsZv7TuFbTzJdWZjzJNJHkSMVcfLgjacsGOR0THvXGy31pdTXFxLoenPPMDmRo92Wxjc27O4j1PTArtda8rw/plnZKrecjKJ4UO3zlaLduVhgAqSBwMZByMcV2UnGUZVE9I9/uS/rsY1ElaPV/wBMypoksy8EcpmwVDtkEBlz3/4FVSxi3+LNNl+bC29xEcHj59h/9kp0cisZDEXZAo5fqOnv65pLNM+INPlHVFkA5x12/wCArLJX/wALOHcdFfT5XHH7Xo/yDT8PZRnqCg5H0q5ZAF146t+dUrFgtnEByNo/lVzTjumQDJCkk/iSf61/X1r2Ohq85s6OEgKB0zWnC+wAjpWTCwLjPbmtS1/e4C969azSSPGxK5pLyE8Tz/8AFPX4A/1nkxZ9jIuf5VyumttW39TcSHP5D+hrV8Y3XkaHaRBfmmuirZ6AIM/zYflWLafL9kJ5yxbn3at6S0LpQ9x/10KOs6RYf8JFqCm1O53MzNnP3vmJAPuTxUR0DSwgLW8jx5wVzt57Z/WtfxQywa5FceYY1kUKM4IG088Y9xVQa3YWbwlNaj+1hipVyu4ksTwFAxjkcDGB7V8/WhFVZaH53ioyhVaKw0Hw9Fhrm2lEOMnbeGDH41X1PwraXRVtDkdomOPKuLkTsD7OowR7Enr14roYfGJkQOJBLtIcSbQxUjuM8j/ClfxJa6kXS4W3Ls2SfJCyM3Uc8c5xWVo9Ecbi92zgBok5XAZGxyY3BB/PGD+dRmwu7NjixlbuRECRXoy6nE0YeKdZV3fPFGoAB656dPoKtWvjCD5Y5I8oAOZYEmA/EAf5Fc08NTq/EjeNaVPY8pme6I5tLqEcdU7VmXn74HzBOvqcf/W969vnuNJvtzm1t2kcZVoleHk98K3Ws650vT5FJUPbr/AplLgH8f8APFcksrp7xep0LGyvdo8Yt9SSIeWh3Z4+cYYfUVpQ30MwC+d5JHeRgoJ9ulemS6fpJ3CQwyAnJDlTz7nP9azbvQ9GmH7qIo3Zon2kfQ1istS3d0U8XfZHGz20EkEMkdxPcSkfvQ4j2ZyeUKndj2IH1qGSFFtmQ+YrDJBVwAePTuevOe9dw2lQgB0jw+D/AKw/Mfx//XVafRYLkKrJuZs4Kn5s+mRzW0sDTXwmaryejOA1fV/CGnaBaWk/iGXTL0hpZTrFqYIDI2NwjkAKlRgDO7nqcZxXmVjrmiQeO7F7LxBYa/dzK8MWn6JHLezu7EAf6tSFAG4kkgACvQ/Een6haald2thFdTNA4SWKEFpEyARuA5GR0JHOa4rzNUtNYjlnS9t0VwR5qOin3PGO36V9tRpzqYWNBtKNrH845hi8NgM8q432cpVoy+T7dDza9uYbPxHrdvIzZh1O5UIUYGJlmbuehU8evFeseDfj9q2kWT6T4jtx4p0G4gNnL54AvIoGI3KJMYmUddkuTlRh14rC1vwZcav4k1jVdEm36nFdSPfadKipLHICNzxjpIhznIzw2TjNcvpmlz6lqtppSKlteXMiQxrdyLAgLfd3O5CgHpknHTmvhMRGLk4dVof2llVSjjMJCVVfZTfk7fgexJ8LvDnxBsp9R+HetpLMitLPod0CslsByxZDl1GOcgMgzgHisfxXr/iWz8H6F4H1vw5Dp9vpN0ggvS85kmYsW4JcxEbGIG0ZxzwTXn3g5Fn8XeHJUd42/tG1VJoHKSIGmRWKsDkcE9DXp3h74sy6nDZeHvG1lHrtg93GIr2OKNJxNuVY5JQAPMwcfMCrAFvvc1NJzirLVHsSp1qbVv3kY6pPdb7Pr6MZ4jZU8Ta5kYH9o3OR7+a2f1rLadc8dT711+sT/Dn7bqX2y58RPq4mnEyRxyrD9o8x93zDHy7vTgiq8tx8KYySkXiaYdg6zE8fWTFKz7mUMc1Ffup7djlfOXBHCtnIbJ9OmP61AZjkc8fSujGofDRGVXsdYlOTuKwzqMZOMf6QD0pv9q/DcBgNH1lmOeWgcqOuODd9uKah5ocsdL/nzP7v+Cc05KAE5GRkZ71C8jZ4zjp0rpl174dxAA+G9YmIABIt0Ct3PW6qK68UeBmkgNt4Tvo4oySyNBCRIOynM+QOvf0ocH3Qlj6ttKEvw/zObi3TSImGO7gAfr/j9K4X4v6bP4f1rRFvGRZdQsPtcUMbZIi82SNS3907on469PWvbdF8e+BbLVLVk8FX0c7TpFHKksKiPewTONzHgn16cd685/bTsJLH48BSZUSHRLWELIzHJSe5UsgycKxG7Ax1JxzW9OO7PnM5x1ScFSlBxT726fM8buWxqumYx8r7iADkivZf2c2EXxw8KSsfkE0zEngf6iUdfxrw1pVbUrRdx3h+Qf617h+zeBP8aPDa5wEa5DN9beX2PfH51jiV+6lbsfJ0dKkfU/Tz9n2MRaDqijtdDJxjJ2CvVq8q/Z/bfoWrH/p7/wDZBXqtezlX+5U/T9Tgxn8eQUUUV6xxhRRRQAUUUUAFFFFABRRRQAUUUUAfMf8AwUPDH9nohDtb+17Tk/8AA6/LDUZDHMJzhnWQE84zz+n1r9Vv+Cgaq37Psm4blGqW3/s9flb4jtiYpFg/dvsY75GCgYHXP618pmbSxHyPoMv/AIfzPpXTp4Zvgh4ptDgXFpr9lcqAR92RCnH/AHwwrjHv7i4t7e1lmkkt7TeIImY7Id7bn2joNx5Ne52MPh6W28X6fL4U0qOTRdMtryaRLZJPtQKqyvjAyQpJ57n3riH8ceCxK2zwNp8sQyAxtI1Y8/XjvXguo+kT9RweKfvctKT1T6dUvPr+pwGfl7jjORUkc4idWwDtOfm5H413w8feCiefAVh9Ps6Y/wDQqjk8ceDy+V8BaYQeSGtl4P4Gp9pK/wALPU+tzensZfh/mcTc3zXVw8smA7ddoAH6UwSbjwePpXbt4x8JGNhH4G0qOY52uLbhG7HAfmoofE3hZ3P2jw/bRxgni108MW9M5lA/z0oVSb+ww+uSS/hS+5f5nIxK0hBOQo/WvZf2WAH+IfiLPG3wrqGCTj+KH/Oa5i18T/D6EI0/h1bhQPmU6bsZvxWevYf2evGfw0TxlqE/h3w3dWGsw6RO7QsrxpPEHTcHLSOu3OzAHPXrXTQm3UXMrHk5ji51cPOEaUtfJW/M9a07wiP7HN/rdy+kaQWSRcL+/ucAjEa9RnPXGfQDrWLr3i2XVRb6ZYWw0rRI5YhHZRfefD8mRu+eDjp65puta/feJNRNzfzebL0RFGI4l/uoOw/U96qaZod5rOpR21hCZrhZEb2QA53Mew4/pXXJrc86ND2f73FtX3t9mP8Am/N/Kx5n+0XO1x4D1x9yurappkLeWmMEXgwWz3ZVzn26V2n7NdnDZaTZvFDGs82N8yoBIwBxt3dce2cVN+0zJ4bs/gt4p8PaYrT31nLZ6rNcx4KiYX0C4d/4m+c8DhRxT/2dAZNP01VPO/HI/wBrivpMrgpScmj8C4+xdR4ilTpprm5dOrS6mDpGoS65rUIfUWvb6Rywa1JMSRDIiEj+W4RMbyEGS7MCWwAa6248J30l4l4ZdVR03Ir6fK1tO6uRnLgMcDqMk9ycjivFfhJ40tdb8Nado9jZx3EipM0lsjWuyMi5dDPJkljK7A8D58KoAxXptjBo6XJimu/Dv2uJj5lpJF5cyEE8KGcFj0yNvFfKYxQUuax7eU1pSoJTvc88Ph4ad+0VPpbXmp3waxhzcX9+81y25ScecQG2jGBkA4+texxQ3NkJmFh4hvpVXkwbn5YcbFOEcjjocDPJ7V49MdPm/aXVIRZNp/8AZ1oCsJj8n7pLA/w5z/SvR9S0qPWtQt9Kh0CB5ZImlkk1lCtvGFkwFVIyxnOVDbQVxjkilWlzKEl2/U1y/WVf/G/0NDSpovFBvlWLXvtNjIYJ7e6szhctjbjZsbJU52MwIOSa8x8DwSS/tP8AxVgCzxBJYRhQqvjyI8jBBA+mO4r1VvBkWnWwm1m5kKx8AGGKCEZwOAULDkj+I14z4LstMtf2ivifFNCslnHPHtS3SSYsfKU5TyjuJBDc5wO9FG6jO/Y2xkVKpRt/MvyZ7zJp9rFtaeS6TzWEINxclBIScBQPlDE+nWsHxl4e0uw8BeJ3jtfIKaRfMIftkyfOLeQgBDJtY9OAD9Ko2WhWlzqiXWoT2ug6SikQ6fqWoJJJdZA+dgzkRAZ+6rEnjJHStbxJpHhb/hBfFMlkuhSTjSL3ypIWgd1cwOAQeTnJwMc1xcylJJnqSiuVu/coeDdH0e5+FHwym1OKz85fCenRiScorbRHnALEY5JP411ljrei2+kWmnSapps4gG15n8s4Gc4QAk4A4yTknn2rmfAHinwvovwj+GltrOr6Pp11N4YsJIra9mjSWQeWB8qNy3IPTvXofhbw6/iyMXFvp5ttPP3bm5tPJEg65RHUFh74xXZOjWrVn7NN7dPI87CVqVHDQvJLQ4jxJc2lzr08ti6vaFYxGykEHCAE8E98mi1bKg1a+INimj+M72yTbsjihYbECD5kGeB9Ko2TZUVpOm6T5ZbnqUJxqRUo7GlGcCrCgdcZqqjCrCthNx6VaatqdLT6Dxkvkd8AYq9FwBVOHLsCenpV1BSoK7clsyKz0SH9KbSnik7V29Tm6agOfwrxv9piPzP2Ivj5HtLH+0LogAel5bY5/AV7MBhGPtXk/wC0dE5/Y2+PqIFys97LnkMMSWz5z+Oa6YX5orzMLLVn5R/CbXdV0fw7qOo3ttcSWDiUWN/NynmiMJKvPJIQrj0PPWvaPh94R0vxrJcaXdQ2w0yyvFit5bi6ltluWjiQXs8kkWJDGHkjUKpGSIxkAMD43p+qy+MPhTYRy+SjwX8VtILdcOVEjPJK+BwWEoye+3mvcS9p4JsfhxqOnRxSWtw2pLcwkmYS/aYI7gMVYAFvNgkG0ccKPWuDGq7k46T1tb+6r/ieSrKRe8V33ie/8L6n8NfA+iW8EUt7caXPqkdy4tbTT1KwuBKQv7uaSKRUyC5iiOVJfNcp8Sv2dNO+FPwxuJtS8aXUmn29/DbapNoGgNdJLetEJIkkkeePbAmSqcfM4dsZ249Ik+KWoz2r+ItRbT7DwtBqXkQW2papHaG7kKli4eQFppRGUZsDYizxKNvJPjP7RP7VOrfEHStW8JaVp40Tw3qV9De6gx1RdSmvmhQLDH56KqCFMBggB5C5Y7RUYBYpzUFBQje71u39/XboEmmzwy4aG3uMWt013CeRI0Jib6FSTj8Cau22p+SgYkjArnhOQM11fh3wa+sRR3mrazp/hPRm6ahq/mfvP+uMMatLL9VXaO7CvpJxS1kZNHu3g79rnUbXwPofhFNMVNYieCxj1dBHmWMOqxCTgMSECx43YwqnHWvob9rKeOy1bwjDMnm2Nte31zNbBSxuivkpHAEH3vMY7COAFLEkV4H+zj8H/h5F4h1jxbN430Lx/b+H7VJbbQ30y5hZ7qRxHHJLDMF3JGSGGN4LFQwA69z+2h4v/wCEb8a+D7+4LmC1s5GkkXlleSYsWHv+6Q/SuGl7GPtIUF7270a39QatseZXfgvWfh74A8a/EPxHHbax4zhuGtb3ZcrdxwXTSbElmGMBkaRsKCUzFGQeMV8/XXiBb2ayMRbfMkSzTMeSQBv/ABLAknuSa+rdf+KGl+PNKk0KG2uVn1jRbvTNQDqiW8hjjluYHVQofzVlUlmOc/UV8b6fH+4j38CKUocdegJH8/zrfLW3UbqK0rr7ui9E0w0aOsgb96cHjNdPpKQS3Nql0zi0aVFuDGDuERYCQj325x71ytscsSa6LT22lOfav6dnZxPJhdM7r4ga9aa74o1660kXCaNdXzTWcV2oEscIASKNsE4CIAgGeAork4zjirDvuUD8qibg8DmuOMVCKiuh0u9tSxuwoq1bH35qgJCxHoOtWYX+fAp8zsTbXQm1WXbZk5xXvP8AwT1OPjfrnqfC1wSP+3q2r571uX9wi9/5177+wA/kfH2+iyB53hW7A+qz27fyBry+JF/wgV0t3Fm+C/32HkznP254vO/aV1K324Fxp2lRkjvuTb/9av00/ailW303wfZKiqkepucg/wByDYB/49X54ftKaOPE/wC3V4d0llDpfXvh21KMeCrOgIP5mv0C/awk2XPhNARh7u7kGD6CIf1r8uqt+yy2n/cv/X3HTi5KNLEz8/8AI4TSm+Vj/tVu22SBzWDoyfLzyc9q6SzhLYOPlr1FOx8I4zl03LkS8960LVcuM1WCqvAHNXrPke9bxqO1yPZpVOVs29OjJdWwMg9favYvDyY0yI+vNeSaWu7d9MivXdDP/Estweu0dK4sdLmgj2sBFKoyxqA3Wdwv96Jx/wCOmvPNJGbi247qa9JbEgKH+IEfpivOdGXfcQe23muXCv3ZL0/U9xL31Y/G/wD4KTXkWsftz+NIkfCRSadaMwH3StnCD+pr5u0K2kuJlijUtK8xQL6nOK9r/bNupNQ/bj+IjStvYeJDHk9lRUUfkFFeU+Boc291cZxI0nko2ehbqfyBrkl8Wv8AVjjxtR04SfkvxbO4j0WGS3h33d7OQu3dHGpT325bOPepJNPnVUis71pJFyEiuItj8jopPBPHStbTbOS5tY5PNlRCSAiHCoAOP0pJoXSEG4Jkibg7xyvuCOuK2lE/OvrEnOzle3TT/L/I4bX7ma7t5TcEmRAEwRgrg9Kh1C/MnhXTrPYB5bht/HPB/wDrVv8Ajmz/AOJabzrJu8mZv7zDBVj9R+oNYWsQw2/hfS9ih5JGR3mPBzsPyD2HOT3IrmndNn0+DnSq06Tt9r7nYraRBIGWeMnMbgYB5z616x4LkkttLurlmZpY7a5Y7jnGIXNea+FwGEw45AOPXntXpkTeR4O8QSkAbNMuWXPvEVz+tc7Z9NLTQ+ov2AIVh/Z9sQOTLrl/I3PcCFf5LXu/x7lKeANBhzgXPiWwjIz12JPL/wC0x+VeIfsDxqnwE0fH8Wq6izfXzEH8gK9P/aa1FLTTfhXblysl14tZ9vYpHYXAYn6GZaKv8GXofXZK+XHYf/FH80bOj8IMV1+ljcVGOpxXJaFhowR07V2Oi28l1MsUW3eecswUD8TXg09z9trO0G2db4cSbTNM+yQzObiW4knaXI/iIx+HAH4Vyf8AZ1novl2Ono8dhBFH5KPM0pAaNXb5mJONzsQM8ZwOK6bV/DWqa54N1m00K/jtNXeELDdRuGEDHHOenc1yltplxommaRY3k5uruDTbRJrgvvMjiFAzbu+SDzXRh6bw9aNGCtC0n821v+PU+GxcoyUpc2t9V8t/0RwXxPl87XNDgBz5UNxOQO24og/Pa1c/LIWMaIN8jEIiLyzuxwqqO5JIAHuK6LxdCL3XA5zuSERDB7ZZv5sa7H4aeHdLtrIasuli51mG5dVu5cyNEAAVMYPCHB+8Bn3rHFQc5ux0U8zpYTCRTTbXT1uZsXgLWdJ09ILqyKTRAibY2fmzyB6gdM+1ZXj20Fl4H06JUWMJdM+1BgDKnt+Nen3dw9wG83e3PAI5/HNec/E4/wDFKxdMi4DY9j/9bFfF8TJQwSprq/yR8XSqupifaS3buzidFfMbr9D/ADrorI4Va5XRGO9hntXUWvAWvyujaXKjbEv3mzXiPSuk0VdpRguccE5rl7c5dR710OkNJLI0cDBZtuQrfcf6nsf0r66n7sTwqmr0O+0yfEfoM4qp4luSk9hBuOGiaXbtGOoAOevrx0qDR3eQmMrtfuvoa5/UdTN/41ulydtnZJahc8ZEjMx/XH4V62QrmzOlfv8AozlqfCapci2uT/07zH/yG1fm04Ufs5eKpXUHOl2UakjPzvcW4H41+jssm3T75s8C0nOf+2T1+a3iab7N+zII97xm7vdLi+TjOFd9rH0+TP1UV+k59G8qC/vHRgYudaMV1aPPPA7t5QQZGRgqe9egWjsIGx94cc/pzXmvhmYwXKhzgg8EfrXpdlKkqnqBjgouRXgvSTTP3LC4qpGKp1Vqj0PxB8QZNU/Z/wDDnhe6s4odM0l76W7mi2pJfsWeKyiPH3kNxO5JzxGp7YrnJbm3/sy/bT4prbT3mla2guXEskcBb92ruAAzBdoJAGT2qh4vFv8A8IbosNqjLHElxIzHktM9wfNBx0wn2bGeevYilM3laII85BUDANau85K62R7GFw1OnHnh1k+um9/6+4reBLIa14n0nTnIMd7qVpbuCPvCS6iVgR6EMRXov/BQPWWuZdBtyeHvJpyvYEhv/iq4P4FwNqnxt8FWpBMf9t2szj1ERac/+iquftyal9q8Y6FaA8w2skp57tsHP5GvrMCuTA1JPrY+Hzte1z2hTj9lX/M+d7fkITxkA1aDZIznOMVVtzlUYNwQMCrQ+bGP0r+kMGrYamr391a/JH8yY982KqO1vef5mxpbAN3z7V1OntggVy2mvtzzj0robOTDLk8A819DhXZHyOLV2zq4HCKv0ovWBs75cElrWXjHX5DUNvIFUDGPcU+4Be2vMc5tZfx+Q13rQ+YStM/QvRpw+m6cQQc20B4HHMKZr5y/bNug83hiPusszHPb5FH9a988MXAk0TRnzw9hbv8AnDHj+dfM/wC2LemTxH4fhDbQkE8h9/8AVgf1/Ovx/JabebQ8ub8mfs2aStl8/RHy34gaA2twLoStbFG85YGCyFP4tpOQGxnBPHSu18IahqMnhDSNRu4bm5s3vRFLeMw3KlpJayRjcfvFI5ZQBg4DcV5/4rk/4ld6T1ELcfhXdeGteXSPgrHAs8Rv7zxAPs9uMmQLHDH5jEdNh8wDkZzjHG7HzPiXJe3oL+7L9D9E8MaLeFxEoK8uanb8b/5mnf3lzNpOnwzSvK0TMZJAm2N3JO0qe+U2n0G4+pquLuQWzW/mv5DOJTEGO0uAQGx0zgkZ9KqFojpsMkMjtHFdXFtHG/JSIFHQZ9fnI/ChHyM1/OVdNtN9j+4eHoRWDirLdvbzJWPIH60wkg5oLcVHuOa57NLQ+qkyzAxYjc2PTFUfEHz2sbHkpL/MEVYik281V1lg+mzg/wALI/Xp82D/ADrKCtVRxYx/uHY95/Zus8+GLeTAG6eRufQkj+lfSmnw7Bt9+9fPX7OQ8vwnap3Gxv8AvrJr6NtSGMbdc8Zr9gwSccLFryP88eKYxr5piaj6zl+bNS0hziteCDIqpaRnYOOexrXt049M16aU3G6PhJYaF9gWHpTzF8o7VMVwtMPPrVRqSpvUj6vErvCPyrnPE6ZEJHO2ZWP0BzXVOcoT3rl9eYFkU45JA/In+lLE1eZKK6mkaMYJtHDFM2k8cilo/LePIGeuRux3IP8ASuKQEOSSvD7flYdfp1//AFV2d2GjsxOw3RSTSx7cHAKjPXtwePeuYvtPjs3jKTGaYyIspVQEXchYBe54xziv5d4qhfH1dNpP8kfu/D0rYWKb3SLenpJ5cxjjRxGjOdzYBwCeeetaZt4tkzw3qHYzYinQo7xj7rAjIJ5II4xjIyORn6HcGSaSEIlxKitIFa0E2xFRmYj5ge2ccjjPUVasLhijRKo2ucE5yW44BPXAPbpkc5r8/qRjGN7Xv+Z9XZ83oaNgzKyqsqiRsooHy4z8pBPQcE9+lamoXIvPJ3Mvmlt00pXadzdQcEgjjhuvOOwrJjlAmWQIoOBkFRtJIweOlWo3KoNhxjPJJ78d/rXlSnZcqMZrW5ozJaJbwz2kkgkkWZJ4JEysRV02FH/iDKckEDBotJhHewuVVgucq2cHkcfpVG3lKQyJuIXltoJx6Z5+tSRSgOpPU/Kv1r3snqQWa4eo7RW3ls13e+/a/ZGUY2ut9x8b+VDgHJUEZPWtLQYzIjSN0JwKx7hyRIg5LOeB9TWtd3H9laA+zHnSYhi93bv+A3H8K/sChHmaZ6Ti7WW8mi9DqKSTBYySGOM12GkwBYCzH5gM1xvh3TtiqzjGMda6h7kpF8pxn5QM9a9KTseBjnFzVGkc141m33FhbnjZDJMRnkFmwD9PkqqR5U9kmf8Al2jcg9cl3H9Kr63L52sXYIy6RpFz14UcH86nuX83VyR91Io4x+GT/WuiktDqox9y3qzS1u5utN05NQtooZvKk8udZovM+V+ARyMfMBnr1rGg8e6mq+WNPsWx95VsRj04LMSK6mOzt9asdQ0u7G61vYDE4BIIOQysCOQQwU8elef/ANh3Gk3xsJVmtm3AB72R5FIJ5ZWLFsDB+Unj6V4+Oi4yUl1Pg8zo8tTn7m/Br1ndFjf+HyWzndZOgJOP7u7I/LvUV7eaWY5Gs9Fuppw2DHMzID68tkflSReCp9qSCeXUS3T7CflI/wCAsT69c0osWjJXypyynkZY/XIH9RXmqXc8RxZCupyhfl0VIcgEZkHIPfj2pZjeMN8duwjVeEWEMFHpk9vyolubmzZRBaF4948zz5AqhTnkcE9ew/Suki8O6pEBNZQ3CZ5D2Mrc/ipHXPei/SwuS6uc3Fr9+qJG1jaMwGxnS0KM+ONzAvjJPcA0/wDt2c/L5MQY8ZUBT+eK1LnSNRPzXMLGTqS0Dc/7w/iPv1rLNuQg3Aodv3SCf1rNuXQtRi9SJ72QkoY4Sx/hkhB49+OarWvjHR49QexuZNLSdQSYL5Htj+G5lDHr93OefSru2MdNuRg4PY1It5LJG8Pk288LkErcQrJg+oOOKSl3ZThpojXtNX0iSI7tJ01dw/1lsgGeP72Sf1rN1GD7RIXsTAykjEUilto9iCM/0pLbQ7i4YyyQRwYP+sCBcjsM4H1qzLpWUlW2e2uWRtrBLkCSNvRlOP8AJ96pqUtETeMT57+N+lQXPiZZrvStFvpzbQjfqNmZ7lGC4IF4jRzlOBhWdto4HFch8C/CGmeIfjppiXEVpo9rptpPqZSznvLiKdkKRrFLHczyJ5TGbLcdFwCM5Hf/ABpikTxGYpVaKZYFLLnPJ5Hcisb9mp3t/jTqlxEiO8Hh+5IRo1cHNzbcYYEdq96pSUMJGp1Px/CZjXrcS1cHJ3gm7L5HP+N/Cmn2Ou6h4z03W5rG+vNXsoLezjidlkdbma3lkMm4+UALUlBggiJgDnAr0HxF8XPB3xI1jVrHxRoCLpZdrix1CxjEd3BI4RS8iAt5mGZ2O0gkAna3Arzybwxd6lZ6cdE8Rza7oyXdxe/2fKQBau1w0rmM5wwLM524BBBHOaxI792khAHl2xd5Y4CcKC6hXwx5wwVc89vWvkMTKliJ8yX/AA5/UeS4VLDRpzndxvbo0uh1WpfDq98Pz2et6VdQa/oPnq0WpWLF0+VwQGHBBGBwQCPSucsJFn8SacAAVGpQlsdMCdSwP5GrvhvxNrHg29N7ompvYyzL+9jjAkimXJBSaJsq+cdCOhByK9Gl8X+FvjF4hs7rxHHF4N8Uny1+32UBkstQmQ/uy3eJm+VTv3Dph+1RDnpvuj6qM6+FjKU1zxta63Xquvy+44/WZRPr2qScMJL64cY6YMrHP5GoNyFjxj616Hp3wV/tixe9m8VW+nyF2JtTBEZBzkZDTq3f07VFL8GbeKadH8VRPHHt2yAWi+Z13cG44A45756CsbN62OOOa4RRS5/wf+R545AJx6fX9KiLJkjPr0Fehf8ACqtKE/lzeMLSFAgPmvfacoJ9ADOT3/Sobj4X6AkUpj8c2Ml0u7y7ZdV00Fx1BLb2xn0xQoy6ITzXDd39z/yPPmZCxOflx1qNgOc9MZ4rv5fhz4UjeLf4/wBOXcGDhtXsFdCBkD+Ld36YqEeCfAMYk+1fEW2t2U7VAv7WQSKO/wAqEjnPHtxVOL7E/wBqUOif/gL/AMjzu8CTxNG/IPUdPrWX+0vqt94j8Y+EbrUZZprqTwXo8ss7nDSsySyM5HqS5B+ma9YbwX8L8Fm+JKSHP3RKM/gBD0/wryH45DQ7rxjp1touqDV9Ks9BsbKK9j3ZJTzcqxKrkrkDgAcj0rehe7TPnc8xFOvSi4xej6pni1owl8YQbMeUD3J9CeM19I/sxrj4z6G5BIKXJ+h+zSn+hr52WyEHiCEICAWAZTwDzX0h+zKoT4v6Pwc7Lo/j9ll/Tk/pUYv+E2uzPkaLXtEfpX+z1/yAtW9Bd8f98CvWK8n/AGeTnQNVP/T2P/QBXrFezlTvgqfp+pw4z+PIKKKK9U4wooooAKKKKACiiigAooooAKKKKAPm79vxQ/wBkBAYHVLXg/8AA6/NK68OxX9vfma58uQQOUVRyrEHHOfev0l/4KFTx2/7PMrysVT+1Lbkf8Dr8t7nV4pb8tIx8rlSzMRsyPvcelfIZtd1bLsfQZdJRjr3Pr3WY5dK+IniO3hl8xNe8FvJgL0MdoMfk0DY+teJwZe3jfH3kzk+tfT+oeFYL+4g11nuBfHw7JpZiRgFMckRJOMcMNx5rwS20fS/Ij8lzLhQDjUIsDjHA25rwYVL7Jn6XluNpRh726SW3a6/yMJEBTPf0pSdrcjHpmupl8PWzDgWygcAJqUJP1xk5NEXhaznK+ZOAvcrdRcfrV8735X9x68cyoPv9xzW4KODz7UzdknH1rsW8Eaaqkm9bI/6eoTWZ/wjCGd0DfuwPvrOjE1PtLu3K/uNVmOH7/gzFuBiKI9DXpf7MC7/AIj+IWHbw1dY9sz24rmX8Eg9ZvkUYyZ4wa9j/Zz+HmlaV4k1LVk1qS9jl0S5iurZxGrQYeJ+qEk5KgdOnvWtOredkmcWLzDDPDyV9fRnp+j6Ld6zdsIdsUMXMk0hwqD+vQmtnVPEken6ZJpmgSSRW0hHn3+MS3HqFPVV689T7CsrVtYFzEbW2Rrey3AmPoZD2Lf0FY9w8jPDDFG0kspASNBlmPoBXVFpv3jz50J4hqrW0S2XT1fd/gjjPizH/wAWw8cquFA0+3wP+3+2J/Diu2/ZmfdY6ZnjJBH13Guc/aN8JXHh74M6zcvrS2mriSynvdLiUOJLI3MaGNm6rmRom3cZ8sgZBJrW/Zwn26Ppz9Plzz9TX2uTxUqUr7H8veJWMTzvCypvRR+/3kjxn4XaT4G07wDBNr2qR3EUt/NFcWF3ps8dxbXeSTbqMszNkhwURQwYcmvXNJ8C23jCxN7qFtcwWbNi2sLy7S8CInyou2WNwcDuee3IGar23wP8Faf4itdZufCtvdeJo1addSe6uWdGdWjbZIzsc7CQASNvG3GBVm9+HllHdIbHxF4o8Ou/SMasZ1k4+8FkkZsAkfdI+mK/PMVJ1KjlHz02+9/8MfouFw6o04xWuiPItZ8GaVoPxm1TQppre302Wwt7meX7DBHFGZGJIEK4TAKjHHJPrXsOjfC2bwzb3OleH/sU0d3ZkzalqkLCKd2kBEQSKRZI9qgNvjI5Izkk15Xe+GrnV/2ibrQPEV1beK3v9IgMhvI9kU0LLLsjcIq4wF6rk5xyTzXvFtoup+HdKVoZI7WGJUUWmiMEkkYkKoBaAszdBuLA9yeM121GnCF97HPl1FOdeVt5v9DzvxF8Er3SrU6trM3huwjjbL3k+tazAhY5wTulYse2BzXn3w18BTeIvir4/wDDy3lkkIC+bNcR3U9vMMqzYBljmYkNxvbucg17xONK8CXhvLXw/oYvS5dXu9SllvlLHklRC4jY5JOHFeX6L/auifFHxh41e5tIj4hm3i0jRna2GFGNz8N90nOM816mCy7EVacpKFk1oeVm+b4HC1qUJVLyTu1u0rP7tbbna6X+y/Bausdjf6FbuflAtvCNvLIR6eZPJI+OnU1v2X7E1ld3aXGp6/sjJJeO10+OOTP+zhjGn4Ka4fUfH5DGWW5ZpF+YSuxJU+ue1e3aV8aLvW9CsY9JsbjWr/yEWeeFfLt1k2jdumfCcHOcE/SvVjleFwcVOvNN9r6fJHix4lqZlUlRoUJcvSyu36vp/V2dp4R+HHhf4f2OlRwW0V3eaXZJp9rqV+kcl2luhJWMOFGFGTwAOtO8SfFbRdBPlvP9ou2+7bwgySufZRk1wU2na7r+19a12exhYbvsuj6fNMmOwaf5Sf8AgAH1pl3Dpvw/01r59Y8PaFYMMPd6jpMkTP65aS63OevHJp1MxpUo2oq/qehQyzHV/wCK1Sj2Su/8l+JynizWZvEHiW71Ka1kspJhGvkTY3KFXAyB0PtTLJsrWZL4os/Gkra5p9xFd2N580FxBbG3jlVfk3LGSSoOzuffvV2xfjHvXzNao6s3Uluz7bC0Y0Kapxd0u+/zNiNuKkifd1PAqtE2RU8RyTXPJXsegi9D1/pV5ORWfAefatGEcV3UtDjqbgw6UDpTyOaRuOa6La3MLg5xC30rzj4+WjXX7KHx9gPEJF4zlF+bHl2rMQSewB4+lejyj9y30rB8f+H4de+AnxlsJmMSXtlqxMmcBStkhVsZ5wUFbXcZRaMY21ufiV4D0iTQfGKxx3rBYrp7K8t2XHmQMNpkHODwwyvUcEZ7emeAvEt9rGkWlhqE3mnTNTsPsqEHamLswSYU/wB4TDP0rxfQdcn1fWriWaRI7y4lW7UqNoZxwyj6qzY9wK9T1m1lTxDqLWCGN9SzcRRAn5ZZHibb+Egb8qeKhef7zey/Df8AM8du0j0L4ieBvDs1x4fn8WX2o3Gi2ELaToHhzw+UN/4hvDMz3dwjsCsNt5reX5xDFhEFQHaSPPfj18MfEfgPTrO7fwLofhPw/KIG/wCJTctqE8DzK7RxXVzIzNvKox+TahIIHIIE/wASfHcPhHxs+q29rHqOq2DromjpeMTDY6dZKLcsqqR88zrLz0X94RywIxvjP+0xqvxh0Oy0ddLg0DTY3jnvIbe5ec3k8askTsW+6qI7BYxwCSepow1DEU5U7PmjbW729F+bd9b7Kxbs9jyQScUNKznc7FmAAyxyQB0HPao88V9Ifsb/AA/0LxTL4x1jUtF0/wAUaxp0NrbaRouooJoTNNKQZ5IiQHUBdnOQpkLHBUGvXr1Y0Kbqy2Rm7LU4n4Av8QfCvi2TxN4K0y9m1K3sZxAwsGmiuAwAeLp1K7iCDkFRivov9qKxi8Z+NtR8K3m2OK+8P2T6c7sc2uqxh5ljI7eZHOEOfUHtXjvx88DeGfhr8YpZ/DevWvhry2F9DZfZ5pkhk3EgIqK22M4+63Uexro/iF4pHjD4i6tLa/ZlhuNC0u+sbe0Y7LeaHTITIoQ8gGF5Sn/XNR1FedKo61P21PRO1tNdGTbsedeFtQa11/wzKUdJI7+5EgbjkrPkH88V43GxjRn7uy/rz/QV774sEcfiKw1KNdkd439qbUHAaa2nMoHssocfTFeIaxp76b9lDDbmPzuR23bVP47a7sLUUmp9Wl+pUVc6GyySenNdHYAMQK5/Tl3KD+ddLp0QLKBmv6OU06aPLhG8i+3C9yKaxGO3Hep3jIHI5qs555+tRe5tLRixHcxB+lTxPiTg1ThlAc55zUsZIcEHK1Sptsjn5RdTbc6A+vSveP2GpjF+0rpaj/lpoWpof+/QP9K8DvCWnQ817f8AsV3PkftN+G16mXTNUi/8lmb/ANlrzuJVbJa0V/JL8jXL2pYuLfdHfePbBtU/4KWeCLYDcf7X8Py4xnhIlkP/AKCa+xP2pdUNz4s8I2ZxmG0uZz6/NMi/+0zXzr4b8NSeIv8AgqXpMqrui0nSodXk+XPyx6aUX6fPKnNexftC3jXPxgitcgrZaPbKAvYvJK5/HkV+QwkqtfAwi/hpK/4m2bt08HiH3l+pZ0X5kGPTtXYWihIwK4fw5MNi84NdlZSkoB69a9ScXc+coyVlLqzRMY25A571YtmMfUcetV4n44NWonV1wKunfZmFenHm54OzNvRbhjdIg/iOK9b0CXEbxfwxgBa8d0Mj7fGR0HTNeneGbvzEfJzVYuF6ehzZfiJKtyyZ0U115BQ4zl1HPua4fQE3Tg9xJj9a3fEs5WxTBCtvVlYgsAQwPQcmsvQIsXxGOPPYf+PVy0Y8tKUu59DRrOpifZ9EvzPwz/a0Bn/bZ+KD4LCLxFeSH22An+leaeBx/wASp1H8FyjkfVSP516L+03cR3f7WfxnvDJshXXtTUnu2JSm0e5PH515h4auhp0yiU4hl+SQgdOmD+B5rgbtL7ycfF1IzS6cv6s9u8N4OjIcqx4GR29jRqcSAFmViG+Xrx9KzNC1NoLF4CMFVLfyx+HX8qdPeG4kKxnDuAGweB2yfbGK6m1oflboy9vKXS5heLBnwjfFiTzaMM+p3j+Vc94nRk0bQ4MA4hSY491IA/Kt/wAbyhfDPlKTm7uEZF/6ZxjAP4ljWbr9t9sj0tVO7bAsZx/sgD+tclRn1+WJv2d1o5P8Ipfncb4ItvOukQjIY4xXea2RbfD7xUpI3RwPCPUbygxz2+Y1y3guARzbTnIb5SOxBrr/AIhFYPA+sHGDdvbrx7Pnn8F/SuO59nO6kkfVX7A77vgPpI/uapqK/T50OP8Ax6vXfi9Zwax4u8FWlzbRXcGn6bqN8yzKrCOSae1hide4fEVxhhjvXjX/AAT6Yy/AqPIIEfiHUIh9Nls3/s1e56/G2r/Ey5tjhktbOxicf3VUSz/qbkflXbTp88bHu4SThUjOL1WpuaB4azAuxmBH94ZrqrXwzHCkU7Ty+cjh1VQu1sdmBByKfoMIUDH4VuiPJ6dOgrknh6NJX5dT7ujmOMr2i6jt12/yKWtztZ+GXWOR0kM8SDy2IALNubjOOikfjXKuoTaqgKFXaoHQAdhXSeK4vJt9PiLAtM7S7R2CjH/s1c6RlyT0xnNawhaKurM461Ru9meZ6lqKv4j1Bc8xy+Xz7AVoWF75IbEcUhzndIpbH05HtXFaqZV1C5u0O7zJnkI+pNaOj6nHenyg3zqNzA9q48ZT5abnHoc1eEZw3O5j1u4eIjybXZ0GYRkfTmsn4gXRm0fyZMqQd5B/MVDDCNq7WBJHG1s+9VfFthOdJMsSBljUFo05OM/eAH1r84zzC1MXh+eOso9PLqefTioTT6HPaKdsox3BBrqYDt2/SuQ0q4xKu3OCcYPvXWI4wK/M8NDlmovoXiJc2qNvR1R7pDL/AKsEbh7V3MGiRRW3l2qmI5VhelA7n1X24z7HHriuD02QRqp7ntXpHheGHVzKiTFLsIN0XmYcL6gfl0r6JtKnY8Wb940NP05rIG7CkRoCSTnkYPFea+H7h7nW795G3O0Qkb6lzzXt0SwWeiyxahMsQZiplkIUYIx1PevF9DspLbXtaON9qCscNwo+WXBbO316/rXv8NJVMyp8qva/y0OSq7I2NUlMGg6vIeNun3Tf+QHr8zvjEWsvht8M7AZWO5S6vnGMB9qQRIcexMuPTJr9GPH9+dL+Hvi273bfI0TUHBxnBFtJg4+tfmZrngP4ieM1sdWNzD4ujsrVLG3g09Qs8UCZIUW4UHqzE7dxOSTmv1LN8POpOnOKuo3/ACsezkfs/rUJVJJJMwNPQEq6j5hzgnrXf6O0j26iORhkYxjnr69+p61wmnZjjkgnhkgu42KyRSKVdT6FTyO/Wt/RNZjt3CTSGPHCvyPpmvk5SSloz+haeFjWpJtX8zsJ7yZrBrPA8ssJCOcb9u3JHupxn2X0FSOyywOCRwDkNwfp6Vl6Lr1q3iOyYsksGWEiS58pgVICvgg7TkZIII6jpWte3WmrczWKvLo+sRgpJZa4VhgL4yNt193BBXHmBAQchjkVvBc70ZjNfU7KS0NH9nOEP+0B4UjT52jlvbplHXallPz9MsPc1yn7Wmsx6r8Y9RijmWX7DClqwX/lmwLEqffG0/jXqn7NPwe8V6H460r4ha9Yx6TpK21zFawXUmLm58+B0WRYxnamGJ3ORnjAOc1wf7QPwRTw22veLZ9dubw3+qfaZoo9P/1SzvK53PvIAXaFBIGdw6V9phcHiMRg1Spx1lJb6H5his1wdDOJ4qtUuoxdrK+vbQ8MtVzHER93aOKtg7WGBUUAt5Ike3YsmOCOeOvX8TVkFDlQecdTX9C4KEqeGp06m6SWndI/nTHVYVcTUqQvZtvXffqaGnY43centW9bnDAHucVg2w+UDHPWtiDegUqpZ1I+XOP1r3KTUI3Z83Xi5ytHdnT2snRSTyM1fhORKhUsXidcfVTTbbw3rMlj/aA0HU3swu83UUBaMDHJJGQB7nik02UPdJ84dT1wc5FdtOrCabg0/Q+cxNGdJ+/Fo+3vAV6s/gfwlKrBg+hWT9f+mEYP6ivmH9rC/wDP8b6anB22Lc/WVv6KK94+DV/9s+FPg8h8mLSlt2z2MUkkZH4bcV84ftOTeZ49twMFl09cj6yvX5zlNPkzaa7c36o/T8xlz4FPvY+fvF83l6Pdtgk+XgD6kD+tej6D4QttR8K6Xv1IiCx0i81aRbfbIVd0/dhgD+7YzRwwndwRyDwRXl3i+VRY7WXeHkQEE4zzn+ldp4M0q4ufAmuTIkt2JRHaxWaIx2FGM4uPlIOxAswOflzJkg1+aeJFeDx1KEtlH82/8j9a8OqVWlgateE+X31bz0/4LLr2k9o8jypgGRoiUOVDqfnXPsSfwqxC+T+Fddq3iK0PhLxXo/8AY6edc62v2C7eMhYmjRYpduDtDsscLHrkSPgjHPNaq9tLqk8tlbGytJCHitzJv8tSBgbj171+CVHc/sbhvHTqUlQqxs1e2q1St8+v4MhJweOlIW4PHNJkAdOvamE9+9ZWR9s5akgfAbPG2qd5JvtrxM43Rn9Of6VIJcP6VTnk/en0ORx6VEYtSucWJlem4n0d8B5xBpEEQJ+WO36nvs/z+tfRemzq23HXrj/P0r5U+C+psjeT0V4oRu6bSAcf0r6L0XUd8SlgMjg881+1YGKnRiltZH+cWf4r2WOrKe/NL82ej2NzkDPB9K17W4G3HT0zXG6ff7+euOODW1b3gxn9K9NU5JXPkvrsHqdAZc8g5Hrmm+aOayvt4GAeo9ac14NvUc+hriqQb1M1i4u+palnG081ymv3P75DnAG4k46Daa0bu9Cgkt0riNb1QtqVhCGys9xsb/cKnP8ASuVwd1oZVcbH2bV9/wDMp65Jcw+CI7+08o3dtqIuVjkGQ6Kyq8bLn5lYSYP93APauYUxrp9jbxSrJ9mkcyhiC0bEnCZ6sAoUZxjORniu+kiFt4ESedT5F8LlISFLB2BAwcfd5XgtgHFedLqsk+n2trLbwM0EYCXKqwl55IJ3YOTjjHUZ7mv574vhGOLlzaau39dmfvvDrksNCy7G34VKw6q11bXD7ls52fzYXAgkVV3HII3qAzN8pyFVsrxg7EmjNDK0lzNEyT3PkaZHESYpMtn5n6KhJO3HXmud0HVFgntIWtNPdg5/0h98M65xk7g2184IwQMEg5OcV0Gpxw6fePONLYWRaSeO0hmLRRN90KvzErguQUzhdx9a+E9lCUIu118/xPsZOXNo7P5dCfWvs8WvS2tsRBbKoAVkI2/LnnknJ7+9NiPnALkAMP4+n0/pUOkaXqOpTG/t5pJJGPmBkBSTaSyg4yQmWDKAxB4PFLKRvDT753YsXC8E565/OvncVQdOacla4Xi3yp3aJRPHhAIljAVgWySXO35c5OAcjtjrSTSB7Zgf69+O3T0/GqSXEW7yhaTrKY5H84S5RAqkkOMdccDHU5pkjyzwtHC/ly7kZW9MOpP6Aj8a6sJFwxVCbV9V89bWNIL30zoY/n1SdcFdjuSPTLHArUFq15PFu5WLkDP8RHP6YH51Rsow+pX8w+YSzsw/3cnbn3PJ/GugtLcp0BznJ+vev7MwifsVLuTiK3JFW3svyLtsFiQZH4Upn80hSMfOMEduaURt5TOAcqM4qnqNytjYTXIxmGF5ME9TjA/XFbtX0PDpq8nJ7nMI5utSlk4xLKSPxbNXN+y9k/3v6Csjw6TJLBk5IBJ9OBWnI3+lOwGBuOM+ld8D2qaSbj5HT6HeCO6LnkBcVneJdNiTWJb6NoIlu2EpVpFjYvgK5G5gD2PrzUWn3ISUA9DwTXQLqEUdiTPZx6hGuMxOqt14JG4gfrXJjafPSemx8vjqPPB+RxXl+UxENzK6JkeXb3A4I4xlGGfzIq3ZWs94vmPBD5aNgqdTmE7D1KKQCOeueK2pdR0qRG8nTTbBfuttVQP90An+n5VWgsJ7m5SQWAu7YctFllkb1A7HjPf8DXyULp6I+WkosNP0e4s5ZZIZkV5SGc3N6HLHGMkuW/I1VuobO6nc3NwkksfCutyQF9cAED8sV1FloOhaumIbdf8Ark0jpKPqDz+OfxqhqfgRBmSwnmmUZxDLOZTz2VmJ/Imu/wBndbX+Zxc1nvYxEtrKRHSPXYY4lJxHNNMAO+cHg9e1NfS0RVe2nstQQj5jay5Zeccg4OM9+aaNDnS5ESWtzNMucpxGw78KW/qaEurJ9okE8cp4UPt4bjIGRkn2FcctNGjqik9UxqWczED7NiQjsmWqeza6FwsCqFlKlhvAByO3OPrVaW3SWJo5gJomOfnjGOx5AwDVZJ5LMfJtkjB3eTKdycD+HIJHTtSjKzuKcL9S/PqN0JnSS3a7foVUlhyeuey+5xWTqEulW8kn/EhtICxyzgSLz1BzuOTwPyrYg1iG5hRZLW2fzE+bMbPGw9s+ueh5qSG3WOHMFhYogPSC3CqMnOMA9f6/lW6qeRzulfRM8L+Kd4t9rQmEpl3wId3mNJkc45JJ/DtjFZ37MuoWml/FjxRdXllJexr4auEVYVLOjG4hwwUdcYyfYVrfGlw3i53VQi+Si7VGADj0/GsD9nGQj4jeLjlFVdAcO8hPyoZ484x9M19PiH/sEX5I/Csrj/xmFa/8z/I8X+HWv6r4bt47uxu/KuwuZG2h45TnJ3K2QwJ56fSvYIB4S8f3YtxN/wAInqcpKQXN3j7NM2BtEjDhWJ45wD68gV5m3gK/8JaXDID9v0oRKY72EcbTgAsP4fr0960NPmVBGXSKZdkiFZFyCGUqTx3G7I9wPSvhJ2nrE/szC04VqanB6rqtzd1nw1qnhW8Nrqtq1vKBwwztfgHIz2Pr3qHSD/xPdIw2zN9bLnpjMyDJ/P8AnWp4a8bX1raRaFfxLrehSMsa2Vy2JLcZ6wSjLRkE/d5Q/wB3vWi3h+yl1S0utEuTNaRXMU09ldL5V3b7ZEYxyL3+7gMu5T7Hpcans9J/eet9bnQi6eIW63W3z7GR4jsIZ/EetNcW0UkzahckmWMM2TMx7g1n/wBn264P2eLjt5a/4V0viDTrmbUNV1WC1mGk3F9PLDeXTpErK8pKkszAc7h9M81z8t1ChKma3G3qVnRwPxUkE/Q1gnroc8MXhlCPNJfeiEW1vHsJiUqf7oUH+XFIscOcbFXaM428UokS4JjS4tmIOOJM8j6CrVpoV1cB3SeyTaMky3QXA/I1LkrmzxeGtdzRSyqj7n4CmO68nleexrZk8D6zHkubIorlCY55ZDnGeixHt+HWri/C7xA2j6dqUps7W2v5YoYkmefzldyQokjWElORyTwO5pKS6GcsdhY/8vEci6mZ1RFZ2ZtoVQSSScAY+prmPGsbwXtuGVlLRk4YYJAdkJ57Aqw+oI7V7rYfs4+LZtRtUvZLaytmmRZbm3d5JI13DcyKVUFhjgEgcda8p+O+hv4c+I93p3m3dwPswu1N5GEZFllkkAUbjuGDkn+8X9Mnoo6u6Pms6x2HrYf2NKSZ5NKp/t6IkjfxnI6Dv/OvoX9mrj4r6bL6RXI6jvA4rwRrT/TkmOM4wNp6jPP9K93/AGa2I+JulL1cpMB9BC5P6A0Yn+FL0PiaOlSJ+lf7OZz4d1Xv/pY/9AFet15D+zic+HtXx/z+D/0AV69Xr5V/uVP0/U4sZ/HkFFFFescYUUUUAFFFFABRRRQAUUUUAFFFFAHyd/wUxm+z/szu+7ZjWbT8fv8AFflNcXhXT52DBWeJlJHXBGMV+oX/AAVdvGsP2UnlBAxrtkMn/tpX5FReIlewlbfuAQkgkcV8/mFFzqKS7HpYSpyux+stxrdlZeING8PtKHv7m0Mhi6lY0gzubj+LBAHfk9q+TdDsZtW0+5KeUBp2ntdy7hgmNGVSBjqcyD8jXsuh2eo3fxN0jxTJPFJazCM534fyjbBcBQPUnjPGa4DTdAuvDFvrC3RhJudNms/3UmVBZ0IzkdPkr4qNWEW0mfquXOlhIvlmrtJ/O7ucwsS55UZ69Kl8tDGOufTHFdFbeCtRntwym3UE5BZ8Y478dPanDwFqeMqbdsnAImHJ/EV1e3prqfQrFYd/bX3nOCBAM7B/OpAp27cYA6CtuTwfqEJwRbjB+b98OP0qAeH7pjgGMkf7YP60e3g+pX1mh1mvvKDxD92Ni8e3FelfswRqfivqjeWgJ8O34LBefvQ8Z/GuGn0G8AUsYwuMZLgV61+zD4VubTxjrV5LbxsZ9Jltre5SYsqFnXcCADnOBzkdPeqjVi5KzOPGYih9VnaS2PZ5baOZoYLeF5bpi27DcNzxj0AHUn1rRmvLbwUVitBFd+IHRVkuWUMlqDjIHq3Xj8T6VDc6lHo1vJBYOGupOJbsfwj+6nv79u3rWDvgSWJ5DtiRQWPuP8TW97s8tQniI3qX5O3V+vl2RxnxpElz8J/iPNLJLNNJbWjPNISzEjUbfkn6D/DpXQ/s67RodizDICHI/E1N8X/DEmnfA3xPqGri6t9J1KayjurSCRI7v7P9rUh03qwDbzHwQflJ6Gpvg54l0KxsIf7B8PeItY8vCb9UeCC3RsYwZCqB+uflyfavucpn7OjdLc/lrxDp0sfnlNRqJckF0bvr0sntYb4T13xKLRIdbh0/U5YVDMLeKWCdh1CksDESRg7g/foKDf6xewpdX+iXmgTeXK1ydL1KGNJVztQeYGDEgHO0Ank8ivTNc+HOrW1ve6tp32VwVMosUkcCNMZ+QEYJH64rwvxL4nMqZuLxyF5UbzsX/gPTvXhYbh+vVk3Vmkr/ADPo8bxZhMqhCEISlJrS+i+b6/K/qcrIdQg+O6+LY9PkTSbKwtdOVmmV5JDEjAsPmbIy5GSSTgnvXV658UbtUkEuoSW6Nx5UD4JHpnrj615Xq3xEk1S9l0vw7p1/4h1MDd9j0i1e6kUZ6sEB2j3OB71qeGfgjqniyQz+OPFEvhS24L6RpGnXF1f4PRWlMRijPb5RJjnmvdissyqzlaUltfV/5I+JdTiPiNNYWLp05ttvWMf/AJJ7DNU+JVvDIAJkieRtiB3+Zj/sjqT7CtXT/BXj3xMIZoPD1/b2chH+kXrR22VyMsI5HWQjvjaM+teteCfDngD4Xxq3hnwxq815sCtqMWhXt7eyAfxPcPFlR14BRR6VR1b9o3w/Hc31tpul6pq99aDM8gSNLOA5IxNc7mCnjogdu2K8nFZ9icS+XDrlT+8+py7gfBYK1THzdWfbZfcTeEvhXaeHnikuvDt3r98GBM+pXtvFbq2QQVgjZ8ngfe39K3/GfxPh+HSbtbj0APGu6PR472a4unHtDHEoQf7+1R615gniv4r/ABRjuU8PwNpmlSfKLu1DWNvg9F+0su58/wCwx91Fdf4T/Y90WxgTUviTrFxrl47Atp1q0sdijf7bZ8ybnuSqnH3a8b2c5Sc6krvzPvqUIUoqnQhyx8tPwMi3/bK8WfEeWPS/C3hy502+b5X+wwtqEq/iU2Rj3I49a6nw/wDATUPEl6+r+OdfCSt88sUUpubrkZKtIwKR9uFDe1ep2Gh6R4Z02PS9EgjtLDjbYafb+VCnuVUAE5x0Gfeui0PwzcFGkvoVi8w5dEuGZmx93JwMd+PfrXRGdWpLlSuaeyhCPNJnhHjHQtP8JeJzpmlHbppt0kgiZy7xnkOrE853An/gQqpZSYY16R8edMt4NE0edIYIZ4Lt4kaHqFZCdrZGeduevUV5Zp8++TB4bvmsa9KpTXPJadzalKL0R0EUlW7YkjmqUMRbA3DHpWna227gk/hXnqSc1rsdvK1EmhOCK1IDlaqRWaKQWzj34qxBJGgxuHPqa76UtbWuclSF1cmYcUnUcCg3C8/0UnFN89nOEVj7ngV6kMPiKjtTpt/I4nKnFXlJD2QsmDkfTrWvovhPT9VsLs3yfaYNQM0c1tJhlkV08t1I7KVBB+tcn4hvJLSzVFkYSSZyU+XAx613Xhu4hi8M6Czswc2yAKiZZzsBbv2/CtcVgq2GhGVfTyM6FaFSbVM/K/8AaL/Yfvfhj8Stb0n4eXja14WiSG5/sTU233trvUP/AKM+P3hTtyrEDaQ3U+e6fotxd+LtAjvIJLK4t5jcXavGYnhRSk7ja3zLtVXxnpX6EfHWRG+NWsMhOxrSzYZPQ+SP/rVzV3oek+LGitNb0211WEgp/pUYZgpBUgN94AgkEA9Ca8+pUlVlbzMauGhJKS0Pzn1i20Lw74a/4TfxBpy63qmou9l4f0e8YrbkpI73F5MqkGREaQIqZAZy2chCD41qmsXmt3Xn3bq7gbVWKJYo0HoqIAqjnoBX6y+If2Y/hV4l+xf2l4GsrkWNutpaoLq6jSCEMzBEVJQAMsx9yTmse2/Y8+EkU6mHwHpoHcSTXMg/8elNevRfs/iTb/Lsl/W5z+zT6n5UB1A+Zgo9zXX/AA+8JeOPEGqwz+CNJ8Q3uoxkiO50K3n3pkEH95GPlGDjqOtfrZ4W+A/w68IrGdK8A+GrWZf+W7aXFNL/AN9yBj+tehRySLAtuHZYFGFiU7UUegUcD8q63NvoS6cerPzM8J/sI/ETXtTW98fX0Pha3n2zT/abgXuozDp91SwDYGPnbj0r7z+Cv7KHw38VfB3T9K1HQi1zpF7c22leIbeRbfVYo8KG3Tqv7wEs42SBlwdu3Ao8a3StqMzKeEUR5Ht/9cmvTPgPqhsvh3DGLa4lD6pcp5kKAhckNuY9lHTPqRXmY6TjBSR14KMZVHE+aPiH/wAEz/EbwmLwb4z0i/gXTp7K3g1yGS3nQvLI6kvEJEO0SsuQq8AcCvNz/wAEk/ib4w1qBdV8W+EdHsdkFu01pczXkqrGu1tsYiQEknOCw6cmv1R0iwMlotzImZJVBXcAQqnpj606fR3dwYV/ffe4IUKO35np+NRQc6cOZI3nRpOZ+CHxC+H8Xw58beLvDEF6+ppoOt3OkreSRCIziFtm/YCdpJUnGTWNo9wvm7W4+vY19fftz/saeMPh74r8UfE/RvL1LwZrep/bri3jlIudOuJ2XcHRvvo0rNtZSSAwBAAzXxm1zPaTsstsUkU8iRStfvuU4uGNwkOWacrK663t2Pn6lP2Um3HS+/Q62WBjEW6gDORWPcSBc+gqnH4qMMjI2xfM42bv6VHdX4YYdSufevo6NGai2zlqyT0LcDgtg81eQCL5icL6VgxXoUgICw9KtQXrzTxwoN87sFSIDczMegCjqfaqnKK3ZjFt6GhKqrKZHYKoHc16J+y34rg8PftI/D67myLee+fTW9/tMTwrx/vOv5V0/wALv2MfHfxEu4rvxHFN4J0MEFrjUoD9smHX9zbEhv8AgUhQfXpX2F8L/wBnzwF8IriCTQdH+0akv3tY1RluLw+u1sBYgcdIwvuTX5/xFxXlSw1TARl7WcouPu7K6tq9r+Sue3gcsxMZxryXLFO+vWxofAy2tB+3X8VLi4GJU8E6VHGwGTtdot2ODySq1m/F+/W++Oni948+XbzQWS7uv7uFAf13V6v4Q8SfD7wzr6a2sNtY+L7q0TT9T1aGyk86VFkysTyAYIQBRnB+71wK+drrW/8AhIPGPiLVfMMgvdUuZw56spkbaf8AvnFfn+RS9tW5rfDBI5uIfcw6V/ik3Y7/AECXAWu0tZcqK4HQZcgY9q7Wxk4AzX1kldnyEHaOhuxS1atiRiqFud2K07aOqhZHPWhKbua2lEJMCa7zwfchrh07545rg7TCV1PguXbqRYkbdvY1dZKVNmVClyVYvzOt8SMBArkyL5TBsxEA8H3pmkRY1N8f8/LY/wC+zVfxJcOLC5aN9jbGZWOOCBkHmr2l/LqW4kEGbfuHuc15lnGj9/6H0uFs8RJryPxG+PP7P3jbxf8AGn4meI9FsdPfTr/xHqUtrC2pwrNKhupMMFLcZxn5iK84t/2dfic0RD+Epi4JAH2u2Bb6DzOa+nfiV43/AOEI8VeILDUFkgubHVbyC4UKSEdZ3zz09/oR61zI+LkcTASQ3YywXZDAZJAT0BRfmFcFSFptM9eVOM1qeM2+mahoMo0jxFZPo+s24G+y1NTDIVP3XX+8pHGRkcVbn1PTtNt9r3MVxzn7NaZO4/7TcY/nX0NF4gi8TW9vBq2gRanCikRJq9ijGNTyQN2WUHuARXpHwe+FvgLxP4s0631P4beFZraZZ2K/2ehB2xsRuHHce9VaUVqj5irkMatVyVRqPb+v+HPgLWNQfWpfOuXVQ8ioo6Kijoo9BW7LPDfTQTKUSRwVeDcAQwA5A9D/AEr9Kvit+x98IvGvhmWxi8JWHhC7GHg1Xw3CLWeJgc8rykinkFXHfgg18zeMP+Cf2j3MUj6V8Rr1LmIZjOraQhi75DNFLuA9wp+lcusr3PWhlfsHTcXpG/4o+dPDw+yTs0iso35yeMe9XfiNrscvh9NPByzyrKHIwCqgjg9+TV64/Zg8eWeoNaxa1otxBv2C4TUZVRhnG7aY92O/TvXvHgP9gDS5JNN1Hxr40m8QQHDtpuhxPDC6g/ca5l+fB77EU46NnmiNGo2tNzvcFfU9P/YH0CSz/Z48OygNnUtX1O8XcuOC8cKkeoPknn6+le2+H7FLnU9c1oMzvqmpSyJnnbBEfs8IHsVhDf8AA6fpV1aeEPCztpVlDb22j2vk2FhaptjTYmIYUX3bYPU5ySSSa7bwL4K/sDSNOtrhvMNlbRWwJ/iKIFLn3JBP413r/ZoNz0PawVKVaXuGrpGnm3twzDDkc57D0rVt7UyyBR2608x+YRGgrThjSwgLv6f/AK68+nzYip7Wey2PrNKEPZx3Zw/jBxLrvlqcrawLF/wI5Y/zH5VzGoy/ZdOu5zwI4nbJ9hW1eO1zc3Fw/wB+aQt+v+Fcd8Urs6V8NfEl2ilmjs2RQO7OVQfq1dsVzanBVlZ8p4be6uxnKq4GQDjFdj8HfDg8S+INUhlmnhS3sRKXgCklmlVRncDxgNXm/h2zmvpWkmAJUZPNdd4SnltrrU5Laa4h5jgZoJGjyQC2CQeRyK5cdaFFtmtRr2bSPfIPhmyxf6PdTNyQMwR8n864vxKsGlyXUEyus8QKtlduSAex965u4vLpoSzXlzKCQds05f8ALJ+nArNnZktLySSZNqRNiSZwiRqB/eOMD6+tfIXjOSVjy5JpGdJcRo4kwA4OQfX610nhEXPi/VTaW1oViiQvPctJ8kf90YxySeAPQE9q5rw74M1jxXrT20kUunWMBU3F268EEZCxdmYjv0A5PYH3/wANaNZeHdNSy0+FYYF5OOSzf3mPUn3rqx+S4DHSVStD3l20++25xRctmc9/wgc1sw23SMQe6n/GtnStJvLFohFMonSUSrNHEqyEhduCxySMdR3wK3yM/WrOnxIrl3Iz6+lThuGst5k/ZX9W/wDM5Ks7PQztY8NrGgvbuf7bczv+9MqknPUYz2H0GO1ZbRhMAcAV0mtz+eIxnIFYkkeTX3lDC0qEVGlFJeSsebKfc88+OLzL8HPG8dtFJPdTaRcW8MMQy8jyDy1VR3JL182/CbwZqHgjU59R1S7sTYratOkVndrMWP3cnb0HOM+vTOK95/ak1oeGPgV4kv3eWMGWytS0AO/bLdxK2Mc5K7h0PXoa+Vrbx14ZOirY6T4o0PT7WbE9z/ad9P8AbXcKMCQvCqhEBOFTgZJ6mprtOSiXFvl0PS08PW3xevdavr6xt9TvbHy2HnpmSQOXyPMHzA/Kcc1Uh/Z98F6qQX07ULY4GRaai6jtwQ4f09qtfs4+JtF1PxF4n0bSvEWj6zqMmnQ3iRaZctMQsMpVyTtA/wCW6ngngE9q9njjjkkBng2yclnTjP196y+o0q95OCkenh86x2ESp0a0ortd2PJNO/Zu8C2lx5osdZuGBJHnaswA9vkRT+vevRvCXgDwpocnm2/hnTjdwoEiu76H7bPGnJCrJOXKjngDGO1ddYw2rYAQ7jUurGLTbMvjaW6ZHNZU8BCE0owsa4jO8bio8tatKXzZz+t3RlMRJJ/ed/oaz9CmuR4iljt32tMsURRhw4LsAP1PB65pdQcu9qo7yH/0E/4187/tRfG/xj8ENU8L33g/UotLnvTP5sz2sdwQ8LIYyA4IGN7V9Di6XNg5RWm35o8CnUtVTe56n8QP2f8AwHDqSjV7LQNPv7ti0aiAQzsOxbYVKg9iR2ry3Xf2XtFsNUti8Fy+kyvh5rG6IKJ0yCwYenXNa/w6/aq+HHxb0S0m8UaRBo3jaM7L+K2Hlx3bYyLiDdywb+KMncp6ZXpL8Tv2gNG0nwfN4e8ICe5uLs/NPcdIQPbtj+YFbUMVWpwUqNd27X0/MwlTjOdpwR4lqHwc1e3aaXSZoNVtomIRC4jnZQfQ/KW7HBHPaqQ8GeJbRdsmiaihIOf9Hcjj6A19B/ATwuvif4TWuoqd9x/ad5DvzyxWQdT9DXq+j+DtME4huJJJpjwxgQ+WvtvPBP0r6TD8SYiFP3oqf4floeRXynDzlo3H0PmLwPL8TdQ0+fRNA07XTbGPypfscEsabDnKO/ChSMjBOCM1u6F+zb4s1S5K3lxaeH0TG8ySCZ1z2CR5Gfqwr6m8J+G5dEnuHaQiFo/uZOMDof1NGgR/bhcagR+4nciLtuVeN34kHHtWi4jrxjJYanGCfZXd/wAvwCWTUKklOvOU2l1en9fMwPh/4Lj+Hnhe30CK/m1OK0EjC6uI1jdjJI0hG0EhQCxAGT9a8S+NPwg1Pxn8StOkstTs7c6rG1tbxXIdFi8iBpW3MobO4hscdSK+k3XEs/ocfhgV5v4x1CO18Y+F5pGCJFcyIG6Y3wuuf1H5189LM8ZhZzxdCXv2d7q976vQ9lYKhiIqhUXu/cfIvxL/AGaPiboFoZT4TutWsInMj3+iOt7FtVT821D5ijnqyL0NWfhF41t9E8D+I9J/tZ9Mvb+CSW3nI3ouyMDy9p+X94ryjsdyqa+0LXX7G1LXUN/J5sTBwYnIf8OeOx4r4z/aNk0HRvjLqUGhaRbW1vbw20t1bWuY47mV41lkcLkiPIkC4Xj5c4GTX5VxHi6+cz+sYhrm0Wi0/U/W+D6GHhSllvK+X477u6Oj1K2027+HviJLidlvdP1B7i3EbkgiQQrEzjHG9N4Bz1HOMc8Xc6i2oX8900cULTSFzHCu1EzzhR2HtXPW3j+HUnmRTPaNdW8Ud5GwG2R0IbIA7bhkDt0rRgPmorIcqehFfBSozouSl1dz+jeFoRhSc4zUrvRdtr/ijQ3DPtSdRjvVd5obbAkchjztxTVu2uG/drtX361CWmp968RBO17vsP4DHK8j3rNvWKkkZx6CtVYtq85JPU1mX0RIPBpUrORw4tt0z1D4SagQbRiGjZ18vDAjdg8EZ65/pX0h4dvxKgznc4HbrXyV4OmuLWwgu7SQ29xbsVVwAQe4ypyDwemO1fTnw9XVtT8C6FrssEDpeRSiSRE2gzJcSowCg/KNqIfqTX7fk8o/VoK99D/OzjvA4qWcYmUIpPnd1fu73177/Psek6dckcHIzzxzW/bzN65HtXNaPNNP5uLcCRF37A/LDvjj8a3oJ/lz9nkLezLx+ZzX0MXSWl9T8l+o5k27Um15Nf5l8XABGWAB7n1pJb3avHP0qvdXItNPlu5YngiiHVmUhj7e/wDjWb4y1OXwd4Vj1nVLCW1e4YLbadNcItxLnvgAhR9efahxoz1ucqwuZqbpqg779P8AMNRv2ZWbOUHNcnKzy6zZSM3IZ3HOAAI2OPxOBVO18RXWu6RdXYt/sEasVRDMJWJ9SdoA6+laNpam2FrPnMkUivubk5BznnrXi4nEww8XKnG59JgeGsVjXF4yXs1dO17u979NLHW2+orcfDW70wM8dwLa78vYqAkq8rx4Y8g8Lgjrnoc143DKCsT52q6Bl6jjHp/npXooumaApDGZEIILArwOff8ApXHazpVylvIml+QXSMqsckKM2eoxkev4+9fzbxvXTr0OfS/Nr93+Z/RuQ01SpuCfYXS7i4ivo3sUU6g2UtZsZMTnADqO7DJ2+hIPUCtC0EulLbQGRNKZUAlv1jdLhTCCgKkEZPDKwwS2Tz2rldE1GLWDJCxMF3gZt5OC7jrt9s546j9a2vOvTFHb3SqgijZIwMAhR1yBxkksSe/U1+cKpOh7j6dP61PsHFp2ZpaV4h1LVLKa1u7+a5DSJKILiZ2JYn5iozjvyCD6jmt6OX7TZESOURcOEjwO4DHnqcYPX07Zri7WzurWKK4+yM1jFMkc1xFtMoMmCECkjc2EcjHQEk8V0aTnyBHHIZEY7tpOC/PHHY46/SvPxSfuyb0a/r5Gc1H7KJFRVuHBdSZLOZVaP12E4PbOcFvwFZUuoGO2klQ4YKSCD7ZrUTb9utYxcC6V9q8bvLDScFPmAyQCASOM8c4rlNVZktZlAIbJjPqD0NbU6c+aFlqnp110NMO7zXyOx1XxpH4UvNHiePzRezSNK4/5ZxLwG/FmA/A161p6xajp8NxCQwdckivGZPDLaxrt5dSt5wMaQRjHCIq9B9W3N9Wr074dQTaVokkF1kBJMJu/u+1f1zltScsPST2cV+SOfNfZPDxnB+8t/O/+R0cUHWILnPJPtXJfEO7+y6LcRxgh57mOAMQOEGXY/jtUfjXXG+3NtiByeM4zXn/xEvftN9Y2pwpiiaZx/eLNtB/JP1r2lFHg4RuVRNmb4YJLE+inn6mpBcb7gnPO45/Om+GztWZvTA/z+dVIWPmjrnOa6YKx9RTtzy+RvwSAAc81rWV1lHjJwSCK52CYeYoGTngVpRMI+p+b25//AF0pWadzya8Y2kpGkmrrBkf2VprNj7xjkyR6HL4/ICrsXjq9t4ysa2YXA2q8cjKvsMOOPxrDAWVnz3P3fT6monjCkBgCvfmvj22pNRPz2cYJu5ZvtWn1G8a5d7OKU44tonjXPc/MzHn61Zh1/U402C4t3XPB8gBvzBGfxqGx0+S8hLR2tq6A4Lyz7T+Azz+VPuLa3gZYJdNs3mfAAN1Kpb3Hz4wecY+lJRqbpmV6elkW2jvfFNlJbTTWoTI4+z4YEdGVsnafyqK78KakXUwW5uQBuLRuc7u/HesfWvDGoCyfU/C2pzpLDCxOlXBGM8H5WwGYgjBRieCdpzWz4H1nR/G8U1tHeata61aorXWnNcPG6A5wy7kBZflPUZGR2INOzdozJbsuaI1PDGrBQradcBQckmME4wOM5yf1q6fBE0wIaaeI4HzNZuQDx7itSXQ1Rh+/1N0LYz9qfI+uMce9VLnw5G5It9Tv4ruThIrq7lkgLdegYFfwbHtWnsYrdEe1fcoj4Xm6O9NZvZ3wdsEwVELc4HGCP8+lYOreHvFHhJhdNpWoJ4fhjVXudOlYi3YHlpVSQmRSSeQnHGc5yLdiZriWWz1GO9F3HgSxG5kTyie+4ModGxwRnvVu78K2N9HvGlyXF0rb42lvHcb8cAguSvP8Srn69Kn2cZr3Qc7bnzz8Ub1dV11rpRJhkwGkB3HHGeeecZ+hFRfsz6PLf+KviXcRPMr2PhkzBIkDb/3jHDZ7fJnjvWV8afiloPhPxJqSv4Y8Qf2OjrFFfsiy25ONuBOpZTllcAkgjGCoIrmP2Wfijpfin4p+JEWzudP01tI2To87OJVMw2k7ACQG28DIw3PGa9WrioPDKlbVH5bgcjxVHPqmYyacG2/PXYpeBPHF/oAS2Vobi0LJD9knBMWCQWZSM7SB785/ixXWf2BoHjO3kufDxNhem2Mg0fgMs2QcDAw6EZG5MckEgYxXl6adeaRrMMN2p8t7naGUYXr09uOKvW07pHFNFI0bIQVkQlSCOQQR079K+SlFN3iz+ocJSUqUZwdn5bfM1raCS11CFJBslSQEqe2G54/CpovEV1c6wLuSQrNd3KPLtYj/AJadOvTBP4VpW3iew8RSJHr0f2W6Qr/xOLeMl2I7zRg4bI6sMN0yGqu3hx9D1WwaQmWEXsSCSMblbDfN7ZBA/Op59LS3PWeKVnHEqztv0Z2nje11LRdRmuzPB9meULEhtolZPlGAMIAcY+vfvWAnjDW7V0+z6lLbAkD90iLj36VX8U69qmt3SQ6rdzXLWTNDbiZQCiZ46YzwByeelZUpDFMdQATgGrjJpbnLh8NSVNe1UW/RG6fiP4yjjCR+LtbjTptivnQf+OkVRuviF4ukw0ni/wAQsW7DVp+P/H6oSB2ZPLjkbr91Sfr2rMkiuSysbS5K9QfIk/woctL3OynRw6+yvuRuSeOfExDKfFGvn1P9sXJz+cn1qk3iPWZSzvrmrSSZ5MmpTtn16vVMWd2+SLK69P8AUPkfpUi6PqrnK6Nqrg9dunzEfgdntWbl1ch8uGWiS/A1vBvxD1zwJ4ih1WwvTczKQjxX8kk8csZZSRy2QflGGB49xkVnfHi/XWPEmj6v5mpyw6jpX2mH+1LwXMkMQu7mLylYDCoPLJVCWxk89g/T/DestqVm50XVfLW4QuVsJCdm4EkArzxXIftK+L4tE1zwRpd1ZXVnLp/haK1kW7jaJpR9sunSQA84YOTk9weMEV00LT21Pkc/jRjBSgterRymoXKfaVSPDICMdsj/AD2r279mtsfFfRPmXGJwCT6wOB/M/nXzHpniCK81CJvMUrjavPOD619Ifsz3YT4j6FK+QVMhGeP+WbDis8UuWlK58jh3eaufpz+zj/yLuq/9fY/9AFeu15D+zgc+HdVPrdj/ANAFevV62Vf7lT9P1OTG/wC8SCiiivWOIKKKKACiiigAooooAKKKKACiiigD4x/4Kz2/2n9kmdOg/tyyPA/36/Fa2hFvKI97lC6qQRwcsMjH6V++X7c+h6V4h+BM1nrNq13YtqNuxjRtpyN2DmvzdtPgt4UtdYS8hWLULddpitJ4tyxkeuepB6HJ5rycZi6dBtSevY7sLQqVZJxWnc9k8HeI9Vk8ewac95K9k3mxC14KR7UOAoxlQNoxzW6jXOrav8QoYJtn2C3jlsoxGmxDsVmwNvUjI59a5bwPG8fxI06aXcBJ5hYnsWjbOTXQ/Di+a78WeKp54/JF1a7Nu04+X5eCfavzyU+WTaP1qpRgk5xitIrp/e/yRxq/EXxDFAI4NTdIto+QW8Jz9SUJqAeO/EeNy6oUb+99nhJHfumKxxC8MhDAnB2k4xQrfIOPwr0FNSSdz2VhsOlpTX3I25fHHiVyzS6mHkY5y9pb9cf9c6e3jjxDIF8y+ikGeMWcCj9IxWKoL4G0kdeBnilPyNg5GPWmp2V0w+q4Z6ezX3G+njPW4Asi3MAI5+a0hbJ/FP5V6N8B/iBr2peLtZsL2+jubQ6HcTsgtYkcukkQXLqobADN8oOK8daVZECqePTNd9+z8ksvj/VIoI5J5ZtBu4VjRSWZy8O1R7k/pkmnGeu5z18Lh40pSUEvke5SaqjsoEbEltqogyST0AA6n2FdZbwWPgCyg1XXgtzq8uXstFDA7D2eTsMevboMnmqohtPhZaJd3gi1HxVOh+z2+d0VqD/F+v3urdBgZNedanqF3f3891fTvc3kxy8jHknt9AB0HQVpfUyVJ5hpF2pLr1l6dl3fXp3LHxa8Sy6/8IviJfalmfUZI7OVblQdqRLeW+YVHRQDtIA65OfWuQ+HvjSDQmhjZwkRK4weAM9q7Dxf4f8AFmvfBnUtP0TSrjVotQkTT4ULBIrZHmSWa6YsQAiiDBYkDLD0rwTUvD2r+Er/APs3WLOXTLlEEgjkYFXjP3XjcEq6nBwykivYpYurRcHSd7LVPQ/EeKslwuYYutBpK9kmtdunl6d9j688X/tF2XhXw2jQOl9qgtma1sllCtMxICgsfujknJ7KcV8lxXNrqGord+Lv+JrZpln0q3vHtYXPXDyLhyB6ArnvkcVgXl3awKwCruY7mPVmPuetY818u5FjlBbJwrAbf8a6q+NrYhNN8qfY8HA5FhsK4zqt1Jx2cunotuh9FaB+0hpnhDRI9N0bwdoujWCruFnpMjwxbufmYIvJxjkkknvzUep/ti3GnQMR4fsWjAxtW+lznnooTp3x3r5tFg88xkNx5bHjALAe3GcVPBpcCNja0zHIJPT9TXkSw0PibPsI4iaSVz0PxZ8Ufif8f7C5g0+KHRvCr/unsjKtnBL3JlZ/nlAxkjG0f3ai+HfgTxF4Q1KPUrjwz4W8TTxAtbtqDzzwRqe8cYlVC2ONxTp0xXM22lW8cSZjCkHIC9AfUf41cXSYWA3Fkb1B5FbxhTjHlUTCU6jlzNn1N4f+MmrRQWo1fwdeajL5SrJJpF0lsm7HOxHlYhe2OMetddpnxqiiZhL4A1G0iyTiS+SRx6Fuv6E49a+JHsIC/lwkzOG+cOzZ+ue38qfZWMthcmSCS7gP96K7mUE+hAcKfxFaQVKKu1/X3C560nZH3Yvx9sYP9T4Vvk9dk8Qz+OKWb9o2CGESDQb6JMhf3twucn6IRXxONZ1hArrq9+qDjaZmxkH6/wCcVgaxci+uXlleW9uJTtDvKzlzgDbj8B+ArZ1o29wahUv7x9d+NfjfB8SZYdAgshC0Je9E32gSAsq7dnCjJw5PU/drz6XX57Ntq9RnB9K8Z8MWV54M1O08QXCmS4t3EksUBLhYsfOox95tpPAHpUuuftc/Ce41aW306bWbsgsPtVzaCytN2Mgb3JkGTwCY8euK9bCzpzoOMyXCcaiPU7jx9rsRYW915P8AwBT/ADFafgLxbrWreKrfT9V1W6ntLiKVdu4IFcDcMbQOykfjXjt38fNCsonnfw1cT2iIXkuLTVYZQgAySAUUMOvcVH48/aT0X4aMt2tnGbi0lSUo0gL4UhmHB6lcj6muXDUsJOop00nZ9j0sSq9GHLUVro+w9c+Fc1vKktpK9zC6hgJHJb8zS6bDJpjC2kQo8Xy7SO1ekeFtRtvE/hWxvrKZbm3MSSwzL0lhkUPE4+qMp/Gp73Q4dWUGRAsyjG71HvX3VOlh4vmUUvNHyrrVNpO5yMURuSNvNWVshEmW49vWumsPDgS3P2ciXH8S8j6ZrD8SqdGtJZZwVKqSM969CNSMnypnJK55/wCI7gSXcnPyoMV5rd/GC/0x57KPxQ9rDDI8a26SpEEGfu5A/rmun8YauNF0K9v7hgPs8L3EhY4GQMgZ+pA/GvkLX7yIWD3Mk90t05LmFZgSzE5+nfNfNZ5yOEYv1PTwLam2j2LWvET63rp1C5u2upZYo1M0svmMwAwvJ9hitXSNQA1PTznhrhE6+pxXyjNea/BdC5sNTm0oYBBiO52J6gqwKkfUVUm+JPxGsX8vT/FsglUh1eTTrVtpBzknys4yMcYPpXxEOWMtT3pU5TjdH6DPa5B/pU1rCoOAMVznwl+JGnfFXwvb6pZBYrnYFvbEcvaTY+ZCOu3OSrdwR713kFl5O6XGeyD1NfSQlCpFSgeDKMqTcZlKWLyCQSCR15qrPcLBE8n90dPerU+nXDknHJNc/wCIml02ybzMB3OEHcmrab6EKSSOE8QXPmyyDJJycmu9+DHxN0DQtPn8N39ybfUluJLtRM6rHIr7dqgk/KflI54PrXnV3A74OCeeTjvXgPxOlvx8ZJYrC7lsyllaDCxl1kYqSQ3GFHPWuHG0VUpWbsdWCrOFXmR+g9z8cfD/AIF2Wa6tLqGz5Vgt/wDSBGD90MxwB7c84pq/tN6VJAF+xajAc7922IEH/vuvz/134kXdrMLa8eJ5YyrGVSCuQOvPWuf1/wCOQ0Tw7dXTaytlePMLWFZASQChZ5BjPQYAz3I9K8enSnHTmZ606qnLZH0/+1r+3D4KsdCsvA+u2FxrMGtXUB1ARyCD+zbZZI5EueAxkO5chRjIVuRxXzgPg7qN9bpqNrdWuqW10gmhljKMskbZKlSexzXyZ8Vdf0681u1vbe7tNdklTz7qZHlcys2QFkZsMzAck9sgU3wH8ffE3gnRk0UTPeaNGWMMBfZJb5OTsfn5cnO05HpjNdFbA1J01VpP3/NlYfGKjJ05/D6aH2j4T8LyeFmmXxXomlQeG8oZ7nUBbuFJO1QgOSSSQMD1rd8U/si6fpOvrYXOlWbxSYKyKnb6A9a+FvEPxM1Dx0Nt0b1xyI45HyqHs3Xr74r9S/gN8UYv2g/hFoOpNMi+KNNQadqMecFriNRz/wADGHX1DEdQaihLF4aHvVJRb7SZ1VqtKpJSgk110/ExfCX7Gnwls9OiWbwbb6nfMGaS5vLu4cEn+7GJAoA6DivSPCv7PvgjwFZr/YHhuw06ccm4jhBmJ/3z83611PhOdLyZrdYzFfR/LJC3X6gVva1eweHLfzL2QJI/Edvn95K3YKvX8e1dyr16kH7arKV+7b/M8uq/eShFK3ZHMNaSWy7Cpx69ahii/ekeo6moX1K8mlMkkLREn7hHSo/E+tHw/wCErzUprcm4ZfJtYhw00jemeyjLE+1eY8PCfwaHUq84fHqeR634rjttPubkwwbY4pZSylweMkZOa8y8Ea4Lm2UycSfefnjOK1/HXiKa78ManY2bQpLe7LQQLboWZXYbgH3fL8oPQHOa8nhn13wfqCyNal03YaI9x6V9llVSVBNw1R8zmeHhirRqaM+mtCvxjjviu70y43IpzXzvonxL04WqTFmtmIyUzjB+lbQ+PiaYn7gWVxt42zgjP/fLCvo/rFKTu00fMPBV6atFp/gfSFm2SOa2bdgAOa4L4U+KpPH/AIMtddks4rFprm4txDHIXUiJtu7JHc5OOfrXcwQqB87AUniMP/N+Ao4TF/yL70aC3KKPmYAfWtvwrdK167I5wuM/jXOARDjduq9p+Y2zGSuRgkGulVaMoO1zJ4PGc6ukvmeka3Ckum3AeXyvkPznsMdeoq9ogVobV1fcnkxtvPORsHP6VyWnW3mFHmJlI/v/ADfzrstGAkcRjjcpX8wRXm1JJQ5Uz3sNhZU6jqSe6PyG/a01eH48/ETUPF2m+GTpWmXUv2nTLuVJBNKu2MJOyA7Mt5YfBB+/gk1863Vxe+GfFEJ057HQdTjK3NrJq6GSO/kWRZGIlfKq+9MHdgYO3cAcHq9C8c+OPBNtc6VbWM+oablwlvePujjkydpQH7q56gEZzxisTxc3jTx/p4tdV0exhtWLsILfOyFjgo8WSxVhyG5+YHBzgEfO1KjdRuTPoXTpxpqMNz6R8OeLrL4maD/bumW50zULYrBq+is2XsJzn15MT9UfuPlJyOfZf2b9UFz8RobXIJFnczY7jaoH/s1fA3ww8L/EH4ceJLfXdBmP2m1Ty5Le4jZoLmA/eglU43IcdO3UYIBr7J/Zt+Kl5r/x10m31DwVZeGob20vLaC7hupZWadot0cJJVV+Z02g4ySQOpr0aeKpzjyy3OH2ck9Nj6m8Z6oVIt0OWPYV5b4sZnQ2UY5IzK2cBR7mu8vrDU3e4mitY7zVmG22tp5fKjaUkBQ787VBOScZwDjmvKfgr8dJ7XWfEl14ik8L6doujFbmXxLqcE7LcE4CrbwARnYpyxMjF2BG1SSK3nUoYNJ1zWEKuJdqKvYox+AJbwF1KsM9U5H6V6R4KtmsfD72ch3GEttJ7Ajp+lcDefGX4xalr8c/i8fDLw7aPbfbF1G90e6WG7tfMKpLCkc32uRpQCVXYMFdvBzn134dXeifF4W8vgWWXVpLSeK31ceRcWlvuKCTfD9qCylCN6chvmUjNelhszwWI91OzWpliMDiaau0dH4J8Ppam6muFOBdl4g3ciONSfpuVsfnXf2UM2pzrb2qb3PXjhR6n0rktO0X4haDdyWF14b0nVIrWAzG7S/Nsrgk7UTcpDPwQchQMA5+YV7DotnfLZFbeK3sZI0Vp7SMb3LFcgGTGG69RxXkV6+HxNRy5rvsz6HDyqYOioJL1uZP9irpsY3nLdSe5rB1663QMg4B+XirOveM9E0y+mtdY8RaTpU8LBJIr6+jt2UkAj75Hr1rC1zx14GktYVi8b+F96OfMJ1y1HBHH/LSspVY1Pcg1Y9SlemueerZiTQllwOleNftfeI7zwh+z/qV1p0MN1f3Gq6baxW9wCUlPn+aVOCDjEJ79q9hXxL4ZvCBa+K/DlyWPAh1q1Y/pJXhv7VTQeLtO8P+EbO5iu2W7Or3TWsqyxoqRvFCpZSeS0krYzwEyeoronJQpNxep5dWb51fY+S4fjV8V/EMFvb/ANneFdMTgEw6c/mLj+IsXIyevFer+DvHV/pmj28Os3Nte3pkLMbW3WBcHnOB945457U6y+DcMEEYDyhj1xIAB+G2qGp+F4dKneFFeeROGKT5APfjaOa+VxFarONpy0OiFSMvdidy3xGtHhaOG0PnspwWlBBbtgY9qwNV1C/8RobK6ez0e3mdQ1zqsxigj4JxwDkk+3pXGw6n4d8O61Hc+LBrVvpe1vKudKtnm8qcDMZm2Kz+TkEMUUtzxWzY/FTwHe25Q+N/C5xFgJLqEsBkcjkuLmCIqM4456mvPVKUrNK6Oul7F3VSVn5nvvwtuIfCPg/RdAGixW+jWFoqwar4bkTULSZeS00kcJaVCzZLSbWUkkkr0r1fSPJ1KDz7C5h1GAHHm2kglUcAkEr0PI4OCM18gaJ8Rfh14W0vXbH/AISvwvIl6q3un3drqscklpqSzRjeiocwJJB5iuwwPkQnmrvin9qawXwbqunTate+MtZV45NIuNFnnlmh3LIjs19EinemIiFdiGDEM2Bx7kKycEnF3sePXpxjKTjNWTW3W/VLy6n2IVwMEYNQqxBOTtA5IPGa/M26/av+PqThNN8aatpOnRthYtSSG7kfnjeZUfHpgH6k11ekftaftEJGqT+JdGuuDgzeGrNmOfoq/wAq7KNeMdZaHm1oXdo6n6CXM3my8ZIHSmC2L4J+UGvgU/tDftH6i7NB4rggUZ+WDwjZjHP/AFzNalj8Vv2mdSUgfECSFW6g6BYKDn6xZ7eletDMKSWp58sPOT909c/bm8QW+ifB/TrGTzS+qa5bKgiiWQ4hSWbkMwGNyx5/lXwT8R9R1nx7ZaDb2OmHS7fTdEh0eXyAXN4Y2kPnNwArFZApAyMIOa+nPEPhHx58VobEfEvxZPrMVlJJPb29pYW9psdgFLMyINxwMcjiqqfAPw/b5Gy9nIOQLiRTn0AIUD8xXm4rEOtPmhsb0koR5ZM8C/ZH8DeMvD3xVtPF+iIlva6L5q3Ml3CXiuA8bI1uFDoXLKxP3gBgHPQV9mv+0qLK6C6l4Gm1aIzeUZdLu0t5mY/wrbyF9zDH/PVc4PTFeUzfB7XbTWYtW0DxD/YaFVjl0xJ/KUKo5cSeW6lj05j49a6jS08d6TZWlrFq2hhbNnaOfVYoLuV8ggl5UtlJJyecA+9ZU8ViKF/Zs6uTCTjeqm35HveqfEXw3pOhadrKzHT9N1G2W6tLrVrWS2hlQkDAmw0e9WIVlLAgnFca/jzS/Fl7vTxb4UeNOVVPEVmAo9SDID+leN678M/E/jzwwnh7UfF0EmiW19PqNtY6M8rLbPMzPIFLsCV3Mfl246egrzu7/Ygsbi4lm/tOVtzAmW8KqXbv0Br1Fmc73cdTzVQir6n0h4x+KfgjwMLS71zxjooWMuY7TSLyPVLuVsAALFbs2PXLlR7189/ETXNI+Nt3ZTX2kXMmi2u9rOCXAl3vjfJMRkA/KoAXgc8nrV3Sv2QdD0aTcupyI6/xRxjPXrw2D+Vdfp/wTjsGAh8QXtquMFkQ5/HD80V8yqVoeySshKjGLunqeKan8FfBSWivDoRa4k/gFxKm08HjkZ/LpWF4i0P/AIR3S5DbyXGn28e07TPLKcdhyffoK+qdN+GNpYQKt5qFzqud3A3IoB7Hk1F4l8G2ep2bWrpI9iUKzRxSBHC/Uhh0B6g9K8e7b0Z0J6HzL4I/ak8T/Cb4ev4S0Q2iXI1mfVP7Vu/KunWOREVoRDNxgtHuLEFucDHWvqz9mj9qrwf8ZWbRvE32Twx44hBaCO3n22WqoOpgDM2yYd4STuHKH+EeI3f7KPgW9Ym41vWbcZO0C+tZVQHkYBh9+mRj2rnrv9jTwtGEZfGBB4L+dJboVyewGO36161DHyo6R2Oeph4z+Lc+6PGPieLWFPh3w8ZXa5+S7uyCrQRcb1A67iOM9s10WmWrPZxw2dm8kMSiNFijJUADAH6V8XeFfhP4l0OKNdL+PnifSra3UCEWl68iAjooCzYXH0/CrqeHvF80kn9qfGXxrqKsuFki1+4AI5ydqOP1r0HmdK1uUxVFrS+h9bT6bf3Ud01tp90yNMY2ZIWONowR0454rzvxb4QtVu4rzxJKNI0aC5R7q7v28lI4gfmJLYA9u/FeIaN8HfB1p5k0p1LUb6Ri8t4NSuA8rnnc5Vssc9zzWZr/AMG9A1LVjdW9rJJIVQBb26mufKZcZK+Y7YJ64OcHJGKxqZnHka5fxOinSakrM5uy+Jl/caZC7X0kd0IQCpG4MSOfwOTXi3irxdNd+J7nUr62kknfCN5fG4BQo/8AHQPyr6Dl+GqqhIiQe4YAmuX1z4bwykrsU8A5POMj1x1r4qso1HZrQ+2yvHV8un7Wjbm21XmmfP194nsctKlpMrjkAtjJr360kXSPCemPOCsxtkcowwQ7KGI59CSPwrm9K+Gul6ZrJvL4xSPbkOluwH3gfvFe4GPzpdd11NdukhWZUjzgB25//XXzuP8AZvlp01tuf0NwbPGOhPMsVKP7zSMUktU3q7fdb/Mzo2m1W/aViTk9a6W2sxFDnAHHOKl0yzs7SMKk0THHJDg1PfT2tmuXngQt0LyKB+prxZ3nstD9Nw0IYaLlVmuZ6spHrtyfpUkOmtdSD938pqBtZ0mDh9UsVb0a4UY/Wpbbx1oNqvz6ranjosgJz24FXClO+iYVcdg4/HViv+3l/mWta+Jui/CyOC1v9Ot9VkuCsgtPILSAYILbsqAh5GA2SRX2n+yN4h0v4rfs+x6hp1iljbWusXsKWiIVEXKOVwWbr5mevevifWvhefHUv9oyW53SxhIvMU5RR+nvX03+wRqun/Bvw94t8HeMdWsNAXUNQi1LRrjUrmO3hvA0flTJHI5Cl1MUZK5zhs461+oZFiFRVOnJ/wBM/i7jaUcwzbF4mlrFysmtvdSjdetj6BuPCSwy+buaFhyHQ4NT2ltczSCKCD7bIvAbG4j6mug1/WNC0G3F1LDcasrjchs0a4RgfRkyv615D4v/AGn5LNzpvhvTAJsEL5m2EL1ySXKgAY6199OVK3M18z8uhRmndOx6Xq0+leALAa94quElnthutrFcNhx0Kr3b0PQda+YfHHxDvviN4hn1nU28uCIFba2BysEeeg9Se5rifGnj3UfEOpSz6rq0WoXCnlLWUyxqeDwwyrD6HFcxD4v0+1eJ7221zVWRgDZ2cUUMSjPPztKCTj/ZxXmPG4dS5bo9KlhnTV7an0b4UtgvgyyeUFTPLG20kDq+Qf0rqfEdl/Z3h2SWUqrfJtHQHLAY/In8q8KvP2o57W4sf7C+F08qWxEkP9ra+gi3gEKWSKEsQM5wGHaoh8bviR4+iWDxA2haNorlZDpujacQ7bT8ubmSRpPrtxnHpmvLxmKw8ocsWdlGnU5r2PZIL/eitsVdpGDkKDVHUrKaaV5bHE7FiyrEw39em3rXDJ4k1GQCPTrd9RuB8wgQFg3PQrn3/Gny+DYNQt7C51C4sNeZUU/aBalTKRjKsm47Tn5SqsCOnGK/Hc/yFZvGHv8ALKN+l9/mux9zlld0nJ20Onj8LTeMVuHutNj0trVv3uszuLfyXGD0I/eN0yuOc8kZrR1PTtl5cxxQpbNvDxIvyhk7YPcYrBSbTItG8K6RrU8y3moXWprJa2N35r6aLdIzHNDaTyyTvFIhw6LK21l+UV0fhoRDUp9Et9a0zxClnEk8lvBMklxZxOAyNJEfnRWUgg4wNwBOeK/Lc84cx2UUlX+KnHqr26b329Nuzue9hczo15uKdmuj0+57P0KF/pH22ycBit0oLLsY4PqCc80zRS39nbXGWBwc967K50pYY2cIAApIwPauOsbpJUmEZDKrdcV8LSrOrTcVsmenCs5wlY0Ibh4JY3DMQhB2k7gR6YOf09K5/XLoavr62dsMCa4a4lx2XcWIP1JH61jfEn4maX4A0ZZr+/t7EyyLAslwTsVmOATgE4GcnAPAJrzPSfih4c8JePbq9/4S+a7tLueK0W/1C0WCzlLttBjVmzJCu4HzwFJB3Y2iv0ThTIa+Mrxxs1anBr5tf5HI8bRwtRe0etj688LaJPBaQPJH8kkYkQA5yD/9fNdPHbnYCx2qP4QelchoPxp8NPpov9SnttNs4IGV7/T7hbyxCJn5yUJdBgEnhx713nhnUtF8daT/AGp4W1fT/E2mueLrR7lbhR7MFJKn2YA+1f05hvZ8i5GeHisS6s7vQda24dkWMiUsf9Xu2k/Q+teNeK9Zju/F+pvHMsiRS/ZlIOcqg25J6dQa9Z1kvpVlfXcbTRTWkEsgaJghyEOAynjk45GCK+fHC6fZxqEiiVfLjBlmUb3boue7HDH14zXX5noZfFKTkz0Tw5G8mnyYVizg/Koyear6hfaToSJJqmqWenbiMfbLuOIknthjk15J+0y+uL+z65sJLnRjNr1naXk8ExSRITFMwAK4O1pAgP4etfFsPwuiD7mkaRm/jOcn8etcOIzCOHlyNams8VUhUkoLX1PvnVf2hvA+keMNM8NrqcVxc3zKXu0lRbeBWLBTknMhymNqA4BBJ5r0Cw1+0uifIlVn4BzMuT+Ffn34U+GrW08TJJKgByMZA61714OlvPD88TOgeNwqEnedoyOcL1ryZ5jGtLllKyPmMdPF1lrt2Ppb+1Idp8zCsM5IGVP409LqGd9guIlOcFJDg/UVwVl4yZQ3npGsG8p5kYLnHTdjIzyRz/8Arq6+o6drUJijkjuVBOQYjhSORt3jggj3pxUKvwu585OpUo/ErHRwanF4c1EzW2v2kt0rlmguL6Nm2k5CbMKQpHAJy3Oa6+68UeHNW06eK9hcpOCGgmjJUHn/AJaqDt6feA49OtcDY3un6NA2LHRoYQArsbCCPp2YoqntmtbTfFGkM6l7XQreMgOsh0WW5O3pk5lxngjpiqVOUXYTnCSvc3oPGnh60eBbJ70jygotlPnsjr6SbvmUg45IIx74GB4r1vS9Xng1LSf7bsdchbdIq6c8TZ9HYKTn/cJVuM1tL4k0NmwNcu4j94x6fZy2qnI7KpwfpzTl8f6TMiCCXX7wngBdOuTg+m4oP1xSlBtWYoyjfRlvw78T5Jopl8SWeorPuBik0zRZlRh3Dq5yD0OQMc9jWofH/hq/la1t2vFuGG8xPZvG+PU7iBtPryM1yV74ohuk8pdN8QgkFlH2DywQMfxFuuSPzrnfFluk1rBcy6Nqcktu5eFWdGWNuo3oJBlSQMgZPftUKVRaLU1caTi3fU9Fu9estQUwyjVrfarRw6hbWTuIm92OFxntnnnFN0XxfbWOpWYuPD9xe26SjzbmEou7LZJ8uTDAcHnPfp3rltJ8dTSaXazG0uPPnKpPb20/7pV5BcBj7fdwecdhWhP4t0hdpu5b+1kLBFjdMSLnnO9RjGBk4/GqUot3bsYtNLQ+VfEWvXei6lrWnRXF7p8sV5PFNFDK0YLCRvvIDg8Y7VS+CHja18EePtfurm3juJ9Z0eTR4pWiUhXmljDEgAZyFHPUFR616d+0B8IL3xbfSeLvBMdzqWqFEhv9HdHE11tUKs8DscO+0KGQ43ABgScg/MGq3+seHNetl1Tw5rGkXkF1FvW80ueI5DjceUGeM9PwqpOHOp9F+J8vSwuMoKrRi2+d3Uu2ux2vw48SLPoMWm6oj6mB/o4ukJMx8tiqyAH7wJ5655zmtXVfBjw27XOi3C6jp/dFJLIRnjnnIz0Iz9a5/Q/Ds3hzV7bTJ49snmTooQFgyDOCD3BUA59629O1W4s7hbiGQjflTj0B6EdCPY14c4pyvE/ccNGUIRdN62V+zKPh2Gxvo/ES3kcguV0t3snVivl3ImhK7lHUFBKCD/e9ql0LxRqcev2ESXLSQXuoQRzwzqJEk3MqsSD3A6EEEYHPFdALLT/G32i7iaLT9SgjUnY2wS5YKAPUksOvTI5rFu9LOia/oReGaAwXltNMzHhpFlyxU9gUCHHqDXPpd3PVp14TvCqrN9H+heuriO31i4eOBEkFzMCyyMfm3kN/Wr0N7BaLG39no+RzmV0Dc9PlYHv61naqhTUr9wybftlxtK9P9YeadcSEWoOSpBBNdEUrIxeEw+numuvikWqMBpFiQvVXluOeM9pQe46Vdh+K9/DGvk+HvDgTt50V5KSRnGc3P0rlbqTKg8Zzgg/1qk0yx8Hj3I4PanJLaxMcJh/5TqIviLdRyyzJofh6CR93Atrhu+ejXBGM9OOOMVpx/GXxPbKDG+mQrwAn2DKqM/7TnP1rzyJkK7nfBJIz1Of8gila8RkXMgIbkjqelQ4xe6NnhMOnZRPSYvjh4nNxC11faWtshDyvFpSBlT+IAHqcfUd815D+3nocOvfGrwyJpGhmuPCluqSlVWMt5twYy+TwvOCR2wR6VpW0i3LSp5i5YMqgsOcg8+npXsHx1+Fq+M/HWk6nGsX2zT9Gt7ZFlQhkILseen8fT2rooTjTmlax8nnuHhSjF00fAkPgPV9Ha1vGtbmCKQM6SPGWjmCjLbGXIYDuw4B4ODX03+yxO8vxQ8MEylMGQsrAFWAUjnPfnj3rc0v9lq51TY813ZaPFucrE7vdBM4LABeOW9CARjPNe6eBfhB4Y8J6hYaraRE6jb24iVyB5YYAhpEXgqWJJwSwA/OsMdiqLg1zanhYWhUc02tD7B/ZuyfDerZxn7YOnf5BXr9eQ/s4f8i3qmOn2sf+gCvXq9fK1bB0/T9Tjxv+8TCiiivVOIKKKKACiiigAooooAKKKKACiiigDwn9s5BJ8FpQ3T7fAf8A0KvgrR7LffKEXeM7vm6Gvvb9sr/kjEvGc38H/s1fDOjQH+0WkUFBjhs96+BzqLeMXov1Pp8uqctCy7nQWXxCmuNbh019MjRTIIjMJOgA64xVrTvGE114tl0eaxQKvmASRPzhQT6d8frWLaaakupJOYV3qynd6df8Kt6fprQeKZtUY/M4IVAOhOMk/lXhShBOzR9yvq6VrfZ7vcpSfFJkkK/2VtUcbfPGRzjk7DVb/hZ0xY405mJB5+0Ln/0XWf4l8NyRajNPApkhc7hgdCetYp0u6UqXhcLjOMdq6Ywhy7Hpww2EnFStv5v/ADOqXx5JOT/xLZDwSwN6AOmSf9VxUsfjhI1En9mMVOSQL5QVx9Yq4+KxubgOEiZ9gyTjgelKIpBkFDkHHTrV8qWxf1LDN/8ABf8AmdnJ8RGaP5dPK8ZIaUHH5LXovwA+JQPirVoItHiGonS55oLx3BWHaUDfJt5J3evbGK8MliYSHB4xuL9K9B/Z2XPxIvcjAPh++PPTO6GqjTXNzWMqmEw6pP3fxZ6xrFxNPIlzNI1xPLNvkmc5ZycEkn1x27V2OieArN57rxF4imFt4dtyuxMHddE4AAHoTwAOW+mTU/h3wlZWViNd8Rqw0+GX/RrXGXuZCMKoXv7D8TxTfHCaxquqaXd6on2W2CKYNORwVtmz82R3fGASfoMAV0wXKrixGJ9tNYbDy5Urpv8ASPn59Dkf2kPGNxrXwW8ZzyxjTtPs1tEtLKM4EQF7Cm5yP4iPwA4HfPzt441y78VeJ9EtNM0m002DUvJtrVwEn1OfEKEG9aJ3VXCndjCEhtxUnOPqbXfCi+KvD9/ps32sQz30EzNZMiyfubhZ1JLgjaHjTIxyOKt6p4Mt/EEcTX9uBJG29JLf/R3hJRkI2KPLPyseQoySTXTKq46x1Z+eZphYuqo00rL/ACPiLTtEu9VKyRCyTI3s95qdvb8HufMkGT6AVpW+n/ZdwZYyf78bo6/XcpOfzr6IP7LfhyxvYDbX2sz2IlTzLSWeNnEWQGEcmwYAHOOvbNXW/ZY0D7VJJb+Ib6K2LHbD9mDsB6b2bn/vmrjWdvePFWGmnZHzpHp0l5bCSONHRiVD4Azj/PFWLfTPIwNgyOen+cV9By/sseHZDubVHLdS81snP1K4NWF/Z3tYJCG8TCNR/AtiS3/oVROrzao2hQlf3j5/Fv5bAkYXHAIpvllpxvbYp7jAz7V9Ewfs76S7j7Rrc8qfxCK3VWb8ST/Krg/Z18KAZ+2amT6M0QGfXhKzjXsrG7wt2j54iNvAnyFc45BbOaryzidyWQJGD27/AOfSvoG8/Zw0GTP2bVJ7cY/5aRpJnP0xVB/2VbWRjs1+JM9BJYt+RIf+lNVbot0WvhPnS/1N7m5jsrX7Os8x2IbudIkz/wAC6+vc8dK6Kw8HeHrLTpYD4ytrXVnUebd2VxGZcAH5FUkkJk8gctgZyOK9mb9lZ7eaEwvpGqspyrTzNBjsePLYr+DV0Fv8AfENvAkcenaUI0IKi3ljk2/jhSfxBNdtFp7oxlGSsz5rm0201a+a3TVZLCzhQw3GrPCYLq+6EhBg/L1zJgcHAB615z8UPAPgfxDpIsdGtp7e8t8hbnTYim44IHmMRmQfgeea+4YvgZ4nWdHJjKg8wtJCqk+7Fs/hVmb4BeItR8rM2j2ixPkpPfAeZ7HaG4/EV1KKWqYNya1SPy30/wDZU0y6dftWuX0K87shUJPHAGD+ZNd23wS8H6TGJjbSa5f4/wCPrUZmmdm/vcnaOe+K+/tV/Zb169RlGs6LaoQcLD8x/BsZrynUv2PvGu6T7Pbx3vzE7m1QfN9A4HHt/jUVKtS/xv8Ar0N6Sgl8KPRv+CfXxMEvhj/hCdW2pe6Cot7YFgRJYO2YSOf+WTloj/smOvsuXRLKfh4AVJyVyQD9RX5jXeg+LP2a9ctPEk/hyXTJrdHtRc6gXe0uA4G9XkiABHAbhgQVHPFeseGP+Ci15JKkN5oljqxAHyaKlzcM30KGU/mM19DhcV7Smrys15nlYrDOMueMdH21PuxUSNQqqEUDgAYAry741XAmXSrZFLs8jMwAyWAxhfzIrzvw7+1z4n8WXYt9J+Avjy9DKCLySJLG1H1kvPIPoeFNch8V1+NHxMmnj/4RceEdMlTyP9C1SG+vvLOcqrJtWEsOCy72AJwQea6oYyjhp885XOVYedVWSseE/HH4njxZeT+HtDBuNItbjGoamn+rubiNifs8LdCkbjLtyCygDhSTyPhrwNLqsYnmjVs9D9/I+pr0dfgRrmjQpGfDt7DDCojVIrVmCAdB8uQKqtot1p2YwLi35AwQyDPp04P414eJzB4iq5S2PRpYJ042jucdqXgMQRssMAaRskD39TntXE3nw9urXyxDbXFxdTsESKLlpZSeFHYcnucevFewvpmpnJjafd3aNSzH8f8AH0q54A8O6jrV/e6jZPb61Np8/wBln043caT2+VVt7oxzhg2AQD0bkVwuUZ6Ri2dMISg/fkkiX4dfDDwd8NLBJdR1i4j8WTokt/NpmorDKYyeY02zbdi5IBO3cRnPp6mJfGXiWewPhy9a2QRM32WZra5MwONpYusn3VByVbqTycV574j0TWG0prbWbDT9MsbjUI5b4ahrunRxNbIGZY18ydMjeI8ggcZ+lcnefHHS/Bc+r6b/AMJVpWq2+sNIGsPCN4+q3dlIFUW88Bthst3UIN58wbicc5yPQpPldpwaj3M69GPKpU6ylJdHqeo+O/iPr/wx0H+1/FsWkQ6YiMXvIJkKEjtuhkYKe2CoPtXxbr/7eHxC8X3Mj+GvDeleHoyCkdzdwnULlRngr5n7pTj/AKZk5+lXfHN14m+POs3F3r7zNbLcERT6jDFDfXEICmM3CRMV3Ag9WY9Mknk29K+FVrYRKiCPd2AXngdqyqYqMZNRf6krDc8E5QVzg4/jD8bdduzJP8RdegViQyW9z5KKPaONVUfQAVsjxJ4ouJHutQ168vr2TAlmlAaSXjHzMRzwAK9HtvCLWqhQi4/3F/wqSTw4oGWiQcfxcCuV13L4ncpYeyuo2PD9YhvJ7l3cn94NzAjletc3rnhuLXLVLa5SRlV96hTtOcYzXrNxatea5d2ygXJjO1lt7dgVYgbQzN16/wAIwMHNdj4I+GWkai0s+sajLpUUZAVYrQzmQnnGR90D1wa1TXxJ6mUotaNHy3L8NLIL8tqWx0LkkkfjWXP4GjsznyBjPdea+3r74P2N2f8AiVrdahB/z0EOP/1VSX9n7T76QC5TU4Cc8xRIwXpjqapVJ92XyRitj4yg0yO2IAiAcdOK9q/ZW+Mdn8IviS661M0HhfWoPsuoSqrFbWRTuguSBk4RtysQPuyE84r1e7/ZW0+fcYtQvyQMhZraMZ9+GNchrvwH1DQrqxt7KaJbWa5ghuMqBKFaRVch8fLwcn0AJBrOopTVpbM1g430PpnUv2yPhRHZo9+t7rcUFwtvJqVx4fuUhjUgkfvcB2PynaCvOeoFdT4f/ar+Cr6tY2eg+JdBknvZRCbuDT3torZTnLXFxOqLEBjoWJJxgHNN8H/AD4EWvinw3LNfxXmq6tbz2N3BZa1JYwo0bJIJGVZFdmycB5GYtx36eZfGr4c+CPhR4d1PxHb2VvdeKtNttYspZtTeS8i2lhBaNMlw7IxYLIQy84bjBxXXTjSlpF3/AKX+ZhWhVprmmrX6ff8A5H1Hf+IPOsoruxmsrm1m+7e2s8c0QGM5MikqBjnr056V8HfFf483PxC8Y3jWt1J/YttK0FgWGGmjGAZiM8eYQSB2Xb3zXmHwj+EXi6/07Ub/AEq5v/D2mavEsF3brctaR30YbOGTILL05I5Gexr0/RvgvHocQW8tjMw6C3dcZ+pzWM6bUvelddCaU7L3Y6nDarq8urWLW7zzeVnhUYqUPZgw5BB7iuYuJPHWpZsINf1DUIFIIhuVWcqOmd7qWAHHOa+gY/CumwKynSIjg8s7JnOfXOfyxVm10XRbGZZodLWGRQcSrJkj8N3etadV0/hkTOHPvE+f7/w9e6bpgnv76e32oN8igAFsc4yPy+teXaxc315cs1vq2pxxDoBNsP8A46BX2PrvhPSvEyR/bbbzFHQucBffaHrmZf2ZLzXovP8AD/hbXtWiYkLJbWMnkt16OWUGt5YqS3kYRwyfQ6//AIJ++MjrfgjxN4GvbueXVdKvP7atJZ5TI8trOEjmAycny5UQn2mFfddh8F72eyW4i1C0vFYZUJK3PtnGK/Je/wBE1v4FfEJZWMvhXXtOUhmlknjmhDqCY2WB84dCMguOGz1xXr+k/wDBQzxj4cs71tE8W6xqM8QVobXVIIL6yVsncrMyfaNp+XAMuR3Jr6HDYtyoR95L1/q55lWgo1WrM+9p/Bmq6bP5UtjNHg8sV+X67un61ettN+z7Odzd/SvhW2/4K0ePtRjW11L4XaHrMmPv2d5cWe4+uGDgevWvRfBn7e3iPxPpOoam/wAEJBp2nKj315Y+IzPHbKxIUyFbZgmSONxHc1vUzGmo2bVzWhgpt6J2PsWxTBH8q6TSWKS5AJIBIHrxXx3Zft42twF8r4fSBicD/ieq4J9AFgyfwFevfA79oaf4o6pqtre+CtR8NrZx+bHeM0s1u/IGxneKPbJzkLzkA815ksxoxi3KR6bwNZrSJ4ld/sreJpbeCXUvDU9y3lqCsbqGBxyNq1z9z8BNTsv+Qf4Z1uCWM8vJZs6/QYUenXNfeQ8QLJ/y1ZPUrio/+JZMcMZ2J7lsfyr5arifaO9OX3ndChy/xInwhD8EPE17exCbw5qwByFYac5+ft1wACe+T9DXQR/szeJNbiEcOh6rb3AbKzPbeQVYcqyscAEHBB7EZr7ji0yCyPnRJMpI5SKYjf8Ah+OadbQW2n2yxwW3kIMfKSWb88k11wVRL94zmnyN3gv6+8+Fde+JHxI+GjWUPi/SP7W0sXEdtNrWo6fNBdxITgt5kQCTMFDMBs3Nt79af8O/2vvBN94OvfhVZ/D/AFHX7bT9O+x3MPhqJLi3zGoVppXLqixl13eY+33r7Q8SeG9E8X6dLp2u6JZazYSHJgvIw65HQ4PQjJwRyM8V4Wf2Mfg7BqtzKvg7dDcxmKa0m1W5ngVchhtikLJnIGD2ycdaK2KqzjH2s722/qx2YaNGk3yw1dvw7Wa/Uj8RftR+B5jNdy6G/ijytPNzPaWupaVe3dvNA5kRTEtwxBO4ncPu7a+VPjT+2ffX/wAdbDXtM1DVZ/h8iW6zaf5EkbWyvCHm8syoCtxHMMHbwRuUDgGvtjQv2f8A4U+Fb20v9P8AAHhuO6shuhu20i1DR8ElsiPqf73UdsV38mvaN4jjtnK2d/E8a3UHyJKDGekirzxzjI9cVwSqwlFxk7o7lUlTmp0oWt11/J36aeh8o+Af23fC3inTYLPT/iTp+ovbujsuu6TcJdNjgLIVjCsSQDnvgV6ZY/FbxJ4tvYm0i61G/R2dXGkaHcRQOWAAYzSBV+UDj5sete0WNpbSXLPawG0cjafs8fkFhz1KYz0GM9KvyWLTOxlAYFdvzSMTj65rm9lUkrwnK3r/AJIbxUb2lBX9F/kj5S+K37LvxB/aBntLW/l07w54dhO9nv7gXlzdMMmMGOIbI0BJ/jY8/hXLf8OytKgtX+1+ItMmx8rCKwaP5u4HJ5r7jhuMQJ93aAANvp2qO7vY545IpZlQEYJX5T+td8KdOjTtB6vucv1zESla9l5L/hz4Qm/4JqeG21K3H9pWciBHWRbu3ZlJ3fL3z065/wDr16p4L/ZHtfB2nrpumatolrZxPnFtpzx7c9Tw3zc464r33UdBspo1Bmm8voArH+nNV2sLe3VX88CQfcZ1ywHftnmuP21Wm9fzOmbVeNm/wPKdZ/Zwgt9JuZbnxMYl2YDWlnhsk4GCz+prjv8AhmXw9GoI1vWmz/zzjgX9SrV9HPAl5bPbm6/dyEfK6ELkHI5I9aI/DAU4aRCe2OlKpUqVmnFGVJU6Kak/wPm9f2bPC8Z3yajr8rAfwvAp/SOtSD9m3wYVzJHrd8RjZFc3ibd2f9mLPb36V73caRbWiK8kcsifxND8xQYzkrjJ7DipNMtLa6j820ld1RuEZtrBhjlhj8QOD0qIqqpJX1NJTpuL00OJs/2e/CFu5c6fc3quDlbi8bac9T8gXmugtPhV4UsUaNPCulSqepuoPtDE/VyTXUalqaaTZPcSpKsYIUMnzjOevIrldU+KGnWUIcmQyFclPKc8+nTH616UqsU7SlqebGnJq8Y6FTWPh94Yt0kUeEfDyAjcCulwZ/HK15re+C/DtizbtJ0yFSSQlvYxRqOc8ADj6CtPWvjpps8nky2Fzt2n518wjPoSqbQevGcmuavPFWjXilhviJ5z8zfpinGd9bikla1ihqGk6QjYtbFI2HdFC5rDu9Jt5Rn7NGFOMfJ61fl1WwY/Je575aJgPxyKjGpKQTDEbkdxB8xH4da7IzTWjucMoa6qxlzeHRcIQYtuc4Crk/kazLLw9HGZopBGJN5ZVCAbVPQED8a6K6utRvlMf2Ce0hYkGWSMrnnsT/n3q1p8MRTekblTlMyn5tysQeD06H+dUqsr7A6cOXc4iTRPsLyTiNpQFzhs54zwM/oK4i4nvWvATetHJ5jYEk6oTg5288ZwQOc9a96fSPPyWtt+fVwp/PmsufwtoyyFptKs2cggmS3jkySQSTkcn5R9a0cnLZmSio7o8gh02TV7kzxXELXsLJ9nEUaMWcHLEuvX5c5OK6PxNZSW0Vrc+dAvlMX+yS8tNnAwD2xn0/Gu7gsrCyjWK1toYEUbdkUe3P5d6z9W8ORa/wCVveZBGCB5YHBPrn8KbcnG/UhRjzLsee3Gpo8RWOyRDkANvz3z6f5zUc2rtMu02kKBujFsH8K6W5+HdzBtLXUQHTB3A/iAD1qM/DOx1CVwPEMkczD/AFJgUqPXGWB696yTqvc6GqSRy9hHA9y5l+0yEvgR2+TIVI+8FwFcgjnB3YOcGtu78K2M8bJLb/a4mGD5m7DfXkVes/hlq+n3uZbqCeAKWjubR2R93YEdvz/GtJbW801Ehl2zqg2hjyw9K2jKSeqOecI9Gc5D4asrTBis4kAPGRyD+tadrYRRnCwxrg8jywOevHHTPPFa3kQgLNLmJcc7kOOn0qSDUdJcFP7Qsw47eaoJHPv/APXrpT6M5GuxQFtESp+zRmRw21mQHHv0wK4zxaon1s2GCix4UBFCjcR14+vevT40gliBS5gmPrEwIP4ZNc9rPgaLUdTn1GO/WzZmBdZIwUB4wQQRj3yDz3rOeq01Omg1GT5zz7SfDwu9XhikVWgOSyyA7TjtwQfTvXUW+h29lqT2TWpIKFo3uDuLKDgjd1yNwH0xWmnh2TTL0XH9q2MLE4G5HGP9nng5x6+tWnv9Kjlha98RaRFMkhbDXccQIIPGGb0x+VRC6vzGtaSlbl6HJXNtEbx/tEJhIxiKSIAFfXGeRVdtF02YeU1lBI27Mc+dr49CeQa3dSmsvFWqW50jxJoVymwxxJHOXZ3GS2AB8x7/AC54B470qeEboRCR7iORCASY4pSD9Pk5FYzUk3Y3hKDSuzkdT+D3h/XGhm1DQYnnhJaK7ilkguICOSFeNlI3dO4Pp3rqpPCV9Z6LLbaP4r1nTmVDJFb3Is7y3zgcMktuWPTGd2frUkFrfWxaIW8jRHHJidhxyCBjj/IrpdPV5bZDPaNbiRcMr4+Y46ZznHHcCs0oz0ktUaOpUpfDLT1/Q8WFt4mv1cXWq6RcRyqUdH8KaXll7gnycnpXNa18GtO8RKy3lvZRqfl36fptrbNg+hSLI/CvaNR8F3/2l5rVFuoXkJMZIDpnOM54P1z+FVH8N6lbMFaym3HjbGhkP1G3P+RWEqcoO7R0Qqxns/xPJdD/AGLfhrqGmSXEGm6lNfwDL2816NkhIJG35M4Pu2eCPSk0X4LeF/DE2LLQbSzuIyFLtDulDD3OSK9o0C8m0nUo28uRURtsiOvRSeeM8dq0PE/gTU9R1Oe801f7ShnJkbdJFE0WSfkwWGQBjB/Cqk51IijOFOR5bHoltE23GWOQdx5NS2HhLw3qd79n1/TlurSbG3c+EVuMMwIIauxHgXX0+U6PPnG7goQPfOcfrVe48LanC4WfTZoXJO1XTGfp6/hUw54O9iqso1I2uTQfA/wHZw+VH4W0wrk9YAu4nuduB+OKWD4M+DraYyJoFhCnXy0hCoDnhhg5BGOmcHJ4rZ0C81WGBrW4srqY7GeCdRG2ScbVKFlPrz71pte6fdx4Yy2dyylSs0DKUbHQkcD8DXoe0bVrnlcqTehylz8L/Cr27pBbpaFVPzszbEwOp3dgP0rzTW/AUuk6lJBPbLz8yyJgqynoRXtL3ENjZrLf+KbaGZG+Vbe2d8nHICKctjqRjtmsrV9d0LVrCKM3jX11GmFkjt3hDHOCNrcj8zXJOSXkdCTex5IPDKKOVGOvAxmtfSdE0ZQ66jHcKpYYMLkcdz/LtXQG1V2JUcZxjvihbIAYKjPp0x9f0rBzfVmyjfY5DxX4B8OzsiaNdX+wKSzzSlcE9dpzn16gVw/h2D4pfDOJrLw14o0/UtDE0k8Wna7ZLcLFuYswQkEjLHJwwyea9jNmCcAAHpg96rzaXIeEVQT681n7VrVI2ipq1mfPnxD1b4teJ/E3hnxDHpui6Nq3hyXfpc2hR7UiUsS6kNMxKtu+YFfbOM1zfxB8TfFvXrzTdX/eW+r6W/m2er6XpaWV5AOQY1mSTeY+vytke3NfUa+HldQWC5PfFI/hyBzgqrr6FelTPGqMeVpNGioyqO7Z598H/wBvN7aODQ/i5od1FcIAieI9JtQHft/pFqMAn/biwfVCea9C1n4xfDLSNFu9X0fxto99ZSYkEIuRHOhI6eS+2QHjoVrI1j4Y6Lrse27soZR6OgOK5G4/Z58KPOZBpcbMOwOQPwPSvzzEcM5TjKzrUk6V91G3K/k1p8rLyPapYmth4tXv6nnmm/Fmw8Z6xrWt+JdBlvbbyWj0S1W4gdY3IOJJI3IDNggjBOOeD1rkte1v4PeEvFtxLZeDL7WoIpEdF1jUGtwU8tBsMKhs/MHPDAcgdK9tX4A+Edy7vDlnIVPBMIB/HHWnSfAXwjd83Hhy3l5AP7yRdwGOuHr9Cwjw2DgqVCNopWsedOvWqyvUSbPlX4lfE+DxcsGm+GfDVl4W0uNnZ7fSt266JI2mY9GKgYGABya47RE8TaFd/bdJk1LTrkjH2izd4nx/vLgmvtew+BnhjTDvtdEtonxkEDuPX9a2U8EW6ReXHZqmMZVQrY9OcZHXp7fSvR+urdI4p06lSV5M8P8AAX7afxe8JaBe6HqtwnjLT7iJYo/+EgEklxbgOG+SYEOQduNrlhjpium0v4o+IvjLb2Fj4jtbHTdLgmeeS30uKRJJpCNqu5dmBC5OMY+8TXojfD61vDukskPfLKM1esvAyWSKtuirzkKo5z7D8ayljZ1FySWh7OFnKmnHmuh8GlXWp+Dj4Rl8Q6xqHh0XC3LWVxch1MisGQlyu8gEDC7sDHSqdp8G0tzvtJiB1EcuT+orsbG3ktYdsyNuB4cD5RWvY3zRGUSgB0I2KpPzr0Jzjgg9velU/eJXOt1lLVHD2/wyvlu0eQbogRuEb7WxnnBI4/KtdvCEp8gtPqUawSrKIoLjyxLg/dYjAI6cfWu6tbpp03r90csCRg+wq3Aslzcx20VpcTzSEgJBEz/wknOBwMAnPtXJ9Xje63MZVIyTjIxLDw9bjVPsTy2eoSM4iDiUOkuRn5C2MnnoPfjGaumxtzDJH5SW0e5kGxlAYA49MEHqDjkH8KqX9xdTpHDbSKglkDRXAIiIkONqs5wDwDhWOAScVVsvEmopcRGzt7JFaNY3e2lZMbQBuKsxVO+QowemO9FOcKMrS0fofOVk6l0tUdDBM1kbeGSTEzDbFIkgkGcD5SVPykgcbgM9utWoRHdea8Mpljckkrz8xPzH35B6HrXP3WrTzzjy7SQyMqCR1EnlyfLnncoA5yPu9fXrVq01nxBIJUyolQqFQOCs2euckBQAOSGGc8da9ZV4u1rnmeyaupWsdDb6XZ3yrbz3M9ogyQyDeyknPAJ571LZ3Gv+Bf7TvdIn1PXNAGN8Vo6QSRAfeZwGOOgG/HGecda5+4167uOZ9OntGKggS3IyrYBIUr1UcYPXkjmpV8TeQW84ydOJIHOSM4wentWzV9UY8yi7NHrmheJodf0pTa317qEbKQJZH3TA5x82AASAeo645FR6tqtrokcQ1TVILFHcRxyXBEaSt0wOwPfGceleEtq11p2py3dhGLfdjI8vapOeCy7sE5HUAdq7bw78btRsY5bXUdEn1G1dQD9nnQZPOfvnkYA4I79az9o0aJx6nSeIfB8Fy32q2CQXY4Lf8s3Ge6jg/Xv61lR+LNRtZfst5eXNtP8AeLLcyeWck4xySB9cjjGaddfFASqos/Dlx9mK5YXNyizZzjagUFWA4PJBrmfEWrReJoI7bXPDxsYUcG2vxqiC5t2wcMNiKR95uBIo9c1nLlkrx3NVNxasdIddmkUvDeBgkuJHGWVj6MR0PHB578Gq134lj1TTdV8zUJ2uItNm2WVxcACGQI5SRF6hs4GQcEYGK8vsrfVdEvFtYNdi1SwsfPhvLC+h8t5Z5iJI2EqtlDCrQqBhgcvnrxmaprEoLJfxwWskQaQ/ZySQoyfvHqccdBnHTmuGpKSV0iozu/eQ/wAK3tnqd0sUirHqELFI5JAPmyME+3+elZHiDw7P4auLmKSykWNlxmQk7G65H/1+MUmj2QnuWuUlSWFw3z+hb+g4FXdJ8cXmk2lvZapbf2vpYyn2WU4liXk/unPQg5O05U57da5GmtUfa0JNWdPXyOE066NtOCj7eBkg8cHdj8wP0rpdL1yW9s1hvoBfqXC/MclQTjOfQZH/ANatbUfAOnatbHXPCl4t5ZRt+/tGGySAk9HQ8rnnnlT2Ncro80mlXyWsylTLi2kRuCoM0T7vriPA+prJvm1PbVWniItPddOp0c+qeHjPJHcTXr3KvtlkWzMrNt4bOZBznHP/AOqni48KlJFnivECqGISzVy/HTBkH+RXPX959u1XVp32753ZgVQLzu9B9O3rT45kaI7tj5Vfk257Z6/gOldEVFq1tTleHSSfNL7zojc+DtnFjqbM2D81pChHqP8AWnt057VE+q+Drd8iy1WdN/3GsLVAQffzj78fSsRpA0bqchnO0DPQjGf502VFC43K/wCXHTqf8/rTaSdrGSoR/mb+Z0kfifwZGgP/AAjOqSsMfw2akg9s7j0pjeNPCCH5PBkzjBbEk0AO0e6r34rlHwHbdjBOQO4+o/XFUr1l2SADLlSBnrn/ACKlUoy3RtGlDu7erPRtC8c+Fda1GGzbwa2nLNJsFytxHJsOPvMgQcfQ8V6bA8T38iSsZXicDcW35PPIOa8H8BaYdR1+2sl2xySyFg7E4IUbmU+hwR0H1r1aK+WwuLWQRuq/u4H2qSoYnC85PB4GT3OK83EQcGuQ83GQgnZPReZ6RbX1tFBtWGFyQMGT+gpsTBWAQBUGFVB6dq5m2vhLKVVhxwdvOP8APvW1ZP8AvM5BUr0avLqUZLV7nHTqJ7H1H+zc2fDmq9/9LH/oAr1+vGf2Y3L+F9VJzxdj8fkFezV99lqthKfp+p8zjP48gooor0jjCiiigAooooAKKKKACiiigAooooA8C/bZnFt8Endt23+0rcEqrMf4uygn9K+I/C95FNeFQ8m4IW2rBJx27gY6/X2r9IPjHbXN14OZLON5JhcRsBGMnjNeILdeIrRNj6eZk67Z7BXx+JWvmMxw8Klfmb6HsYOc4w0V1c+b7aC38zzYrq3SQnZmSYJz6YbHNTJYTtyl5CcnqLtc9egwa+i28S6kfll0ewfHUPpqAf8AoNRNrscWGufDOkSqOAHs1x+o+teK8vg9eZntrMK3Y+e4LM+fHbrPG80mcIJg24Dqc5/rWiNBuIU8xjEg/vNKhAH58V7l/wAJPo5PkzfD7w5NEwO4izjwo+hXPPt+dNW88DsxM/w20Jc8ELaJgj0qf7Pp9Gaf2hVPDre3lvcLayW90HG9fJlRgRjOeDzUN1oKqg+0RJFgFsuuAAOTzXu/2P4TzPuuPh1pSN0zBa7TgdPukcVaj0f4PvJG/wDwh6xFCCo2yFQR0yhYqR7EEe1U8vX834v/ACEsxcZXV/w/zPmO9/4RuRZI5tU0pNnLhpwCo9+eOtd9+zrofhtPGOqaxBfwXX2LS5R5NrdBzIjyRhiYyc4yAA2AM5ye1e9y6f8ACnXple98PaFcMc5a70uEN+JCA/nUek/DT4Z6b4jutZ0WDStEuLyz+wXMOlwpDFLHvDgkD7rcAZHX0yM1CwnI7pnfHMYyhyzclftaxkzJfeNtYWSZSsMPCpGD5dtHkcA+p4yepPtxXY2PgQXhgkviZREuxXZizkb2bLHPJy36Cuo01NAs1iEV1ZhIz+7i8wBUPsvQn3OT71sBbC6GVNrIOv8ArFP9a64YZ7t6nPic1crQpR5YrYwz4d0mJAoSWDAwWfnJ9cGs288Mxgl7e5845DbZU5x6DBx+hrq20m1XOVSP/dYf40q6XZgDL5Y8cvWjozb2R4/tYvW7ZwraLeKDm34OSShFQS6NeMebdx9XH+Nei/2REcEM4B/2qU6IcZVj/wB8in9VnLoY88O5xFh4Ba/Ae81C3tQT9zO5vxHQV0lj4C0OFdjslweuRKMn9aszeHpXXBYP/vL0qhceGpEBYW6vgeoH8yBRGn7PejcrR/DOxqSeCdHx8tpLkjjZIT+NVE+H1kZFYm7O3GQXGD+G2uUvNNijZt9qqyDjAkIx+Rrn7mzzLlGmjyTwJ3/xqXWot/wl/XyLUaqXxv8Ar5nrI8OaNpqb57KzGOs90iE4+rf0rlNSurSK5aLTolhtgfvLHgN9M847ZriTp7MMSK0gPH712fj/AIETU8cMkAO0BR1IBqKtb2iUYxshwpuLvJ3Ot+2oV2gDHQ7h/jWppQdysrwb7Yd2+VT9P8K4IeeAcSj8DyKkWW64BuWb0DNwPz/nXIufm5jf3VG1j0+/1LQbMf6W9qpxzHt3kfXHT8awta1vR2haG2sxkgfvTC2AD6bQf16Vycc86HiUsfYgj8xT1mlAztU+4TH510VcRUqJx5UvlqKlThG0rt/M6HwxoWnXEszG5lyc/ubZ3Qc9WPOP6111tp9pbQiOOEtjvIST+tcTYeML3TrVLdbe2Ma9CVKn9KvR+OLlVLm1hbnnEm3+ddOHlRpQSktfQyrKpUm2tvX/AIY602sSK/BRSOQDxVKCwjmZmNxOi5AKxSbM/wDfOK54+O3OVa1jBIwcSZqWDxlbqeYZVP8AsHgfrXQ61ByVtjGNKqk+51cemWsZ6SuPSWZ5OfXkmpBYWeDut4wfXJrmx42siCGik49v/r0f8JjYHkwyqvrjJP4Zrodegtrf18jJUavmdCdPtdwbygpA4I4xWPf+HILl5pPtl4yyABrOe4aa1bHABiPA7cDjPJqifEttNch3jKoSQCzHCjscCtG38QaScO16gb/ckXH4EVmqtKo2lZfgW6dSFm7v8TmdR+CfhG9X7TfWcqS8kmCd0TJ/2dxX8MYrw/x9+yF4M8Uaq9yVsLzKgD+1NIjnMeD90MGUgc+nrX0ve69o08ORfC4YDiOHJP5H+tclcziRmKklT0rixU402lTt8nqdmFjKd3O5832f7FHgnTpFkEWjQSA5DWvh23LA47FiSPrXcaN8AfCWkCETJe6kq8eVcSiKDI6Hyowo/Ak16XcKWThlL9ueB+tZGk6xaavc6nb2krz3GnyiK4IjKJnnlWbAZchlyM8qe1eZKpKW7PTjCK1RLc+H9I1BFiutL0+6RQFAns4nwBwOq1lah8L/AAbqEAin8O2ES8ZNnF9nf80wa34yzrwpBx0xj9KduAbC9fu571lztF8iZ57f/ArwhdKDFbXmlsOP3F2Zd3PHDg9u/bFc1qX7NiXFzJ9i1u2itGY7VvLVi6DPAJVsMfwFeybC5wB/9apVjcDdtJHHUcCqjUlbQTpo8HT9lVZZMyeJYIieWaPT2c/hmQfnVxf2V7aDDR+J/NcHP77T9oP/AHzIfevapZjHkYJON2Dxx6015riNFYWkrhmC4VlXAz1y2Bx1x1rZVW9DH2SWtjyay/ZyW03A+IsBuvkwyID/AOP12+h/CHw/axD+0dX1i4VB8yo6RoPT727j8a7Gy0q8u/mCuVPyjcAo3Y7dz/KtNvDd9DCQbHz2ZtwZZ0CqB1GGwST1zXRTlX+KK/MxnCh8Mn+SMCy+HXhKyVXj0pdQ2HOdRlaYE9jtG1fzFZ3jj4LeBviLaNb6x4W0+MmJoxc6aptJkB7hoyBkdtwNdYhlt4nEq+W2Adjd6XT0lkkC7SWP1xSdeo3q9wVGENV0PMfC/wCyFoWlujJ8QfiLPBGm0W11rwmiVOwGYs5HQenOK9C8L/s9/DjwpeDUrPwtZXupuFb7fqoN3LnruBkyFPPVQK7S2lggvPsQlVLhEV2QyLvkznHy9eMZ49a0uSuACTXuU0+XXdHjTleWmxTGm2SnKWdqpYnpAgz9eKQaNp53H7BZ5YYINtHyPTpzV1Uz1HH0pxTA7fhW6g9zC62Oek+HvhSaTzJfDOlNIc5Y2aAn8hVZ/ht4Mt4iz+GtMVFHOYeK6dkLEhcVgaxqZjn8iRtg28opDf8AfVc9aqqEbtG9ODqy5UzGl+Hfw9ugGl8JeH3wM5eyX+ZHNSwfCTwCj+ZF4K0BCw+9HZJyPwFTQXem+VvuriaCPeEVuFUn0z6n+ldFYrZiIPZkvE3V1fcv4nNc9Gcq3xW/U3qx9lomzkbn4E/DG9vFvLn4deF7m6X/AJaz6RA7fUkqc/jXQaJ4K8LeFYWi0jw3o+ixO+4x6fZx26s2MZwgAzjvWhcyukEjRxlyMhQAeT2rk57jxIjblae3TP8Asg4/wrapXjR05b/IinSlU+1b1Z0l1ZaHqC+RNZ28xHI2xHI/4EBWdHpVjourLPY376bbGExXGmJAghm7hydobcOmcngkVnaU/ii8Lq94ohVsK8jAlh7gIMHqOCasPplzFI7PJDI5HzSDkgn6+59K55V24qUIfO1v1NVRUW4zn8t/0NGXWNPtiF2yMoGR5QAAqjdeItOuQMQTue2Zef6gVhanbXFlOUnDwnqvmPvBX1B/Piqhl8sZBKgkDn1PSvOniajbTX4f5nfDDUklJP8AEvpdjEzTWkk7biYo7KTBCfwgl8At+QrpdBtLe7sY7o2tzAZOfKupFLr9duR+tcnEZHdQvftjGTXf6ZAtpYpGMMepOeprfBx9pNuS0Rji3yQSiyzIPkXO7HTANJtVXHzMM8bSaz9W1T7OYoWdIWmOyIs4XzGwSVUHknAJ49DWJNqhWRFZXd92Ag5c+w5616FXERpuyRwUqEprc6oxLIeRx6Gql1paz5Me2OTp5rAEr7rTtNuHeEtKcEn7h6r2q1NMY+dpYe3aun93Uhdoy9+ErIxL62g06OHzbjbg/KTEGL47Ef4YqJtXsd65S3lfG0s9sOFz06k+lQeKi9xJAwhkCIpzIM4OSOOPpWAY0bIBAx1B4ryK1X2dRxprT5npUqXtIKU2drBquLZWRYY4F4AjICgewFRalrH9maa1ytpdXvG5YLOPzJZOCcAZAycdyOeK40oWG3zWdQc4JOM+tdtpAeXTbcnrtwfwOK6KWIdV8vkY1KCpLmfcZLq9nYxo13cRWYdQwW4dY2HqCCevrWTqOs+G7xSJtYiU442MSR9OP5VleJnS61OYOgbYuxSFJHB5yfxrn7jSYpZP9RuOc9uK454nVxsmjrp4bRSu0zoItQ8PJMEi8RzqWbAVlwpJ9DtrTl0yxb5XuLm4OOjsV/lXK6L4UtrvUYY54DtdvmwSOO/I5H1r017CNIgDGqhRgYzwPxrfD0/bRcrKxlXn7GSXM7nJvoGnO24Whcf3ZHZgfzNRtocNqQ6WyRbfulBjFbFyiByFfAB5OaRpEVVzINvrzW3soLoZe2m+pzeo6ibG1kysxAHJBZj9BiubPxUm8PWqfYLFp7ZyzuzL04ABBz2xzkdq9RS2tpmw0SPnggkc1w/jbTNNmum097e2jha3+0yP9m3kbHx97IxyfTmnOlGK5le5MKk5vlex5/4s+Lt34tto7KC5s7WWOVZFmuBIQvOCMADOQSOuOR1rEvLS91GHc95GIz0ZDww7Y+XmotW0OKT5oomjz2B6e1c+2lrCQBcJEiHIGTgf5/Kuem6V7yjd+bNKkKsVyp2+RYfwoZSpa5+b0xUP/CMNHIMTnbnnHBH4VvaNNa3UckdtexXcUDlDt++mAPlbkksOhPGeuBVye3fBZI88csQcmvXjh4ON0jyZV5p2bOa/4RyExFmu5YweDll/qKSTw4sMImS9upI2OAsQTOT3B6n/AOtWjd2XnON4ZmAwATkD8Kq2skNnciLa25CCNxGB71LpWdkhqrpq2O3DTTFC9tJNOvJeRgJeeMkdvqQBUDajHa7kMLxHJfa3bJyenB571rTakzXQLOJIhAwJYgbjuGFBx3yeo6A029vLMxSBnWIkcMSCF54z26dq21WhKUWrmZ/b7IDIEkkjHJ8vLZH4c5/Ckj1ZNQRS0EsIfO0TdT/WrSTW88SLGUkA4ZkO5agvJMWUjnCKflIbrzxx2J9B3q423M5prQqm7siSu+IEdcHmnRXdtAWKXQgPqjDn161zriITkK8hHQA+nanujFcgDnsfWuR4xptWOxYK6UuY7aDx3a2to0TPbytjCuQWK+nQ5xSN4qttWtQGslgbA3PC7xKTxyAeimuEmD4Crke2MV02lRm+0aI3CRsmCgAXBBU4w3bPGfxBrShUVWWxFenKjHcsLr9khKx6oY/9hpBgevUf59Kz7rVdOuo8/wBptIp/jRM4P4Dn8qxtQ0+KC7kjjiIVT0GSPfmqssUKxKBMPMJO+N+GA7MvqOucdDjPUVMsQ4tqwo0VJJ3NKXR7bU4Wjj1mcRtwUEYQkdOpTnvWXcfDhXYGC9jZTzmZ1P8AIVs6XdS3rwWjDEedm6MbQeDgcdPwrWltSsmD2GOTkY9xXZFRqxuckpSpSszkrLwBd2t0siapBaEZAltyQ35cZrrZNPintGt2kLBkCmVwNzMAMMcAAnIB/CmeSEIbZtxzkHJP41YjTcobMgx13HBqoJQ0HVUpambb2CNEGvLeK5lClWSQBlJ7kKSRVqOwtYBiCytbfB5CWygH8sc1YUKRjduK9WP9afs+XjAH0rVxVrnMm9iKZLiUH/SXAznavrUcdvJEwdrtbccZLFQPrk1YRF38rz6VV1OwfUoGh+0CNJFKtbnhJB9euenSpasWmy5DeWqjMmuW6EDO17hVI+uef0qU3Wmurkanb3AA5aOVWxxntXm15pqW99JBJCqSKTu5ypI/yMUq2cKDaECk8ADua5fbpO1jrdBtXuehPZW+pJujkYsvzCWF9rfmO1czrXhm7huUdLy8u4ThGjlkLOntnjIPPbiudKiGQS/MHBzlSwP6c12Gg3Y1jw7c2iCOO4tSEwrFndD0OCc5yD3P61p7SNRWkZezlDWLuY3/AAjeoR/6uwmcAdVAc8+w5/SoH8JajvD/ANlSo/PzLaHOPTpT5tOW2donvtRinXhl82SMqR2we30phWW3O6PU9RJyPvXL4/E5rn5qaep0pVGtNhTp2p2+1RayjGRzEyj/ACaWLStVlkaNdPuTIuNwSFy2Ouemams9YvrKYut5LOQpUrPIZFP4E1QuI4bx2MtqhYktlRtxnORgcAc+maftKbVkZck07ssJ4M1y9lGNKuA+QPMnQoqjv8zD9K7Dw9pl9p1v5F5cQnnMRjuR8vqDn35/GvPf7MXbsUEITnYeQKQaaozmMnPU9PyqPaa3Ro6fNHU6rxN8P9QluJLyzu/tcWN32e5nkklGeqoWZgR3C4HXg9BXM3XhjVbeRGew1GSRvlMUVo8jAYOABxjOAB25Aqxpci6XceYtra3mFw0N3AJIyPcf1GKnu3sNQuriRoWsIZmx9mhdigHoMngVlP8Aea7G8Pc91anParp+qaRayXd1pGpWMKpuZ30uUsmMclVUkjr69OKZZg3eJNsiRPjb5i7SR6j2+vNbv2C1tg5sbm8j3cEBmCkenBqu8DE7ixIOOW5qOWyG5XehCLbzOAob2pX05415jwPXIpwAiBLLt54I65qwkO5clCM+1ctSm5LVm9OaStYoG2y3TPbNH2IZzjBPvWj9kfOcfr0p8doQMbRj061yOnTjuzojKctDJaz7ED/CoHtHU52gHvXQi0YtgcY9ckfWlfTy6kZFRzRi7W0NEpNHNpbEEnGOePemeRu6DHHet82QiXLHaR1qJ7VWTJCH04ruhacbrocsnyySZiRxc42HjrxgfhmrEaRsAN36981qJZQy9ApOedv/ANalbTE+8FwcYJ9vr+FVFxbLvJFFbSFsg4I9RTV0+KUkhSSO4q0bZ4jwGAHoOMfWkh+STLjaxxuBz/k1ttsQqmthYtAWZNzPncRjf27dQOe9PPheAHYge6Qfw/Mqn39fzq0t55TtuhZuoyQMn/OaRtaBJjiSNpBg4kGMjIz0H1reE31Jc+zM6NZNO0S4ilR5JWKP9oMYPlYK5OOS68Hggdue1atmdQhEn9nWmnEuMGbVLEXax8n7gZtgPXnaeg9MVH9tjmZSzZkC4yJM9fUe+COfen2dy1hJvhdQD/tYI9vQ/wD166LKWq0MPbNRa3v3L97Y69cWTGXxjcXSPJvewsbQW4IOQw2yKkezk8bT7H1ZBo0UMTLc3t1d7SFia5YPIq+m8ru2g843YwTxzSvrcjkKxR07qynn6deP5VBLrayAN5box4KOf/1gVpyR3evqcDn0X4EWqXemadDB5lxbQxySmLz5p0jQP2XG7JYnIwBxjJqNAkkQYpH94qD97IB9RTTqRTcBFGd2c/KORx14qlLcAvK4jETMQGZAE346ZxyR9a1UkjnlFPUW6XLHaBggnYAOT+NYt1psUz7lcoW9M8e3860JXO7AwfxxmpFwW5HGPvHB4qXUM1SUupnppso2/wCkSs3fIwD+VW10+8YB57yWZQoA3HcW7YyenbpWnZTQo43IjL/fIJA59ua2nmsishaytjvAHmwqcMcdegINQouRekDkmmWLgwGSPJJBP3vUkj6d6nl8YroYDWNtB9olIjCvamdixOAMSSMoz7Dp24rYltLdMEW8BfOVmcgcd+QM4x7/AM6ktvCFvqMwl8tAI1+QZB2lhjI59OBg9zVqFg5m9TJe+1rVtKKzy3F9pwOBZlYV+XPLbUj3HkkkZPt6VTfw9ptx8z6Lp0jzJvWRYW3A46+ZjcCD7iustfBEkEpkRRH6OFQkD1Hygj3ANPuNGu1wsm07SSWzgNnvgd6lxZaszzseGPIJWMMVULtL8nA7E9/rWBrXhm4gVSqDZkthMZOc85/HmvWhp8kWAYcjjjnj8M1XvtI+1xhPKKruzuIJ/P16/rXJOmuh6dDEzpNHgkDS6NqEd5YTS27oo2zxnY4GMkehGcjByDWxN4g0/WZA2qW6W+pKylLm3j+QyADGQPu5OfbnoK6rxJ4EbLyRZ3bWDYGD09ATkcfXFebXtu/26OF1aNkmTLnJ6N1PrxXBKPQ+qoVaeJ1e6+86G38Eae+8y+ItJjLN91tStgeeehfP6VYj8JaSFWM+KdKAYbiDqdsOnJJ+f0rCi0tPEupX81pZmWE3LKyB2fY5DMCXYBdp29znJxisSaCO2VJfKCyAEABRzkc+ntW8Y22ZfLOaSdR39EdrJ4c0WMDPizTWCtu41CE+vIIPI61Yi8BadeabcammtwT6dav5c12l0jQK56KWHBY+g5rh4UitzGbtWaVoxsRGKDafmBJAwd3t2qaSGP8Asu2Eh35LsNxwqhjnCj04yTnsPrVcqbMpQqR/5edeyOsj8NeFxmR/FWmI3Jw92MtjGQAFJ7j0pmp+EfD+kXLW97r9rZXexZBHO0+4o67lOPKOeD1HHXmuNFoslmY5ElSOeMtG6I7ggHBYYyOhU9eOB3zW0PGd1L4bttJvVa7ERkhsrlicwrnmP5gd6nsMgrt47ijkW/6mU1UTsptnoHhfwL/ZOqnUNL1i0uZrUuheGQTou9BuB6jlT16/lV3WbdRZXtnMYkM8LRBmAYAkcNsOAcZzjPbtUPwzWCXQ5VFtFZrBMB5kLJ5bEJjnByGG4DDcjj2ql4weGS48ovGJtwZVZxuf6fj+FcM4t1HGx5tae15XsdFoOtJfwm3+129zd2wCTiBShVvUqeRnryT9TXQWlwEb5jwM5zXKaFFDaR+Tbw+UWf5gp+76jr0reSQbWYuN2RtCjOev41ySpc71MYztqfWH7Kdx9o8Kay2QR9tGCP8Armte414L+yK4k8Ia0eQRfDOfXYte9V9fg48mHjE8Ou+ao2FFFFdpgFFFFABRRRQAUUUUAFFFFABRRRQBna7I8VgWjxu3DqK5+K/vGCiRInYdSEwD+FdHq67rPH+0Kx/s+/OOPrXh4ynOVW8X0PTw8oqnqiJWkkBDRoPoKT+zbeQnfbRuT1JUVaFuyDO88dgODTlBGckfhWUaf836Grn2MqXwtplxkPYxNn1QVnXXw40S7/1ligJ/u+ldNk0DcQeCSPWm6UH0Gqk11OLPwi8Ng5W1aLPdWP8AjUbfCTw/kHbNjttc5rulVjywAokO0e/YdM1Xso2J9o7nCN8JtDBG1Z1wc53k/wA6enwv0qNcI8q/Tiu4Dgk9SfbrVaO/tZ5RFFOk0pJwsbbjwcHp70nThu2UpyZyT/Da0YHbdSofdQ1UJ/hKk+M3sTgf37VCP1r0bbjr1oK4XLAL71TpIXtWjzkfCu5X/V6pGoxxmI/yBqCf4War5ZMWtjeB1A25P64r0xsc9/oOaRolPbNT7JdBe0Z4nd/Dnx9AD9l8QSqMniK5ZPpWRc+Ffida3EUR8R3LSykiKI6gQXxgnAPWvoFolwflJpohAzjjPbNYyw99maqr3R8/P4U+Lin93qFzJ7tdof0NQS6T8YIBhoZZwOhMkbfjjIFfRPkAHvn1FL5P+0Qfap+qrqHtmfNMkvxSjH77Sbhxzz5Ckfo1UpPEnj62IEvh24k3dMWL8/TBNfUZBXo7etLuLZyTULCRuV7dnyncfEDxbZxmS58NSRxjqZbaRcVn/wDC4dRx/wAgmBWPcq3HoMGvrloUf7yI31FU7vw9YX2fOtLds8ndGCf5VX1TTQXtvM+Tz8XdZkGY9PtQPXa3J/zxUkXxb1wEb9NtGHGAQwr6QuPhdoVzyLG3Vz3C1m3PwT0WcllTZn+6RU/VfIHV8zw+H4v6qBl9Ft5BzwspH9OKf/wuS8JZf7FRCDxiYnP04r1q8+BNlsP2e4eN+xzxXI6v8AtWHmPDfRTZ6Aqc/nik8PFbotVJPZnKr8Zb8Ej+xIj35nI/pR/wuK8cndo9u3T/AJbn/Cp7n4MeI4Fby4g59HchT+IBP6VWk+FGuI436eenUHNZexgxqc1qy6PizcBC39iW/XO0XBz069KanxinYf8AIJi3D+HzD0+uKgg+GWtNtDWjqB9QK7HQfhZaKkbXVsxI55k4z7VEoU47msZVJbHJn4zTZw2kxoQecTFsfpU0Xxji3EPpoTJBBR+n0/8Ar16dH4D0SJAo0YHaBhvMzn6jNTDwdpCJgaLB06HBxWXudjVRl/Medx/GnRo+LnTtRn46wFVX+f8ASmv8ZdFl5j0rVFBOQXZWH04r0B/Buk5x/ZUIPTIUdKT/AIRPSUPOlwOR/eHSsbxeljXla6nBD4v6QAN9pfR+wjB/PpT5PjBoCsqxwapIfU2qqB/4/k/gK7X/AIRbRV4OkwenCYJ/WkHhHQWBzo8BJ6fL0o/dtByzXU4r/hb+h7TvF6G7KYM5/XFJN8adEYLvtdXuAvKmOAMo/DOe3pXcDwfoHO3R0B71JH4B8PTHL6Gh65D96pRgyHzLc8+T4z6Gw3LpmqIM9WjCH+dSr8aNFPH9n3i47sqn+Vegn4eeHQwI0G3JxgYUZNQz/D/w8339GiGeDkkn880ezglsPnn3ORg+NXhfaDIJIz1z5EjkD/gNW0+LvhKaWJzdXiR87oI7V4ixOCDlkLAdR75+laVz8O9GfOzSVB/vHtWNefCO1unJt41t37+9SopbfkXeT6/ia1r8TPhzGXcTX0EkpDS7o2Csx45O0Z/Gtex+KfgS+cKuuWSjBJ88mJCPTcSBnOf8K4A/Ae4kOUvFUdemagn+BN9Epb7Qjkei7hiumLXb8DGSk+v4nsUHjbw1HHvt9b0opnBIvo2z9TvqK48SeGNRdysmkXlwcEf6XGGYj/a3V4dL8E7wf6swE9MBSKqTfBbUgmGjjYemeP5VTk7Wurehkk072f3n0XC3h2yt/MlvNPtIwfvNcqFHpyWOfzqxa+I/DGCLbWtJlcc/LeRZP5tXzH/wqTUbVsJZYYjGE2c8j1HtVe6+HmpIo8/TmK9AGVSCfatqclHaKM5qct2z6pbxFop8tV1HTJZYn+Q/bYdydupPHfpT5vGWlQKSLmGU87dk6Hn8CeM96+R5/BUoBD6WQcYB8pGI+nFMbwrNuO6zmRTwMR46Vt7aaVotGSpR3kj61PjrSj/y/QKevzuOP8807/hOdJYEpcCTjom3+ea+SovBs9yyiPT5ZWOOkPT8T0+tdJpnwbkv7cSySrblhuX5f04qPbVYrVotUoN6RZ9Ir410wj/Wk4GDyp/9mrPvPFGi3cheWEzSDvkD8/mrwWX4Gzlh5d7Ex7A7gR/n1qSH4H3ynnUI4l7Fd3X8TWEq8pq0mvuNo0lB3Sf3nvUHi6CFBFb2wEQHC+YAB/OhvFDvx5SAHqqygkfkMV4rB8B5J3Cvq7gE8kMwwfXrTpv2dyzfvNaeRB0xJICR9Q1SpVLW59BuEL3cT2KPxT5Ts3kRbiAGbzACcetSHxczcLDD0PV814yn7PcYXA124gA43MWlP6tmq9x8Cbvedmtuy4wp2+WDj1UHv69aalNK3OLli38J7dHrV1H/AKtIo1Bycj/E1VuvEN2683SK2fvAKCPTn/69eLQfATUQ6eXqUSsvygtLLgde2ff/ADinj4PayYkeLVIZ0PdGfk57EnpxQ3K1uYaSvflPTJBG0jyO4kc8ltwPPvSbUO4NyCOQSMV5h/wpjxDnKahGFPfznT6DrUL/AAY19Sdt/uHoZ3B965vZK+50e0kuh6wrRRjBKLjHG4AAVrReKkt4hGBEqqMAeb+teH/8Kc8SkkLeLx0/fnP4ZqN/hD4rjyY9QiDZ4DE8fiOaqMfZ6xZM5OfxRPdP7f06dHDxQ75M5feDz6kcc/4Va0650QOxkj8ps4Vy5bcPX5cbfpzXgg+G3jGDOy+Rvl7En9KfD4Z8e2bfJe7CP7hI5/FcVXPZp6P5CcbqyuvmfSdvqukpGqxXEaKBgcNn+VTfbI5yixSeYG53wkYXr97PQHpXzXNH8R7MjbcTz5IQBNrY/wDHfwqJ9a+IcQ3SC5Ax1eBcdfYCur6zNaWVvI5XQjfdn0tdxQXA8uWVfcZxzWVJoEVyGaGZW2nYTgYyK+fF8b+PrRhm2eYd0+yElu3bn8a2E+KHj2BYUi8ICMI53bdPn2ydyD84wfcevc1Epqo/fivvNIp0l7kvwPY4PDjTmWNbpIyp2llAYjjqB610cVqltbLCpKqq43dD9a8Ai+LXjkfvB4RhQtzjbPGy9AQQTkd+o75pZvjN48WP914esbZ8bibiKZ+O55daqi6dNP3fxIqudTd/gewTeHLZZG26g2S2cSYYj8sU0+Een+lyEk4+SEn+XSvGl+NPjfKmfQra4Yrjfb28y7jng/KzY9MZxVO8+KPjC9j2XGgMqjksJLlG/LPFZ8lF3938Wa+0rRt7x7zZ+E57K5juIb1yVzxtwGBHIP6flV+9S8KHaFZiO7f5NfLNx418RzlsaVqDoekIlnYDrwCcEfiarHWvETwFZvDd9IWyZPIa62k+3fOB69u1dMHCMeWOi9Wc83OT5nq/T/gn0Tf21/NdAfatOiVj9ySXB/lSyWklunnS+TCBwCswdfw4HNfOkeqarExb/hFrxTjneZc5HuwzjpxS3+va3dxCGfw2zWYbJhaCVye3ZhnvnjnNE3G2khw5r6o+h4tWiuFHl3kXYliRggjIP0I5BqCRbGe8Mr+XLP5Ahkk3ZBjYlgOuOoJz7V87WPi7VNKEUNnoxtEA8tITYyBEGPujI6f5FaX/AAtPxbFiMWCxnGAJNPfjsa4ZSm3udceRbI9mvvC1ncKViMTHAz8wXA96w5PhbG5YzHTlG7ClbgEkEDgg9856V5k3xT8VyHm3iXnHFnjH4UjfFHxGkeWtYcAZJNvt4+lZ8rWy/E05+7/A9V0v4Z2lnqKXDvEwCld0Dqj8gd88jgce1aGpeEhIm23ERUdSX5/Ag/TqPWvG1+I/iiQKVsUIYZBEBI/Cnp8RvF6nKWCDHT/RWz+HNdFOrOC1OecITd1+R39x8P57mURtHGWPITeDkZ9KrN8KbmV9oiUZ7L1rlP8AhbPi+Ip9p0OxvFV/MLS2jK7HgfeVgenGeo61ND8abqOQi88OTop7W+pSZz/wNMfrXV9aktjm9hBux0R+DV6AQtplVOQvOfU/59zWfffDLVrHiLR5p4R/FE0YC++C2fyFVbX43xRTEjRtQjUnAf7SshHrkcE/mK7nT/jt4dubGNHlurW5xhku7dxz/vDIwfXNOOJnJ6qwSw8Fs7nml5p66cCs1jNH8x+VYgSPwyKy7yNL2LyoLO+HzK7iNvKDBTnHBIIJA6j+Vd94g8SWmrlZLeeCRS3zbccrj8O+Oa56S2tpicui5x1Pb8K6lOTRzyhFHEjwzqvGLJlA+6SygAfn/OobjQ7+zA86JIN2QN0qjOPfPWu1mttHsJM3F1aowGQHfJP4E+36Vma1rWk3lsEgvbeV43G3BJIyOcHFZqhB77mjrzjotjlV0zUJSrpavPGWHyq4XcM84J/Guh0+Sa3W4R9ImskkkEixwqpUEqA2TkcnaD+Jqx4bmji0km5vLSGMP8nm3SK68ZIILc9+lEviTTCCsd/HOP70b7ufw9a6KFKMVe9jmxFSUnrqc5ruky3N+ZhbPMvDjfCV2t3xx7DnNZ9zp9ywSR7SbKDKv5LHacY69uBXTP4oslGwT30UhHW3UYP5/hxWTJ4hvXbMGpXsTMf9YWKsR744H4VnUVPmvculKpypWKeky21jLLNdRMH2ERNkh0J/iC8ZNdEdUEyI7LJGCoySnJ9c4ziuem1G9uFH2i8nuX7NLKSRnvmrGk6/BZhvt9vPdI33RGBuj9wSRnPpmrpVbO3QirSv7/U1pdSt9nzSmNAMsDBIcj8BkVML21RmUylWVgpLRvtznjnGP1rOuvE+nuuba2uonTBVZlAHBzjhj9Pxqw3i+KMs0cdzwOATtz+praNRdWTJSe0TRWMyXKOs7MmzGz+Bs4YMDjngjpxg1YNskoxv5z2P6VyFtrtrpb3H2DRbe3E213RHZFLgHkIvyL1OSqgnvmrEnjiXZ8tlbRydySSM1p7aPVnN7J30RvXul3piP2KZUk6/MoYH256f/XrOtv7TMM8er6XMkGDi6jkUCMf3vQc+/aseTxbeygsTbgdvKTA/PP1rJnmmvZS00rS56qx3Dp6EVlKsnsawpd0Wryyb7UZHuYriVuCwb5jjpu96jW1nuW2pA8pHP7td2KaoZRnjHpt//VUdxiRzuQFc9AoA/LNcrSk73OhVOVWsWprS58351uIyoG5HXn0/yaS0kbTLgSxgwuDncxHHpnHbGaqKGjAVQQAB0HA/X+tBOCduevQjn9DTavsUp9GaWtXsGqXZuvPCyMoXyVY8YHbI/rVOKKNgWKDAIGQRn/PFQttBJxjnjAp3mR7R94E9Nv8AWk0pasXM4+6mP2qoAGM89KRsKBkjI9RmkUhjyrYIwaPLDHcoYgjgYpaJ3G22rAxJHGFB48wEHp14ySPxHNIQgUsWkdgM4RiM49sgelBXGcxv9OCf8+1Vp3vY42+wvDb3g5ikuovMjVxyCyDBZcgZAIyO9aNLoY80no2WnuJosjyXK8MCx6jOP859qZ5rOGK5DAjgLiorG/8AEF0DN4g1PTtV1HPNzp+ntaJsGdqlS7ZIHGeDwM5PNT7ztbIB+g5H+e/rSck9BKLjqRMrbt6qZHA2j+E5+pHH1p8QcoMMynABQqAPf3p+4+3680qliSGVADxwSf5gVk4tm8ZRS1IgHikyEZc5A9f0P1qSCXfyhDL7MDt/LNPXI3bVwvcAkfqP881KsjEndjK9CORzUSjJqxSnFO9yS2jR0TdI4B45HK/XjNVNHv7nUJLxZdH1PR44JTFE2pJEouVyRvTY7HHAI3AHBHvVjz9qbgRnPXGM9P8AP40Pc7iQGYL1rleHlK6ZusVBLYuInOGHX0PFPCrnG4Z7ZqlFIXI+Y+uD1NKwJHORxycc9aj6m3uy/rSWyJ7i3WaPaT8rfxK3T3rLWOOPdAykMo2gsRhhxyKtOdxeWWWSRz/FIRnH4AVA7biFD8DsScV10qTppxvcwqVoz1sWIlXgH7w5zj096kkdSBj5T6d6pK5BCnI75Bp+Q2CWGcH73+f0pOir3L+sNrltckwiOTuGRyc9qjmSKRRn+QpjI3r8vqOKjYEnJ/XgVrGn5mDr9OUa0K5GX3MG+X5cgD05/PPvUczoYMCP5lBCq67QTjgZwePfFSmM5xyD7jrTfL5wMemCMVvGMY6mE6kpMY7QujK6F4yMMpOQR9B1puEHyhNinPQdsU9kKcLjA5A/+vSFFHYHdzlu9aJmEr7tjFdQ2AQBkjPekMobnJyeevFO8vIHU/UZzUSwiLcPNaRR90u2f16/nVXuTbTQd9oVn2hx69ccfjSPtJ/1eT14Ip6ruIcmTaD2Y8/Ud/6U8HJyxwSeTnv/AJNO9tBalUMw3D5CM8ZHb/Pel8sMQSA3fr0HtmrBtTJyu87ecD0qMxbSRn5s9+OaN9Ast2OjYgALk+pGOaminkGCHIJPIzkE+46H8agyQASpGTjHX/PSpohuOCAcd92MVaIkrk0JgkwkkE0oAPMTge/3cfyFNTSbe6faj3COxwBCxT1ycnGO3SgsGX5147qWyT7VKrlTjAx/CCMnH4j61TbZKS6mva+HGDkm+d3PVTIcAfn2q/Jp15EBslZ26555/Lr9MVzkd5JbuskchRv4U6+3bpW5p/iUv+7k3DPBYMCPxqroS8inJdXcUzIZImk3D+FufXgVYS8kZCzxqrcZ8tuP1/wrpIBDdISm1mOOM9qktdNaaeTdbRHCYWQcn8eMfzrNwubKbRiQ2sN+NoDBwSPukd+tcn4p+Eja5NHc26XEV7FMkivGflbDgsOc8kA89jjiu88WeI7bwHb6fNJoPiLxFLeT+VHDoGnG8MeCoLyEEeWPmzz1wa7SWyTTZng3mQqxG/cSH56g46e1RKgpbnRSxM6WsT5e0r4M+KdYvFvfEiNPOsjskd3dyPPEvmblTcvyqoGThT/F0rop/gxLd3E01zC80sszTGSJoo2DFy3DbenPGcnjHAwK96dgpPIHfmqkpCg857VHsjpljqsne54hF8DLO1t0jitJcR/cE2pFtpwOfljBPQd8/Wq138FfOSOGCGCzRG3n7NPK2cZwuZMhR0OVHXtXs800eWQjI/Sqsl9BDwTjHXvUuCXUn61VfU4Sy8LT2lpZWUVtHp8NhkQNDKZGJJyW+4oU5J+76CpLvwBFqNg1rO7/AGZk8sKOgXJONpO0cs3bua7CTXLUucs2Dknmqs2sWbgbLgMM/wAJOAahWhuZc9SfU5RvAlvb28cVrcNp8CHcsNnFDGhY9WIx1PHTHSsC++E0F/PNJJr+pTxSqqmG4aCSOMAk/KAgOeTjn65rq9Tv0nACPkA/wn/PvWW8Ky7iuWZQfl/u/n+FS5J62G+a1mzn7PwLqmkrCn9uXE0UZKmOaO1YMMnbtKKGHb7xPoAetaaWU8a7ftTPg5YFVPH5cf8A1qtm3dRxI2DnknP604hhkZ2kHtghvy+lNKD3Rl78dmfUf7HkLw+D9cEhBb7ePrjy16//AKq9/rwL9j/nwfrZLFj9uHJOf+Wa177Xs0bezVjlldvUKKKK2JCiiigAooooAKKKKACiiigAooooAp6oCbXjruFZijpn86v60payIUkNuHSube1u2JIkAB4ryMVNwqaRbPRoRUob2L88ttEd7/MyjqM5/Kq7araRADa55znH61TOj3DH/WEVG/h6RxzJnufevNc67bcYHaoU7WlI001m2cjBI/DmrccySgFSMH1PNYKeHyn/AC0JHfJ/SrkOlNHghyf97tVwq17+9EmUKVvdkavGeRmlIA7fpUEMLKfvkfjmrSrjqTXdFuW6scrstmMVB15pY1jjXZGFRRztQAD8hUmwdx1ppUA/0rS1iL3G8Z681HsTzd+BvxtJHUipvlzzSFVf+HNJq5SdhpA69T9KQ8cZ/WnNEpGCMD0pvlIeNo9aVmguhpXcVyenoaeEBpTGrdR37Unlhe5/4EaVrMLgVBOM9aGAUU4Kq9MD6U1kz/EaoQwjPbH40mB2IwPenMuOlQNAjurlBvTO0nt61m20aKxJvXnBH4UjyhOM/gKilbb2zVaSVt3AUZ9hWU63KjSNO5dMw47ZpPOJzkgewNUQ7v8AxUFOvesvrDfQv2SRceXn71RSXgiBO4ew6ZNQ7Plwc/hUD2+f4j9KzlVnb3UVGEerLf8AaiL2/WmtfI7Z3c9MEDFUHhwe7EdqbBYO+ASSPVq5/b1pOyRt7KmtWy1NKsoA3r+A6VXeNRwpJ9qtjSF2j5/mz3qZbRY+Tj8qt0akn7ysJVIR+FmSsGM8dfamyW1w33Cv0Oa2gEHQe/TmnFsZwKX1Zbcw/bu+xiQ6ZM6jzVCn/ZJxUx0VM5YsK1A7dufemPkA5IP0q1h6aWwvbTb3MmTT0jztUk1Ua1CMcjk8Ywa1Xy043CJYMHLlyGz2AGMfjn8KWSGNiQCSPUVzToqWqNo1WtzK4RvX29KmSZV/h/8Ar1bFkvGDj2HFPW0TIABJ9SazVKoinUgyGFBN179aux6fnBOKkt4FQ9enGKuKVA4Ga9CjQVrz3OOpVd/dKZ08duP1qCa0ROrc+laMhLDgcelQNGrA5P51c6cXpFExqS6sprGF78DrS+Xk8Lx6AVIY8Nx8wqLfKtzHGbeV4nDEzI6BUx0DBm3c+wNc/J0sa83W49bePPzAZ7cU4iNcALk9OnSgoQAA344zTTE27g/nVWstEG+7GSQxyqQVUD6VCNJtz8/lruGRyOntxVoRscknH0pfs6s6scsVzg5NJQvq0HNbqVF0q2H/ACxiOD/cFQyaTaAEeQDyewA/KtQQhQQBinCAZPGc+tN0m1ZIFU13MZdHiypEC4HbFWItCVlGYlGeg9K0hFj/AOtQZHjIGOM+hpKhGOsxurJ6RKY8Oxt1wPwpV8NJ3I+grSjunOOM1L55xnFdMaFB62MXWqrS5kHw7HHzu/OmNpioSCcj3rTku2IA498VWeYHPIB96ylTop6IuM6j3KMljHjG33HeoJtPUk7c4POK0C+eRUe3tgnHcmsJRWyNYya3KIsduCCwI6ZqQpyAxLE8DH+NWvLxwVpqruzjHXHWocdSlIpta73PPOeTTDZnPLEg/wC1mr5Tg46fSmOhJ5/wpcq6jUn0Zmm3KjAXIPXjvQInGQxx161f2AZ7/jTXTcT/AFqLaFcxS8lo0JDsOMVGY53Bw2QOuKusoXtge3ekCggY5J7Gly9h83cpxwPuySo7k560oM27ojKMdF/r2q2FGemOQRj1p5GcZP6inZWDmuzNdJG424B68nmo3gfHCdeME5rSZF/DrQOhzzjvUNF3Ml4bnZ8iuh4GVdgeCfQ+5qI205GGy2OeTW+ixE7iMkd8UpMZbhRnvxT5brcnms9jnDbyleBnPOSevv8ApQLV1IIUYGeev61vkIei57Z4/KmNArnG30OMVHL2L5+5iuZB347FRuA/OozM+Oc9ejc/nW08AAI6A8c1A0KYPTpnBIzUtPuUpLsZxlkxkM1ALA9W+npVtLYFs98evH5VMbYZVQv4ipWw/Ip+a4GCzsPrjtTdyjI+Yj0B4rRFsD/hQLUZz0o1eo7pGW4WQEeVlfz/AJ1TaztmbLWkZOSc+WMZ710AswMk/mBioJLXk54qWpLcakmY629qjM625jdmLlkkcZPToDTZbcSAjfJz03nOPpWqbfkjpikNr8pU9KrVhdI5qXTFySJJOe2R/UGqM+mxqp3xiTg44XP04UfzrrXtAQ2Bg+vWoTZqzkFTx6rx9Ke2w37x51qmnWiliiqHwMjAOPfAHFc/NGYn4XaD6x8GvZTpqSLjy0OPxqpPoEco6LgVSnK9jOUItHlMTxofn2ISerKKbcadHdLlY1J55xx+leqL4VtyeY1J6YHerS+HbVQoMCnAyGCjAq+axHInoz56vvDbq5cRAH1GevSqo0JiAWUAkevFfQt54Ztp0O4BPc1w+t+HLa2kZo7jOOwOa1VVmTor5HmDeH4w4kIG/wBSBk/jUE0JibaSCB3HBrrrvS5OgYtmsq40hwB0Hp3z71sm2jmkrMwDB5nTBz60htXxnaDjvurRn07ymIyQQcYzyKia3I/iJH0p8r6CuupRa3PXb8w5zxxURhOTkmtbyd3fNSQ6W0r7QDkfxDn9a0XmRvsjIVdgDEjHb8aPLJHTI/SuqTwRdzoCCRxngZrPu/DNxZHu3YgjFUpxQOnJ62MIQlpF+TfHzuYtgDHQevtxV50s5UBW08mXqSJSV9+DTmgKHaMZxyAailjfJ2hicZBUgZOemT0rVSurGVknexC8S8lVGT3PSkSMS5CxuoHABFTxIu0hWklUcF2bdnt17+9WNmFITAwPxqVJbDceqM54kTO5XGD0zSCKNiMAk/j/AC/z0q99nJOSP/rUeSBnp7ACruZ2uZn2fr3Ge3U01YtwyvKnplTmtI2olIXkbzjcAeKigs2G0ySiVxkF4+A3vj15+lRfuVZGfLmF4+UVGcR4bqWIOAPwB5x27VNhhgAZPcEZA+lX3tCxKsTg4PPQ/l6daakDbFDEB/x6/StTO5n7iMDCgjuDn/P/ANelKOc8AEVea2bPJAYnGzcob3IBIOPfGPehLViOmMdsZos0JNMqKi4AAyR6NQqoyA4Yd+QP1rVisVZADGNw9O2al/s6MjOMtmnyt6jclfQxjEjtjdgepWg2G/uMeuK2hpgOOCQcdBT4tJLdOAe/TP8AnNLla0Dm0OeNk+SB+ABJxSC3fOGzz7ZOPWusi0fBAHbtmrCaUrqCMN24x1Bx/StLMzOI3xlykd5byzKTvgQnzY/9pgRwD2OamiVn6JuzkjA/r/jXdDRsoOMgcjH8sUjaIif8syewAGc/rRyA5Ns4xYXV9yfu2B42kk9896FtGJIGQD3HP/667JtDi8sAAqOmOmBxxx0qIaTGGYDaduMgjpSsGl9jk/scgOFJGTTHgfBDDOOTleldYNNAO0KMEcCoptNw2GwQeQPQUuWw01sckYnLcZJ9BzTRaS7g3GwDByMnr6+n4V1D6Yql8ELj+8Dz6YoWyWNBlTgnhu/Si1gucyIGUDGMdgKl8h2OcHn1rpk0lXGAwLehxnr6f561E2m5cqcA5x6UNMtWbOaMTEHMffAxx/KkeMqduNo9AQc10v8AZmcAlUHvn6c//Wp0WhDOM5XrkDj8aFFkylqc1HAGxgYyKl+wb+Tg8dRXRPo4X5iOO+OoNL/ZYYByF5PCqckHp0HT6HFOzFe5y72u3Hv0HSoGsyxznPbHWuvXQ9w4G7I79/0pr6JgkMcEdj1qkmLQ5L7EXcYxvYdW705NMeQjC5I5IZsV07aVtJzkHvgZ/SmfZygOBx78DFJok52HwrKCwhtSiscsFPDHOM9f5cU2XSntmVJMJtOCOtbpXnaGwBwSh5pk0JcfMxYcsNx9aIjdmYDw7eAQo65IA5/CmNaEhgpC46tuPT1/nzmtiWyVhnb09BUHkeWxABAHOM4FaXVzPluiitqwIGBnke1NS3LqeNxHHzAEg/j+PPtWtHbtwCpXGBjnn1+vWpobTD8jDHGATzS5mug+RdzFFuzcnqRkZzzT2t3BJVSSPQV0C2yLHtaPBPr2pfsycKPlI6Z7j8evSjnsxKFznGhcBgcgj1PU8VKiMJAxbLJ06DPp/n3rf/s8DLYT257/AI9+lA04O21R0P8AEc8fhTU2HJEz47q6j27GYH+9j+fpWzp+vXVqF3udm7IDgYBPpVYWgDrmI/KecdjV61jRACVyRjk4Pc0XaejCysdLY+I2uE+bKbzj5Tjkc9Ku/bhKpIzz1Oetc/Aqp0wMnkdDVyO7IXIG5QPvHitVPuRy32NctuGDg5OeRVK4g2ksgGfRmPHvTPth4y28Z6jr+VPE+cFxgeo/lRzJhZlJoFdTujK5GTg5/TrUUmiJMQwHzc454q/KVkbKybWIztfrT44ZS3zGT0znNYv7zVJdDl9U8ALfp+6dYn9GPUZ5HFc7d+C9Rs3LSRl+cBo8nJHevUtsbbWK8r0YjJHrz2px+mcYPPOaTimtBq6PHf7OlhOSkn3ujckdeuKcnmrgPAwGScAYPHvXqd9YW043SxcqOo7isa+023ETFRyD93OKwlTaWhopJnFqCdvXb1Ld8e9I27G3aC2cnIII/wDrVszWih+U3YPJ4x0qFbZWPAH4GsLvsau29z6O/ZIBHhLWtwwfty8Y/wCma17xXiH7K+0eFtZA4/00ZBOf4Fr2+vew/wDCiefU+JhRRRXQZhRRRQAUUUUAFFFFABRRRQAUUUUAIVDDkA/Wk8tP7o/KnUUAN2L/AHR+VGxf7o/KnUUrIdxuxf7o/KjYv90flTqKLILjdi/3R+VAVT/CPyp1IOposguIUX+6Pyo2L/dH5UooosFxNq9lH5UbQew/KlPalosIbtX0H5UbF/uj8qU0d6LAIEXso/KjYv8AdH5Uq9/rRRZDuJtUfwj8qNq/3R+VOoosguNCr/dH5UbF/uj8qUdKWiwXGeWh6oPypPJjz/q1z9Kf3o7UWQXY0xR/3F/Kk8pP7i/lTz0NAosguzP1fV9K8P2putUvbPTbYcGa8lSJB+LECprK5stStY7m0kgureQZSaBldHHqCODXw7/wVy/5N7b/AK6r/MV9Cfsb/wDJtfgP/sHR/wAqLILs9l8qPvGv5Cl8pOyL+VOHU0jdKLILsPLX+6PypPLQfwL+VOHSlosguxnlJ/cX8qPKT+4v5U49qWiyC7GeWn90flR5af3F/Knd6BRZBcYYo+6L+VL5Mf8AcX8qcaBRZBdjfKj/ALi/lSeTH/cX8qeOppD1osguxvlIvRFA+lO8tR/CPyoPWlPaiyC43Yn90flR5aH+AflTu9ItFkFxPKT+4v5UGJMfcX8qfSHpRZBdjPKQn7i5HtS+TGf4F/KnDpS0WQXYwRIP4V/Kjykz9xfypw6mlosguxnlof4B+VIET+4v5U4UNRZBdh5af3R+VJ5af3B+VO70HrRZBdjfLX+4PypdiD+EflQelK3SiyC7G+XGf4F/KjyY/wC4v5Uv8VA60WQXY3yYx/yzX8qPKj/55r+VP9aWiyC7I/JT/nmv5UGGP+4v/fNO9aUdKLILsjMERxmNT/wGl8mIfwJ+Qp56UncUWXYLsaIIv+ea/lR5EX/PNP8AvkU5elDdKOVdguxv2eL/AJ5J/wB8ik+zxd40/wC+RUtIeoo5V2C7I/Ii/wCeSfkKPIi/55p/3yKlpD0o5V2C7I/s8X/PJP8AvkUG3i7xp/3yKkXpQaOVdguyP7PF/wA8k/75FH2eL/nkn/fIqQdqG6UuVdguxnkRf880/wC+RSfZ4v8Ankn/AHyKkNFPlXYLsj+zQ94k/wC+RR9mhP8AyyQ/8BFSetA+7S5V2C77kf2aH/nlH/3yKPs0X/PJP++RUg6UHtRyrsF33I/s8I/5ZJ/3yKBbxc/uk/75FSHpQOlHKuwXZH5EP/PJP++RQbeE/wDLJP8AvkVLTB980cq7BdjTaw4/1Kf98ik+zQn/AJYx/wDfIqako5V2C77kX2WE/wDLGP8A75FH2SD/AJ4R/wDfIqXvQKOVdgu+5F9mh/54x/8AfIo+yw8/uY/++RUn8VKelHKuwXfci+yw/wDPGP8A75FH2aH/AJ4x/wDfIqT0p1HKuwXfcgNnAesER+qCmNptmetrAfrGP8KtU3uKOVdguysdJsSObO3P/bJf8Kb/AGNp5HNjbEf9cV/wq4KWnZBdlE6Jp3/Pha/9+V/wo/sPTT/zD7X/AL8L/hV3+KlosguyiNE00f8AMPtR/wBsV/wpRounjpY2w+kK/wCFXD0pB1NFkF2QDTbQDi1gH/bMf4U06VYuPms7c/WJT/SrXehulHKuwXfcpHRdOPBsLUj0MK/4Un9g6Z/0DrT/AL8L/hV+mnqKLILsonQNLYYOm2hHoYF/wpf7C00f8w60/wC/C/4Vfpo6miyC7Kf9hab/ANA+1/78L/hSf2Fpn/QOtP8Avwv+FXj0o/iosguyj/YWmH/mHWv/AH4X/Cj+wdN/6B9r/wB+F/wq/RRZBczzoGmH/mHWnp/qF/wpRoOmAYGnWmP+uC/4VfpP4qLILlH+wdN/6B9r/wB+F/wo/sLTf+gdaf8Afhf8Kv0hoshFL+w9O/6B9r/34X/CgaJpw/5cLX/vyv8AhVxeppf4qLAUv7F04n/jwtT/ANsV/wAKX+xdO/58Lb/vyv8AhVwdKP4qLAU/7F0//nxtv+/K/wCFKNHsB/y423/fpf8ACrX8VA6miwFX+ybHHFlb/wDfpf8ACj+ybD/nzt/+/S/4VcoosgKf9kWP/Plb/wDfpf8ACg6PYn/lytv+/K/4VabqKdRZDuU/7HsP+fK2/wC/K/4Un9j6eT/x423/AH5X/Crh6UDpRYRS/sXT/wDnwtf+/K/4UDRtPyP9Atv+/K/4VcHUUtFgKY0XTx/y423/AH5X/Cj+xtPP/Ljbf9+V/wAKu0UWApf2Lp//AD423/flf8KP7HsP+fG2P/bFf8Ku03v+NFkBU/sewx/x5W3/AH5X/Ck/sXTgxb7Ba7jwT5K8/pV2gdKLICn/AGNp4PFjbZ/64r/hQdHsO9jbf9+l/wAKuUGiyAp/2Lp//Pjbf9+V/wAKP7E07/nwtf8Avyv+FXDR3osBR/sPTf8AoH2v/fhf8KX+wtN/6B9r/wB+F/wq9SCiwFH+wdM/6B1p/wB+F/wo/sHTD/zDrT/vwv8AhV49KRaLICl/Yem440+1x/1xX/Cj+wtMx/yD7Tn/AKYr/hV1ulDfdFFgKf8AYemjpp9r/wB+V/wo/sXTh0sLb8IV/wAKut0paLAUDoenEEHT7XB9YV/wpP7C03PGn2vPOfJX/Crx60q/dFFgKf8AYun5/wCPC25/6Yr/AIUn9iacf+XC1/78r/hV09RQOposBT/sXT8Y+w23/flf8KP7G0//AJ8bb/vyv+FXaQ9DRYDwP41ftW/Cz4B69Bo3iW1vptRmTzFh0rSGuiF9TtHArtPg18WfAXx68LDxD4OeC/08tsbfbhJEb+6ynkGvMrz/AJOR1P8A7Atx/wCgV5T/AMEqP+RL+If/AGMNx/6EaLID7h/smx7Wdv8A9+l/woGk2X/PnB/36X/CrdFFgKp0uyP/AC6Qf9+l/wAKQaTYj/lzt/8Av0v+FW6KLICodJsT/wAuVv8A9+l/wpDo2nnrY2x/7Yr/AIVcoosgKJ0LTT/zD7X/AL8r/hSHQNMP/MOtP+/C/wCFX6KLICva2NvYqVtoIrdSclYkCgn8KsUUUwCiiigAooooA//Z"/>
  <p:tag name="MMPROD_10188LOGO" val=""/>
  <p:tag name="MMPROD_UIDATA" val="&lt;database version=&quot;7.0&quot;&gt;&lt;object type=&quot;1&quot; unique_id=&quot;10001&quot;&gt;&lt;property id=&quot;20141&quot; value=&quot;TOAN TRON VUONG TAM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anh tu lieu mam non\&quot;/&gt;&lt;property id=&quot;20224&quot; value=&quot;C:\Documents and Settings\PhongLan\Desktop\giao an e- learning phan biet hinh&quot;/&gt;&lt;property id=&quot;20226&quot; value=&quot;C:\Documents and Settings\PhongLan\Desktop\Giao an E-Learning Phan biet hinh tron hinh vuong\PHÂN BIỆT HÌNH TRÒN, VUÔNG, TAM GIÁC, CHỮ NHẬT  da sua.ppt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2&quot; value=&quot;0&quot;/&gt;&lt;property id=&quot;20303&quot; value=&quot;Truong mam non Noong Bua&quot;/&gt;&lt;property id=&quot;20307&quot; value=&quot;412&quot;/&gt;&lt;property id=&quot;20309&quot; value=&quot;10226&quot;/&gt;&lt;property id=&quot;20312&quot; value=&quot;0&quot;/&gt;&lt;/object&gt;&lt;object type=&quot;3&quot; unique_id=&quot;10005&quot;&gt;&lt;property id=&quot;20148&quot; value=&quot;5&quot;/&gt;&lt;property id=&quot;20300&quot; value=&quot;Slide 2&quot;/&gt;&lt;property id=&quot;20302&quot; value=&quot;0&quot;/&gt;&lt;property id=&quot;20303&quot; value=&quot;Truong mam non Noong Bua&quot;/&gt;&lt;property id=&quot;20307&quot; value=&quot;258&quot;/&gt;&lt;property id=&quot;20309&quot; value=&quot;10226&quot;/&gt;&lt;property id=&quot;20312&quot; value=&quot;0&quot;/&gt;&lt;/object&gt;&lt;object type=&quot;3&quot; unique_id=&quot;10006&quot;&gt;&lt;property id=&quot;20148&quot; value=&quot;5&quot;/&gt;&lt;property id=&quot;20300&quot; value=&quot;Slide 6&quot;/&gt;&lt;property id=&quot;20302&quot; value=&quot;0&quot;/&gt;&lt;property id=&quot;20303&quot; value=&quot;Truong mam non Noong Bua&quot;/&gt;&lt;property id=&quot;20307&quot; value=&quot;259&quot;/&gt;&lt;property id=&quot;20309&quot; value=&quot;10226&quot;/&gt;&lt;property id=&quot;20312&quot; value=&quot;0&quot;/&gt;&lt;/object&gt;&lt;object type=&quot;3&quot; unique_id=&quot;10007&quot;&gt;&lt;property id=&quot;20148&quot; value=&quot;5&quot;/&gt;&lt;property id=&quot;20300&quot; value=&quot;Slide 4&quot;/&gt;&lt;property id=&quot;20302&quot; value=&quot;0&quot;/&gt;&lt;property id=&quot;20303&quot; value=&quot;Truong mam non Noong Bua&quot;/&gt;&lt;property id=&quot;20307&quot; value=&quot;262&quot;/&gt;&lt;property id=&quot;20309&quot; value=&quot;10226&quot;/&gt;&lt;property id=&quot;20312&quot; value=&quot;0&quot;/&gt;&lt;/object&gt;&lt;object type=&quot;3&quot; unique_id=&quot;10008&quot;&gt;&lt;property id=&quot;20148&quot; value=&quot;5&quot;/&gt;&lt;property id=&quot;20300&quot; value=&quot;Slide 5&quot;/&gt;&lt;property id=&quot;20302&quot; value=&quot;0&quot;/&gt;&lt;property id=&quot;20303&quot; value=&quot;Truong mam non Noong Bua&quot;/&gt;&lt;property id=&quot;20307&quot; value=&quot;263&quot;/&gt;&lt;property id=&quot;20309&quot; value=&quot;10226&quot;/&gt;&lt;property id=&quot;20312&quot; value=&quot;0&quot;/&gt;&lt;/object&gt;&lt;object type=&quot;3&quot; unique_id=&quot;10013&quot;&gt;&lt;property id=&quot;20148&quot; value=&quot;5&quot;/&gt;&lt;property id=&quot;20300&quot; value=&quot;Slide 8&quot;/&gt;&lt;property id=&quot;20302&quot; value=&quot;0&quot;/&gt;&lt;property id=&quot;20303&quot; value=&quot;Truong mam non Noong Bua&quot;/&gt;&lt;property id=&quot;20307&quot; value=&quot;344&quot;/&gt;&lt;property id=&quot;20309&quot; value=&quot;10226&quot;/&gt;&lt;property id=&quot;20312&quot; value=&quot;0&quot;/&gt;&lt;/object&gt;&lt;object type=&quot;3&quot; unique_id=&quot;10016&quot;&gt;&lt;property id=&quot;20148&quot; value=&quot;5&quot;/&gt;&lt;property id=&quot;20300&quot; value=&quot;Slide 9&quot;/&gt;&lt;property id=&quot;20302&quot; value=&quot;0&quot;/&gt;&lt;property id=&quot;20303&quot; value=&quot;Truong mam non Noong Bua&quot;/&gt;&lt;property id=&quot;20307&quot; value=&quot;414&quot;/&gt;&lt;property id=&quot;20309&quot; value=&quot;10226&quot;/&gt;&lt;property id=&quot;20312&quot; value=&quot;0&quot;/&gt;&lt;/object&gt;&lt;object type=&quot;3&quot; unique_id=&quot;11919&quot;&gt;&lt;property id=&quot;20148&quot; value=&quot;5&quot;/&gt;&lt;property id=&quot;20300&quot; value=&quot;Slide 13&quot;/&gt;&lt;property id=&quot;20303&quot; value=&quot;Truong mam non Noong Bua&quot;/&gt;&lt;property id=&quot;20307&quot; value=&quot;421&quot;/&gt;&lt;property id=&quot;20309&quot; value=&quot;10226&quot;/&gt;&lt;/object&gt;&lt;object type=&quot;3&quot; unique_id=&quot;12040&quot;&gt;&lt;property id=&quot;20148&quot; value=&quot;5&quot;/&gt;&lt;property id=&quot;20300&quot; value=&quot;Slide 3&quot;/&gt;&lt;property id=&quot;20303&quot; value=&quot;Truong mam non Noong Bua&quot;/&gt;&lt;property id=&quot;20307&quot; value=&quot;422&quot;/&gt;&lt;property id=&quot;20309&quot; value=&quot;10226&quot;/&gt;&lt;/object&gt;&lt;object type=&quot;3&quot; unique_id=&quot;12689&quot;&gt;&lt;property id=&quot;20148&quot; value=&quot;5&quot;/&gt;&lt;property id=&quot;20300&quot; value=&quot;Slide 7&quot;/&gt;&lt;property id=&quot;20303&quot; value=&quot;Truong mam non Noong Bua&quot;/&gt;&lt;property id=&quot;20307&quot; value=&quot;423&quot;/&gt;&lt;property id=&quot;20309&quot; value=&quot;10226&quot;/&gt;&lt;/object&gt;&lt;object type=&quot;3&quot; unique_id=&quot;13173&quot;&gt;&lt;property id=&quot;20148&quot; value=&quot;5&quot;/&gt;&lt;property id=&quot;20300&quot; value=&quot;Slide 10&quot;/&gt;&lt;property id=&quot;20303&quot; value=&quot;Truong mam non Noong Bua&quot;/&gt;&lt;property id=&quot;20307&quot; value=&quot;424&quot;/&gt;&lt;property id=&quot;20309&quot; value=&quot;10226&quot;/&gt;&lt;/object&gt;&lt;object type=&quot;3&quot; unique_id=&quot;13174&quot;&gt;&lt;property id=&quot;20148&quot; value=&quot;5&quot;/&gt;&lt;property id=&quot;20300&quot; value=&quot;Slide 11&quot;/&gt;&lt;property id=&quot;20303&quot; value=&quot;Truong mam non Noong Bua&quot;/&gt;&lt;property id=&quot;20307&quot; value=&quot;425&quot;/&gt;&lt;property id=&quot;20309&quot; value=&quot;10226&quot;/&gt;&lt;/object&gt;&lt;object type=&quot;3&quot; unique_id=&quot;13175&quot;&gt;&lt;property id=&quot;20148&quot; value=&quot;5&quot;/&gt;&lt;property id=&quot;20300&quot; value=&quot;Slide 12&quot;/&gt;&lt;property id=&quot;20303&quot; value=&quot;Truong mam non Noong Bua&quot;/&gt;&lt;property id=&quot;20307&quot; value=&quot;426&quot;/&gt;&lt;property id=&quot;20309&quot; value=&quot;10226&quot;/&gt;&lt;/object&gt;&lt;object type=&quot;3&quot; unique_id=&quot;13176&quot;&gt;&lt;property id=&quot;20148&quot; value=&quot;5&quot;/&gt;&lt;property id=&quot;20300&quot; value=&quot;Slide 14&quot;/&gt;&lt;property id=&quot;20303&quot; value=&quot;Truong mam non Noong Bua&quot;/&gt;&lt;property id=&quot;20307&quot; value=&quot;427&quot;/&gt;&lt;property id=&quot;20309&quot; value=&quot;10226&quot;/&gt;&lt;/object&gt;&lt;/object&gt;&lt;object type=&quot;4&quot; unique_id=&quot;10170&quot;&gt;&lt;object type=&quot;5&quot; unique_id=&quot;10226&quot;&gt;&lt;property id=&quot;20000&quot; value=&quot;0&quot;/&gt;&lt;property id=&quot;20149&quot; value=&quot;Truong mam non Noong Bua&quot;/&gt;&lt;property id=&quot;20150&quot; value=&quot;Nhom giao vien&quot;/&gt;&lt;property id=&quot;20151&quot; value=&quot;01.JPG&quot;/&gt;&lt;property id=&quot;20153&quot; value=&quot;loimnnbua@gmail.com&quot;/&gt;&lt;/object&gt;&lt;/object&gt;&lt;object type=&quot;10&quot; unique_id=&quot;10206&quot;&gt;&lt;object type=&quot;11&quot; unique_id=&quot;10207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301&quot;&gt;&lt;/object&gt;&lt;/object&gt;&lt;/object&gt;&lt;/database&gt;"/>
  <p:tag name="VIDEO_FILES_RECORD" val="&lt;Videos&gt;&lt;Video Name=&quot;YouTube - Ca nha thuong nhau_2_422_1_30668.flv&quot; Position=&quot;1&quot; SlideID=&quot;422&quot;/&gt;&lt;Video Name=&quot;YouTube - Bo la tat ca-Chi Bao Nghi (5 tuoi)_419_1_95170.flv&quot; Position=&quot;1&quot; SlideID=&quot;421&quot;/&gt;&lt;/Videos&gt;&#13;&#10;"/>
  <p:tag name="MMPROD_THEME_BG_IMAGE" val=""/>
  <p:tag name="MMPROD_10226PHOTO" val="/9j/4AAQSkZJRgABAQAAAQABAAD/2wBDAAMCAgMCAgMDAwMEAwMEBQgFBQQEBQoHBwYIDAoMDAsKCwsNDhIQDQ4RDgsLEBYQERMUFRUVDA8XGBYUGBIUFRT/2wBDAQMEBAUEBQkFBQkUDQsNFBQUFBQUFBQUFBQUFBQUFBQUFBQUFBQUFBQUFBQUFBQUFBQUFBQUFBQUFBQUFBQUFBT/wAARCARJBW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PKv2i9FvdZ+GN6+nXUlpfadINRgljXcweEFxgc9x6H0xXxVd6ZreiaJYeOL68s7XXNWWXUbGWC2E9lcu7OZUIjKgqyEnDAB1JIIZSK+s/2xNN1u/8Ag5JL4f1Z9E1Sy1G1vE1ATeUsKo+WLt/cwTkYPHUEZr4judP0z/hM9I8MaDZXunSyX+qWMmlyanNPYeQ/lypeW5cnamzzMpnG2MNg9T8VnFpV2k9bLT8j5LNEvbX62Vtep1ui+HdS8ca0t7q0MMkGvyG1nv7OeWUZQR48xFwUMO3em45w0gDDINdJ4a8EeIvhzqLXdml94s0x71P7c0rT5ZZUjtJIgyzw+cySF42RJY3jywG+LJKqTzehfGzWNH8N2/hW+0bWNM1jRY5FuhDGskcdwbolGRuc5Ugqy8nIHR69Bt/HC6o17erNbrqukaTDbPbx3yg3ExkYwgCR8BXLgFWbchUgnGK+Pqc1Oo4wd7JXv6bfLc46Dhe7bcv6ufNPxv8Ahj468eeKbvWG8DWUN1JMyrrmgB3OoxFyIWuo1b93OyFPmdI9xByc9Pn/AOJ/hzX/AAVrLaRrsU9rqWw5DS7w4IU7gwOC2TzgnB61+nNx8U9DtLTUtWsDmUR2k1w9pDFG9sZXhSQRk8kElztYEAqwyQRTvE/w80b4n+FpNKSOGy/fvKlpLCI2XL7ZD9mdXCOQwxIgKcjgjp6mGxuJpRjKaTTvt1t1TbfTodNTBKo3WUm77dtN/wBD82PBWnakPDerXNg807QRLNfRpcfOIGYAfugd0ihgCxAO3gnA5punapPJZC6uWuAGO8Ojssjk5+XA5OcHj2Neja98HNT+FnxLg8Fta2mo3OovHb6Xq11cvAgidtmXC4KsMqso2gjDEcHny+x8S22na7e22qytZXrsLGdI4fNjhdX8souCM5Ixlc8c85xX0UZRrQ5o6p6nz9TCy5mmtTQ8RzXFjZIkM11HBavFFKWjZSA4LAEds84B/Cux8CfEWLwhHp9pJpthe3Mzw3v9oapvWSzmjWTcgbOGQxlcdBuwCDxWFcaRa+KtD1+8uNe+y3FkLdYYIY2Zb2LcsUmGwApTKN83XJxVbVfDFpcaF4aGmz3FvIbe+W6luXU+VcwoXeI/Nu2FVRkJ6q+OdtJ8vKrmVFWh5/oe2fCbwxp/ifxh4jtvESQ3mnXMaahBI880fnQNP5EnlhQgLHcFCqFJ8v7uawfiF4U1mW80+fTfEaxeItF1XV9PsNSFykf29LSaN0l35AhmSNsk4+bbu4PJ6r4VaVpNnf8Ahbwh4iig/wCErj0prnS7LU9XYCK9QOYwqxgGB2LwsFf5sISVYkV6mPh/L4m8F6jrAi0/XtF1abFu93O8K2U0QYhGijBRZY2V0LBR5isFJ2nB54t8/LH/AIOh3U4ycbde/U8F+HfjTxb4U1A+BvFNw2ueG5NXhmf7IY5bG4cqscc4fYvylngfeSobYc53GvW9S8a6Z8R/CHhfw9aXq2PiTwne2l1Jq8dq4v5tMVB5UiSq3BUSiGVSG3GUH+LJPHPwZdfAXiCC31280p9JguLc+FWsor8taRF5j5BX95NEiSMwj+V42QDaDgnwnwksvwu8faT4g1WebxbEsGyaWC6KW9zavGm5Y2UMJFVCjLuKfMADggV2xqVac1Op8L07/wDDHRzVKLUp/DLT+u1mfSt38HZrPxDfa5qtla6np7Y0u6+0SyxS2fkxwsslqzliGd7lYWt5AASCVZMCvdf2ddKu/E9jZ6xqk+oR609lG00t0o3oMssQ8wHEgASQHhWBUbgcCvIPh3Fq2q+FdWgGvaVrmj61E11B4mt7O4jazt2VY44RDNkzKXgtQ0iFvLdHD54NfQngW8l07xQETw2NOTUGWy83bJbtEI4WmR1jZR+7dhJxgbXDZzur34UozcXf5fqevRhFVE7advP5HrtrbymFRNKJiFz5qJsJOTnjp6frR9jCsu4buw29BU8D7bdNzu5AxubGW9+KgurrLbfMwOo7V6UObZHtz5La7kQeK2eQ8sRximLdidSwxtHGMdKjuWBmTcQEAyT6+tUGumMzqjqEbnKjgjtXVGHNqefOpy9dCve+bLcu7YAPPynjArk75ZFuVWWYFWPDKeldbHaSakZDEwCIQCW4wfSpdE0E3ckst3DsdGwm7+IfT0r0adeNBNvoeZPCyxEkl1ucRdRN5iQiNk3/AHUXkt7imS21zbOomR1BHysRivVZdHtYoGKwIXAzuPrXnWu61/a9yYPK8vyj9MiunD4p13aMdFucOLwEMLFOcm29u3zMbgrkO5A79N3vT2l2lQ+R6bTnI9alSye4RHG106E45/Gr9taWiKVmbMn8OR8o9q9CU4o8mNKXV2MppCWCx5OD95mwT9aGdihJ6n1bP8qnmttsrjCkqdwIbg/So/LVyMA4zluMY+tUmtyXBxb1IyADlSwPuf8AOaeJfKYbnJYdgPmNR3l1aQX9np6uFu7iKWdVY9VjKAn/AMiCrNxp0yWyzKu5G+8y8VKnGXU09hVp2aW+pajPmIJGfAHf19qnmkdI2JUHPQdsVlw7vl3BRk8MPvZqUXYCkA4C8suf84rNw10NY1eValWUfaOHZjg9Sf0NR/vMlUfIHO48baklkBMY56Fhjp9RVdgWfcikxkdM85+ldSPNqW5m0PMmFOFYbvfJqxZXKxS43MTjCleMe59aqmNVRi5wndv6A07Byr4DKeMZ5FNpNWEnJe92LqagwdiWO4nv0rQWZZEXcSmD6/d9zWGqmKIggnJyQpz+VSxzGOTcvyrtwRntWMqaex006rW5bvJG8yRMgd19v8+tMgnl3DdyUHzEHt7VFPI0gTao37cAHsPenWdxDwgYDb83HAJ9qXLaOxTl71i39qkaTZufpnGOMdsU9tXaBxCdu7qCeoH9apyX235AFyTkMvO2qElxtl+baC3qOtJUlLdDlW5Voy7qGpNcxnGRGOpB5z/ntVY3CMpJJ/edVPBFQMyOqkhwWOACPu0bAHwhypPLE8g+3tXQoRSsjldRt73JnnaQAKDvJwPQ+5qa3HyBnDZPGz+99ai2GNSxA9MP0/CrFqrF8szDB4GOv41MrJaFQj7yuOKE7QrsoJxgdvrWgshBAGST8uAemKigtmluQoXbnJz/AE9q1obWOLPCvJnktwMVxVJpHp0qbaI7eYN8hyZAcnccAj61K9yI1Jchgp6jofY02UndvJ/dZ6+v19qhlBdMNKChOTH0Nc9k3qdEnyKw2TUUkYx4Ziw3ZfjFZN9PiQ7HdSBng8H8ahuAoYAKVUZKljWa8jLyJOB94kZJ/CvRpUUtUebXrNaPqPlu5Xk3j5EPT1z7iqzzuQ2ZGVWPQd/8KjkBjLuhRpGOWJHDCo5ZDncr5kHVycfQj6V6EYLoeNOTa1JhM0u5l+6OB25oeYlChkc5PXsPpWCfEC/8JF/ZO7Mv2T7RJzw+59oz74DH8a0IZslsZXaMHbySPb1pQcZt8r2dvmVWhUoxj7RW5ldeavb9C69yqN5e4yDPPJBqUSmNNoYlievPIrOEkiAfIDjgPjPFTpKpTBypzkkjkCtHAwjUd9y0jso3GRt2OFX+E1P57PjcAWA+8p4+v1qmHKnI/eKBjOP1NPiIEIIyOeWHJP1rJxNlLlLRmZ1IHzH+LPU0F2DDeT6By2ST2AFRFSI/MQjcTgsp4I9KdvUrgEEMcMV5qLLoa37kqyOitkkFhgZ6e/40obChnZgG4GOv1qIyfMVyCAcevHrinIDGgO3Ck7QScn61NhJNdRzB0HBJJ5+vuKMspYOTv96aWWFizD5F4HPT3oLSkq6cY5DE9RTLXdDkkO4EEnHvjml3t9zPzfe57f40wS5R1A5PGT1oYs3QhyODnrSsK9xwmCgsGO49C3TPrT/OxGM7t2eTjGfpTWCR4DIW4/1ee9MRXC53iTIODnOB/wDWpWQ1J7D0kikXIOzcchmPApokMzcMcHoDxu+tD/uzlgfnIBJ6flSbN2ApVscFWPUewp2ByadmOZtxYKGB6YB4+tKWYlNzZI6gHrUYUv8A8s8qf4u9DHb/AAeWucAUWIWjv0HMZH3Y3bxjK9OPUUpkfGzdj07EjvTAisjAA4xkjOM0RqZVbaoycZYdf/1UxJyuO3sXznnOAD0agPgnO/IODnufQU1WKsOA2D370kf7t8glmB53dCPYU7FXsPbIbdvxz8vNeU/Evx/qPhv4xfCzR7W4C22q3tyl5CRncvlEL+RbivUywDO4zyehPFfMPxk1ia5/a2+GtgvKae9v846bppHz/wCOon5mvFzSu6FKFnbmkl+J9lwrl8cwxVZSV1CnOWvlFpM+oFd1CjfhmPCnoacspeTaCQx9DwcVEzbon2ghCcEHqQO9PeLO3GShUZHrXsJI+NV2/dBH+Zt5LA988g+lKzYMUnJ28fK2Cf8AGo1kKSsqgKpHp1p4GWViBGpHDY4+lMS0Vh0bSL/GzdcZ/wA9aQNsO5SYwepB/WmDllUHac8Z709SAm+QbU6gkcN+FAabgrMz9DuPYNnI9aeWPll24XAwAajUlnXCErngZyAPc+tOVIQScHjkgnjP0pMfxNCiZs7s4AHOTn86sWCme8iUK0m/5cKOo9qrKNpUnk5OFB4roPA8yLr4il2lipwrDGPpWFaXJTlJLZHXg6anWipuyPQNB0tLO2COvzH+HHb3rWI4wB055p6gDgDAFKoAyRivh51HOTkz9Tp0lTgoR2QoGF560u2kPNIq89/xrI32HbRS4FIWA780uRQMMClpMiloAKKKKACiiigAoopKAILu5SztZrh87IkZ2+gGafDKJolccbgDiuI+OWqXOi/B/wAYXto/lXMOmTtG4ONrbDg1p/DjxMvjHwF4f1xSD/aFlFcNjszICw/76zSdrpGnI/Z+06XsdNux1qjc6tBbyeWTmT+6BzUMtzNOf3fzJnGV7U62sxChDMGY9QP51uopfEcE6kpPljp5kj6siorCN2BODgdKRrnz+Vxhvuj/ABqwsChMAYA7D+dDxrGucM/rt6mleK2RVpvdmWUclmQEMvUjnPvTYWa3Jld2cNz1xmrEqbpCAG3g4BU42g+tDQgINxIL8ZPPPrW91bU4nT7FqO/idQQc5GeOwqRpi6hkPIONvXNUxblJVbaPK67ff1qwmASyheOAQKxcYrVHVGc+pJPMY1bau9gM7c44qnJOZ4iWBxj7uORVku5DZIUAdQO1VijSOWG3ttb2+lEUkFRt7MyZ7LfI5PII/wCWhzn61Wn0wRxZLDcPnGT3/wAK3/skYYNlgAecdKT7IrYXC7s5KjnPvXWqzRyui3ujBhtVVNzAox6Op4X3rQjVsA+Zv28EYzkVdayTepdWwOwORVd7dnyYhvG7BGeF+nrTdRTJ9m1oVriRVZQAAzDtwMf0rIuPkuNgbfnuT0+ldEbJ25ZNzHg//qqC50yJoGUoQo646/jVwqRiE6cpLQ55JSMktuUZHHUU5LkyfL90YABHy4HetmC2iii2580A4wfX2qG8sQ0jOCpYYwCP510e1i3axyOjpuUDMHGATgjBJ6GnQXO1xzjH3QeRj1omhYlsLlSfmj6EH2qCSJoScEfKOB/EK0STVjFxaNGC7bMK4MmX+v5etbdpOY8/Pkg88cVzunLiROcyZ+YA9BW7BMuQAQT1UHsfSuKtFbHbRn1bMjxxfJY6t4NnKYkl1gW6uf4Q9vMCPxwK7ENgc/pXzV+0V8VE8OfF34OeGTLthu9W+33TY5Uf6iH83lf/AL5r6N85U5ZiorzL3biuh7souFOFSX2r/gTs3UHH41m3pCli5b2IHP4e1TzXSxKG3gKR361j3l6qruzsB6cc/lXRSg2zhqVFZ2ZFPdqgJYeW3UAHJz61Wnmw6kHa7DIx/Oqz3BjkX5lZuhyOQPb3qIybmwBtb+7jFepGnY8t1L6LYsPchUdY2Bbux4x/9eqrzEKq4IwckdOfpUNxPtVwQpVDyV5P/wBeoTI0ZDkZ7c9R+Fbxgcsqmpaa6Mg3gHDDJCryPwqNrkBRlsHG4c/5xVVpBh/mwVGQD0/CpIQswVt20jnnkD2rTkSIcmW7S6bZIxUHONpB+X/61TG4LL5bkkA5z0I9s9xVSa6WNwoIUEfKepNZy3DBpNhDqxyFJ5z65qVT5tQcmr21NoMJG2orIM8DOcfjViG4+yD+KST7xyMk/j6VifalSMHeEOOT/D9DUU948xXts6Ec8e1HsubToUqjbt1RqS3xuGmcD5gfmVTx+dUrq6a3tpbpfNuWRCwjt13M2BnaqkjJPQc1EhJl2GUGMDcE7n3I7ip0WSZmCKGPUkD7oq+VRMm5TfvHx5+2r4yutY+EXiL+1vBF3FBHqNva6Pqmq+RFc2soMTztFApaQxlA2ZM4OcEYGa8x+Gf7M/jrxT8BfEdvDLaW2q3viqxuo7a+u/JNvFDaSAvISDhg19DmPG47WGCeK+8PEV5bXF28djHZa7rOkRNcSaPG8S3reYhWMK7sBEG+bJYYO3FfO3w4+MfiLwl8Qvi9rnjZwl1Hoy+MI/Db30FxFZyZe1QxSouD+7itFA3N/rCcZIz59agqjvJN6W7b/wCZ28qlFry/4c+Z7Cw8coNR8Yapb30OqaTryJqN/PGEWLUxMh8plXHzlyMqo4B7V9RftS/tr+M/hr4/s9I8E2FrqGlaZCl1qmpJam7gu3IRmt1KEmNQpbL9c8D7jZ8Vn0B9V8b6x4HvNRmuJrbwjpetOsLzSJLqkuoRR6hdNGGKtPh50aTGdzsBwAB8+eIfGkkvj7xLBZg2Vo19K4toCVjhVZJBEgA7LG20DsDxX59WqLK3UWETfM7tt3t6f8Elp0la+/Y+u/il+3f4s8CfFnWrSy1tW8NappVhqOjJeaVHKNOmmtYpo45Nm1pIpAzBmDZUsCOFIP2l8Cfia3xi+EvhvxdLaCwutRtz9qtVDBYbhGaOVRnnG9Wxntjk1+QPj/xRc+M/AvhsXgtZItBhksGulhxc/ZZGBhJYH5xC+QuRwHGSQK90+Dn7evib4FRaP4P1TwlZzeCtLgGIEWSLUvJdt5nWUt5cxyzE4UAnIyDXtYbMqWK96O1lfTZ6XTCnV1lzy0P1HyR2pd1VNK1O313SrLUrKTzbO8gjuYJMY3RuoZT+IIrkvir8VNI+E+j213qb7rm8lMFnbgMTI4XcWbaCVRQMs2DjjgkgV6spxiuaTsjpfuJyexpfEm30q78Ba7Drt6dO0M2jm/uA23FuOZVz6MoKnv8ANxzX56fEL9pXRPiZ4t8UyWovdW0a3u1/s1r9Baadp9jBaK7n7MvzS3HmCaNXkyFDAqASK9H/AGrP2iR42+AGiWEcQsbvXLuKe9hSThbaNBcBcdSCzQqc8ZVq+HtJ8B6uNBTWWhX7Prd8bGyijbLhxIm/cDwudw25PIBPA5r5rFZ1SS5aE00+q6vsvuPLxNZykoRV1b+vzNXXfiB4n+K3iSyj126it103SYNO0+G3jaOC2gQF8YycEu+CSeyjsK+gvAnjefwl8P8AVrrSLrU9OGoPcxyX+mqXntxEzG3kZQc+SEgCsfly0vykspFeN+Ndc0v4L/EK40PT7yHWLTUJ5NL1JLuBWWzhSVNobaxDTI6BiB8uUwa5b4sfEnTPGniDwDY+HtIutGj8P+Hhot0LiQOl3eRzSzNONh+ZC7B8tz8xGBjJ8KnTqZhH21dOHLqmrp6aPfYikm5SnUetvmekQfEmf4g3Gs+L/iJq174n8Ox6a9kYL65UFFf/AFbRbHUx7JQrdMsygHBGR3ena9Y/Fbx3ocmr654g0PxZaQQ2Mr6vcpZXl48axwP5Jn2raBY5Jpdgy5dyyu44r5i0e+FtrMNtoVhei5vLhRJC04d5mlEJNt5S/LsWdXYEkkqRuAwa6/XNLu/GesxalYazL4j8R3t8JtSXUComEu1SsplwoMIJaF2Y/uzGC2FKmuzn9mrxbkvPW/qz0sLJrmdub8/U6CTxXrGlfEDSF1zwy/hSWz1GdrrX9VjS7jmLhtk3k7VhuGzhg6hd3U8816Gnxrt7aO3tvBT+JfE2opfwjV7e81S3tZbmHKMsiwmGQLGHSTMaE8c7mxiuX+Eenf2Rr/iDwhALrxB4dS9W9S1tLu2tFhdiESPz7hwkivEG3AKUDRLtJL11Xi3wrpHhYeK9VDaN4Yh22umT69ZaHNaxSQXUZmS1jaGWRJrh8IGNpEFUA5OOKhxoV4qUU7pbd79/vPRowlUhKTStLe/Q+1v2Ql0P+wfFB0GWSa0GqZZtu2Hd5a58nKqxjznDMozjI4xX0GBXzd+xHqPhnUfAmu/8I1PbOsGoi3u47OxuLSJJEjVVwk7u+SgQkk9eNq4xX0iRxXv5fQWHwsKUdkjtpxjCPLFWQ6iiivTNAooooAKKKKACiiigAooooAKKKQ9KAPO/jdq9roPgW4u76aG2sFcC5luI2kiSIq27eo5KkZBxzzntXy98O/h7qXhLWby6sLfS9d1LQLtYDaGSP7ZFas22T5tqhg0T7kcgE4Gc5K19N/Hvw9B4s+HF9pFzd3Fkl28cYns5Qkyc5ymepwD8uQWGQCCa8j8MeG7/AErwhePazG48Y22mwGwnETBb54UaMoyFgWRwsW9F2kcMAGGa+OzGiquNinu1p8rnz+MhzYhO2yPAf2idR1vwv4jsGfTpJ7a7u75dIisQ1lf21ykcahJEgVluIFeGCWOReCFKsvBAv6/8RfC2k+E/J+J+l6NqEd3NZ2Gr6paRRTu0ktkjNcRMox8snlSBlHG7IyMivU9L8R6X44u9NtbyGO80X+2JibrX7OKSJruMKmwy4x84lPz7SylQCRya8Z/bt+FA8GWcPiDTYJotPspIrObR4Jkhsls5Y3jyqoQ+HKQp1AXZgjG01lPAuuvaReiau9zzZU5c0qsHp/wB3iaz8LJ4O+ISaffG18Q28tu82nWd1ixvLaeWOWK6hgP3Mq0XTIXLAHnjN+JfxF8Sw3ngr4laHdaZqGu+HdJf7fpt7qaWss1kkKrM6q7L5mWLjaNzAsjAc4Hk3wo0zTIvhx4hu5dQl1DxGsEMfEL+WLI3Fv5LmVjhmOWQqB8nk4PUVzvx98ISW+kL4o86PyLM21kLeQMxYyI7hVABAX91Jk5Azj1ojguSFGjN3au+1/uPrqOCdbIZ4iEfgnf5O36na/tLfFjw98Yb/RvGfhfVT593p/l6noRtwLrTtRBQ7hIcZjkCkbo2bBTp8/Hzfaafs1GRInWFpTtYHI2oCOCvQjOOvpVizsZ0sNO1Kea0a2vGlMelRTN5ybSPmkUY2I2TsOSSF9KvJf6bqOg6WbK0ktJ4rXZqDyHJmuELZKyZztaPYduBtbcMkEV1qnKCbPzrE1ZylKo9H+ZYhvrvSNlkkC3FogeRXWIM4LspZWYDLLlRgEkAk471t+E9MvvF3i63sbLTby9mltpHeG2iKM8qA+WSAciLGBJjPyAsBxXVfDzQodZtJrS08mbUZLCQyRX0iRLA/mJ5A3k4DSDzUBIwp2kkA1d0fxTBaap4a1XTXtNGBt1hhhtJN265gVk8yYM7PE7AHAHUjABDCuNud7ctzihGV1Un10PSb7xjp/gn4j+Hrv4jeDdG0q/nf+zru9XTxLBLp087G0e0ky5glt1eRdzD5lgC7gVNdfP8PPFfgTxHr3h/UNVt7H4fXunSX8d5AHuE859sQSUAgF8zNET/ABLIh5Kkr5P8ftH1uO38MmylvrXxBo88mpaQVJniWB0gdkjkVRiaO4inZkI+6xPQ1PrP7R82q+L7q3vIEPhm/wBI0meKbW7F7gw3ULpK7tGRlnZpWj3KAjfuiQQDW0IQrLVe8vw/I9tOE4O+6+X+QeGPj6vhvVNeHiI3k9lHqy6hcyW1uRM0MiiE+VKrK0cqN5MqN0IM0Z+8A3oUvgq58N/BESaFaTSQafHDEZLG+WW40q6e38rUYjtJFxbSRBJS/wAu1JFZCdprxj4qfDiXSvGmoeANAt7JrHW/EckWi28kyveGRLjy7M+e43CMrOq4DbdqfMNyGu1+Dni3xJ4FutTTw5p+oWmq22o29nNoWpzNdpepBHJ5ts6eUhWaJU3fI+BHMpUEKK9WlTpRvCa9X+oo/wAk1tfX/Luej+GfhPJ4J+IFh4CmR38N61C+o+FrOW5F3ZiXyvNdVMa/MAdiFiP3kbI5H3q+pfgl4TutA166h1+xuLfVI4Lc2V5cXjTM4EKm4i5xwsjsABkEYIOQccXpOpTar4ugtV0A2fhWWxt7rw3dW8LG70i9k01YltWQ52/u33q3yjMZzzjPsfw/0e9k8N2FjrMz66pt0aPU7hQJvMC7HDkdJAQcv/Fk+mK9SlRpx1gz2cLRipXj0b/r/I7m5jO4yL+6ccbhzuHsKhnsZEQGM5bOf/11YslW3WGCVg8yLgF/vEVfCgcACu7ncT2fYxnrI5W9trghgqFeSQD/AJ4rOazmnBRXKkAcE4BNdyyA4/pVHVNNW8i3KMSqcqQOldNPEWsmjlq4NSV1uVdD0tre2xPhmPXC4rWSLbn36nuaztE1I3yyQyp5c8J2spPPsa1z0rlqSk5PmOyjCMYJIjKD/wDXXIeMvCP9r+VJaKI5UODt4/TvXZDionTfj5iMelOjWnRkpReoVqMK0HCaumclY+GJDaKshIlUffPRvY1BL4OF2dz74ZBxlec/Wu2Ax9OtBwwxkV0fW6qd0zmeBoWs1c86l8GC0SRZGMjZyrHkAfSucEE32l7ZYnWTOArDj6k17DcQxOpLDJHp1rAvNPjdnlHVhx8vHtXoUMdJ359TysVl1NyTjp/kfNXxd1xvBXxS+GU1yxaGaS5t7hc8bH8tTz6AkH8K+hkgVw/mJiMrjK96+Xf2zYm/4SjwBEx+fFywx7NF0P419JfDPW08a+A9C1o4Z7u0R5So48wDa6n1+YNXmRxnNialNvs/8z6PEZXGGW4fFRXeL++6HahosE9o4j+aQ/KHHAJ9KyJPC908CvHh2AwVY4YH612E9oW6psAGMIcZ9ql8oxoozuKjaVxwP/r16sMVOC0Z8xUwdGo7yRzOl+EDLskuGdlH3VAxk9/zrF16wSw1N443IB5wTyPYV6L9pjjtxLJkIRjcx+76V51r0kT6vJNGxYNxk/dBHpXVhK1SrVblsefmFCjRoxjFa/iZ7ceYQ2/jgdA1MOVAPGR2/oKWVXxhT5fuehzSKcsp52927j617K2PlpavUUvtcKFYbh1B4WpFUEBuBI3AVqichhwTkccjAp0pIVRtxnq/XPtSKV9WyTz2G4bgQvGSODUYztHOSB1P8NJGS2BnAB7DJH0pzWrMoYZIByVI4I9aNEP35ajfmRwAdx6qxXgev1pm1mkIdsL9KmcnzN6vyODuGPypp4UYO1hyR6fSncbjbS2iGyEr0UEAckHG2nbzkYU7D3z/AE9aQKh+diy8dCO/tTeqjbtAB+84pkKNlfuStLsjEeRtboR/hSpdMiqoUBQRhgeF96hL/OB94nhd3UVMkeSochUH3tvOahpLc1p88ndPY2rO4/ejbnI6kHhs1sKfMjLKCxX+Hdj61zYkP8AxEpA3dz61rJdsYyrE/N90Dkt9K8yrDW6PWo1FH3ZEomXc6A7geSD3qpd20jkNGQ4JywbovuKjjvVZwCBGnIJH3gabJqqqhClSF58xx1+lOMJJ6IuVWnJPmMS/tptpaRsZ6kDoP6n2rNkkG4bhjcMKCOv1rTv75p3zISzH58Z/DpWROSjMQcuvDFh39B3r2KSbWp4FeOt47jGuP3bgkDnBUfwn0+lVTOqhxncxXoeSPcela+k+HbjU59u5YIiBtlJzuJ7Y9KxvH1tJ4B0u9vr5Fe0tI2lMsPPmEfw/iSB+NW69GDcZS8yKeBxVaKcI32Xzb00/A8WPjSOTxZ8RdeLj7NpGneTFtOPmUFRj/gWf8mvWdGmDaNpzuojL20ZDk7SxKA18rWl6V+CnxA1FiPMv9QtbcDrn94rMPpya+wfg54cn1/wxo17cQtHmxtnhMi7s5iU5Ar5bKcfFzqSm9Gub75NL8EfqPFeR1KWHpezjdxap/wDgNODd/VyY22tL3Up0ENtM4dgHJGAg9T7V2Nr8Mr6USPLcIkZwAoHLe2K7/StHhtrYb41jlxtHqw/2q2FQRpk4Cjsxxj3z3rfEZtNu1JW/E+fwmRUYa1byb79DxjxJ4Yl8N3SAtPNHIMhyv3T6cVmpGxl3NuErD7nQY9a9xnsIbmJwy7yxJ3Mc49xXL+OrGxsvC5QlC8ZAjJXnH4d61w+ZubjTkryelzHF5LSSnWg+VJN2/ruedIFDNGOFP3U46jv9KeC7HasaiI/xE4BP+z6GqcYWQI4ARsEbOcmrce0qEEYDHjJzivbkrHx8VfYVfmEez5SG+Y55H19al++6KCxYnhMdPemSJtyFYgAcEc/lTt5KqQx4HXoTU7lqKT1HGJVbkEFhw1Iv7t8A+YDwzAc/QCk8wltxyxxjbnmndHyM5AzyMUvU00esRiIVuNuOAPlC9AKeQ3r04Ax0/Go45NrMVXepJ49PrTgG3YQkt70CT0sgVDhWjBLjIbPJOaLaFtuFXAPUAdPxpu8lmQHLEc5PSn26ll2ozKq8+pb1HNDvYI2ci1KFjRlJ2AEZK+tVpkHzApu3cgE9akMiFCq8t3fHP/16hU/MVZztXl2Xk/WojdHRUknsP3AFecjHINNVSmVd8v8Ae3dBjtkVLBIC0YWLAX7zEZJz3q0NOcj5F3EcFgMk+gxSclHRijTdR+6UWkV49ydTzjpUIZY2wQ6BuWTOSasXFvJE53ENtIDEHofSoGBWQAjJB6D09a0jZ7GFRSi/eCIKyZbeGDfMD+hpYwjMw3g4Xdnv9acUYkNy5PZu34Un+qLDG0twWBqhapWsHlMoAAIbsTyCPWvlDWLyHxH+2HaeUA66df29uM9N0cZ3f+PE/itfV8XyOoZ9qjuR0r4Z+FF//aHx+0++c7hea1JIWY/eDu+Dn6MK+E4nxHs5YSj/ADVE/uf/AAT968LcsWKoZvjf+feHml6yT/yPuVQIsgxk7++eTTWy64LndnGwjO36mk2/KQzEY+XLDqPanlBEFBQgD+FTg496+6R+CNtifNHleBJ1Df4Uqksh2rt3dCecmkO5QAmJBnjAxt/+tRuBGQhLdMD19vSmTduyHLJhmViM9CoHy0/MhyCflHIJOPxxTFYAsCjBvUjv/jTOr4YBlBwQQCM/WpsU5aakhC4JAAz/AAnjFIPmckRkdOF4LVGjeYCD8zocZ/wp6l2+UJvCgE7eNv409hLV6D1Zhna3Q4Dd609AmS01NLi4OUhHyhR1P9azSzbiAMMRnAHFXdN06a5uI/3eyPqrMCST357Vz1bODUtDuoxkpJxu3fzsewabepewiWMkqwyCTVtZFcEg5A4NcdodubGLy0kYtg7gTkH2NdJbyMYlOdpPTGM4r4utSUJPleh+i4avNwUZrXqX1bcSM9O1O64waagPc9u1Ozg4rlPTW2pDPgJn5uo6U9M7iO3vR94fSgr84wRQS97jqfTAMHNPoNAooooAQDFITSOSqk4yazP7WcybRCSBnc2ePYVUYuWxnOpGGrNQkd6QMPrWU0t1dyKBiNB95Qefzpy2ckYZhIzMeAw61XJbdmPtW/hjdHH/ALQvzfBDxtj/AKBc3X6V5L+wbrsl98K9Q0aednbT70tEpbOyKRQQB7blf9a9R/aDMkPwM8dEnONInAJGDnb1r5k/Ys13+x/iFFpbtti1jS22jP8Ay1icuP8Ax1nry8RVVKvSTe91+R9jl+FeLyvFNLWFpfdv+Fz7XWKKAsIhhs4JUfzpzBZJF2nGe44x9KteUFIYABh1PqKaFznJAx3AzmvU5j5Hk01Go2BwN+OKlJJ9MelKFwOMDnt3pxGeuDzUNlqNlYqtbiQbSCvcMOopggSN/uHJ4PcYq3IVX7xxUXAIAJb19frmrUmQ4xuKg74GcYBpDCDglRyealVuTj8zTjhuDyKm7LUboiLHBATJB/Co9jBicHHfFWNob/8AXQFwc0XsDi3uNEYxxn6mkECoTt+XJzxStJtPAOKDKMZ9elGoLlRHKoOeMk+nf2qExhW3YKk889v/AK9SPKTkIuSOo7igy425Yg+gFWrpEPlb1EwvJZSu7kkGopbYEkj5QRhlz1q0QF/hG3GcCjIdlO7BHHSlzNbDlFS0MN4zbx+Z84XJ/h+7/jTJBu2FgxZxlS3AI9605oicnIK7sYxx9agmjKOSp3/whcZrqjO5wyh2RmS2gd98bOCRnrwSO1YlzuT/AFg+ZTwPQ+xrqGVRIwBAK9FI4B9K5LVXYXDhdxQHPTJU13UJczscVZe7dD0uCpTa21+u49R/9etG31GWe4XewWM85AyKwbaVUuF3Nt55VhyffJrWE6RMwRhvAAZQP1BroqQW1jjhLlvdn5//ALbXi6Zv2i1uI58/2Fa2kMRRiCHR/NYj3DMM1+ilnq631pbXAlOJ0VwTxjcMj6da/Mz9ojTrfxCX8YIjtLqeuanaXDF8qyoYTFtHrtc9OwzX6A+Eb1pfB2gytKB/xLbbILdD5S9a8HBr2taon5H2+bxVHB4e3RNP10v+p1j34DMGYJtP3zwSapSajIxPy45yS5xn8Kom5DbAVLDOS2M8+ozSm6JaMlQw/iI7j2PrXuKkl0Pjfap9SUsiuM8noR3BNMnkAfHRf4R3JpdyqykAYXgjvn1pty374lWyuc7cc1qtybpkLjJJGBx0x1NJ5G3nYdzD5mHDZ7cVZiWIqpbAz6DilRV3Mz5ZFONo/wA81XNYzUXuzLkJ3FXO1AOQeufQ+v1o+1LFtwViGMBXbOR3H/16v3Nq0sZYyKyqTnaMn2FYtx+6QqPmUdSRlga2i1MU4+6wuLkhXMeVLHHJ5I/wqBZN5VA6hu6+lSrZtcsuAZNoyAvSrcWkSLHENpQEE89q25oxMnT5ndiW4E0ZWQYCc4I5zTzAUuGCKQg5DE9f/r0/7M1nE7EEAcblGTj+tFxKPLywV5BgqACMg+tZXu9DTWKsQrJsVSOCTgpj7p+tS2uoXkN/ZiC1Wa3dnFxKJvLZSB8gVMHzMnjGRj3qpuO6SPzdqJn73UeuD6V4148+J0viW98XeDfC2pz+HviL4RaDWLG3u9vlahGsfmYPdoHDNG23DDg1FRLl16gpa+nU9otfB+ma54613UdS0e70nV72ztLSDUGKRs0aCVh5LqS3mI0rlg3H3cBgCa+cPjt8QdHg8F+HfGvifw1ruj3Pgia+0e903WLQ2815Z3NrJBbTYQsskbXKWbfKxCOQflIFYHij9srw5o2g6DrF7cS614e1/V7oXsluyf2r4VMMMWyKGOQOp2r5kolOHdXJUA8Vq/tGReEda+AnjfSPij4iudT1XSJY5NF1N76UG/nkjMumyR2yMFJmBaNto27opCQoUNXmwqQqJtS2X3aWv107noR3ta9/x/I+Pfhj40uNV8WyfEP4gSrpiarpF9YaPdELHY3NzZxrIYpPn3YBUEMQQ87J1Oa8a8I3txq2oJLcNvur2MsSxCs7IoJPXk4Vvrg16p8ePgt/wrbwn4F1OO5sJPCnjXRJvEdhaWs7TPaXP2WOR7Yl/maJSUCyEktls89fJfh94n03SvDnjZNT06a5m1PTIbDTbsbBHYyrdRTySsSC2dsW0BOW3EHjNfGYvCwcJxk7Nr1/rUVSmmmmdn4ev3giltJ1LqpktpEHBaNgUI/IkV7hafBvxj+0F+ytpXjnTtQ0UwfDC2vtHh02KJ/tN/bROJZ5JpSdquEIZUAO4ZJYFuK9v+y3qXhf9kzUPix4q0/XNO1xRBcaXY2REwubaUqqm4h2eZExLtIZC+ACo2gcV6v/AME2PEXhPXPhZ43+EvjDUbdrXxHdgQaWxeOS4M0DJOqOp6AQrzwQe/IFcuBwcsFN+1atNbf5+ZnRoXk4S0TR75/wT3+Kdt4m8Eax4JTULjUYfDbwyaXcXibJZLCZMqCP+mcqzJ7AJ2xXGftff8JB8Qvir4j0XR2TT9N8K+GVvNS1e+jk+zWsTuJZVUqCGllRVUD0ViSMZr0X9mP9j7U/2bfilr2p2viWPXvC19YfZbVLqMpewnzFcK+0bGAw3zgjOfu19RyIsqMrqCp4IIyCK9T6tz0PYV3f0fZ6HqKhKrRUKmjX6H5bWvhqH4l/ElUsIxd+GrWNdA065urQzab5qwt5kjydJHjhUMETow3EgDB+ZPDHxd1jwrp4nd7a9g0t11W30+9t0lt0vjGYLfchHIQOXI7soyOK+8/GPxT8F+HpoNN+HVoLTw14O8RLbrfwv8lxqd1fwRTtGe6RpNcJuJ+Y7gOEyfjr4jaG3wj+L/jr+2EuIdFuL671ywnuZPNe6jkkcWkzIudzfPIQMZUtk4Ga+Xp5bTwFNUqa5nDXzb/zIxWAnQwlOrbVt6/JfgzyfWfhl4lj+H/g3xNPdWk9j4gj1S4gzKRcRC3mWOUy5wd0jPuXGc7s5646r4pjwlp3je61LwXeLdeG7tPtdjFOcXNjvG14Jlz8jrIrhckkpsY/eFeqftDeF7b4c/BP4S+KPDuu2934e8aeH0ivNHv0DXUNz5n2uSe2GMxRmVtjgHHQc76+Xr7xNdaLbWuo2kht9REiTxSxAK0bghlcdsjAwfUV7eJhNcsJJe8l8n1PJqU38LWr/U9H+HfjyDTdTXTNOZ7X7TZma6vL2VCDfWzyXEMkJCgxjA2AEkkkk9gNGx0HVPF3hnxZps4jh0PTn+1HVbTy2givAyxylQpywkRwFJxnYCPvGuP0y3174uePNT8WeG/DL6reCV9Y1bQtFgkk2QAr5sqqWLFWJJYAkhnOBjpWl8XjTbzV4tFd7vS4tT+0QJPuX7XEp+QMueWK+X1GQYlYc1jVwrVN8r7W+R2U0orladj6P168isdYt/D+l2T6XbWfhwSG/wBTvWv5Ly3ZPLllRioMe0RxofTBKbe+zpnxP1fwjo02jvPBrOlaZaJoFrpmqIZo71kwJpVVNiRw8SPGjfMwaM8tk15B4n8Sm98X65qkdtqVrpVwDbwNdTPcvE1xaw745JnOWZzHuY9Rxx2rQ8ceLrCLxfayTaq32TW9I02/8u6lGyxMayK4AUZDeYsrYI+ZJT3wa+Yq0J39k9eZXfy6fO9/kVUxFWnNxi/d7H6OfsI+ELTwf4R8VJpl4moaHqGoxX+mXSoUdraSBCiyAk/vFwVPJzgHvX1F2r5I/wCCcHjrSfGXwbvLfSFZodGuhYS3G4FLiQAt5idwCrJweQcivrfp1r7HLFWWDhGv8SunffR6N/Kx69FWgh1FFFeuahRRRQAUUUUAFFFFABRRRQAUUUUAePftPXq6X8M5L2SVobe2uY55pEVWZY1DFiFYHdwDkDnGa88jvdV8U/D29utDvYk1FXba8rKlveeaxWWFuG8sZlUfULnjmvWfjxBHc/D+4E1q90BKhUKhfDc7cgEHaThWwfusetfLvgd/7M0i3gs9Kme4Inj1HRZb158oJfNcoyhROsZOQGG4qDsc7SlfF5pT58XfVe73a16HzuMdsR6oxPgD4gOl3evaPLpunWM5mEkty22aGGUz7Jg0LoHDFgRt5BLqCQNpHcfGKw8DftP/AA9j8NeKfEo8HeL9Pj+13IXTwbmNkciWGKOX5ygAGVQ4G5SScV0uo6FH4f8AEV94r8Nvpcl9KDYXlxDbvPKclHjkxwucNH5ilSSiBk5XbXEr4Q1/xlNpGpWd7Not1LMtvfKdNRrzTLpgDE0MhKsYC+FO5t4AAzlRjkweYSwMHh3Zy7LW3rr3OKmp0o8nxeXl9+5wXxT0HRvAXw503R/CNvqNj4MuraRrX7bqxuhfSpPZD7T5JJEDN+8J24Dby20E4ryz4k6GdX8NHEcUrfZXdDNGJFV418xTtIwThWH/AAKvXfin4zs/E/7PFne31jp9nr99qaSq9rOGaZeRLMIz80QaVHVkOQGj9q4yWVl0K3uoeZ7Qx3KD3Ug9vpXRisW60qdRq3l8z904RwUcwyTEUH9u69NFb7j43guLJZLGcXM9vcRttuLi4QmHBbCbFC7lXHUc89KZDtmCvD++tRKRHtGA0h9B3xg1d+IOi2tp48uNIs5xbusxkElzOpYqzZDIOBhlKNhuh3c4qaJbDQhoiW2sxTWqzfal82OPewjyTO+x3MR3EgR5JIjJOMDPpXto3c/nqvh50ajpy+JPVM6XwXZx+KL3StDvVhsxvZZb5oTPLteQbfkBBfllAXI616Rpvg/UJr+90S7utI0zxN4fvZdKvptXAEU1zbl/KmR40EwBiwnzcOqZ/h4574c+FrHx98N/E1yl1eaZ4zg0yfW9KudFcJAfsbRgJKD8wmmkdwrArzETj198AvPCXhnwadd1l7+/kfT5dQdVkM0gyZY7hJSPM2sY5UPXDxYB5APPWk4p9Tm9hyxbl1/Qp+MdFj8NeG9clXTz4ktfD9y2mz6Lfr+4No9wrTXFtFGQ5aKXcQGL7kYsCuDnrLb4c/CzVPh7r6+ErHSSniW2n0+zdopnlaKVPtNrKfNkMiErGwVByXIChW6aJmn8N61JqFj4RvrZJY5m1RdKuZJpLW2Pm754YARIFIMchCgsrbioK4BuyalY6Ho2ialc2ehv4LeKdLrxXYR/ZTZyLGskNywAAVndHUOFzuQZXJNc9KcFPnitVp1/rZnpU7RVrfmY9t4Oj0Lwz4E1K5kSXXLuaI6Te+Yt9FOZikcM7kRoIbyAH5CQm8MqksylQXdtosWr3XiG7tp4fFD6RpJnRrhbQWmqXMMlmXE+cbmRmikVlP8Ax7rkZYGn2fhvwtea7qeha/c2un6vo97Ne2UGpQxjT5Hc4l2RCNkVZlYbt+SXjR0OUOfTvDXg278T26t8SLPSNR1nxVa/2VFdWTQ3gikihmmgJGdonjXzV3LnzQIzlCuK+ihFYiClHS/6aanTGPtEuX/hn/ncx/2avGunyfFTVYorixvNcV2srtlknR5bQHbaXUQmO3Yu2SNlwp3DgN1r7JtLYQxRbTgYy/yBd7HqxHY55/GvnjTfhbrWt6XfeKn1GbT786mNRgsNRRFeS2USBIrgr/qgVcvtU7VYbyCS2fTPhxc+I72wszd3MGpWUagJcuxWckfKyuRkN65wM8HPStaPNSfs5K+9metguailTmt9UejmNSwYqCw6HFOPSlpr/cNdx7AgYcetOIzVdTtHHr3qYNke9NqxKdyH7JGLkThQsuMFgOo96s03P4UvaldvcdrCE5NQXG4LlTt/2u4qcimugdCDTW4pK60IopC68jHGeTVe7kdCI4cK7e3IFTBVAwp2t0z1xUEsO9tuCc/ekzz7Yq42uYyvazIAZVYluWHQdc+hqF4/kCAHBbJ55981ezwDwxBwD3//AF1DMiA4JIJP61tGWpyShpoz5A/bQOzx94CAxgQXTD8Wj/8Aia7z9kTxOLvwhrHh+VsyaRfGSMNwPJmBcY/4EHrzL9te4CfFrwRGG3EadIT26ynt+FN/Zu8Rp4e+MNpaTybLTXrV7NgfumVPnj/Hhh/wKvlauI9lmivs7L70freHy763wtJR1lG8l8nd/gfWOp6z5NxGkWGZxneRyPbFW7Rg0aSTNuLjdnHDH6+tWbzw0t4QS53L3HG6k8hoQYQm4KPu9iP6GvtOem4pQ3Pxr2VSM257dDPvoXvIJIWUBT2ydrDvk1yN9ZxaaMRsWI4y/O0fT0rsLlo9iIoJwSeT9361yHiIyrdgMGO8fKY+h+pr0sI3fl6Hj5goqHO9/wCtDEdg75AbzO47EevtSIGYELle5B5A/wAamlCn5CWy2CcDrjsaY8UynOGbt8v8PtivcTPmHHq39w0x7ihGACMHGePpQYvL+VlPHBAqxBAZTtAIc9scKat22nmdmJICquSN3BqHNR3NYUlNXSM2CVo5FPBB4+QHI+nrXQ2lpBLaBiGLc5RTg8VGmmKkq+W6gL1AGCfpWzFbKIEXbsJB3kfyzXFWrJ25T0MNQcX72xyVzFnPByG4A4z+dVlY+Y2SFHYsOB+NbGqROZ8RwkxvgEryFA9TUX2CRrJyExADjc3f8K6Y1Fyps5p0ZObt0MlyUXIUFlPUHv8AjVq0svMjY7Sx6ttPX8O1KkTt/q0CrnG5+c1sCAWlkZBiOYcOGb73sKdSpyqyIo0VJuT6GdJpM6K2Y1YZ7fM34+9QzW0lvKFIPT70Yzj6/wD1637GV5QHZ2+c8LtxzWXq6vGWJDRjjPOSRWMKkpS5WdVSlTUOZIpmUxhiSAV43N6VNJchIlVidxwSynAA7e9ZksqKyqrgF32IAMknGenpgH8qe++3hZiVY4DZByc11cibPPU2nodBpmgmYLc3Eixqx3LGW6gf41dPhm3Iz5bbfvDLcA/jTtDd7m0jz8mQOSM5H9PrVqVb6SbzI5HMIG0EAH8CK8idSoptc1j6OhSg6UZKF799zCuPC/nXCGIbcn5kByo9gf6Vo23hBFkTCEKzZ8w8/rXX6dp0aW6sNskh4G0fKpq+sMRQxcbQckA8NXHPH1PhT2PQp5bRvzuKv9//AAxx62NvZSeeyg5PQD5QfTjpXg/7YHjiPw/8OX0qNoxdatMsOyPldiEO5z6jao/4FX0othDFcyLLukjYFx8vA9a+Kf8AgoLcQwa34TigiEUSWE7gDvukUdPX5f1rysxxnssLOS1drfefVcMZYsbm+Hpt2XNd+aWtvvR5jeadHZfshw3skeZtS8TRqjkdVVJG4/74/Svvz9nqdNS+B3ga4+VWl0a137eGyIlGP0r4e+LNkNF/ZO+F1oBte7v57phnriGTn6/OK+3v2e7drH4E+AIlbP8AxI7PAK8nMKk9PrXyuWybxDjfaEfx1P1Pi2nGnlcKlvir1fwUY/oekTIApKqpI9aPll+Vk5A4B5FV2inKHMhUqcjb3H41ICUONzLzjHXFfTW8z8g53fVWCRDEGYEKv931rk/Fi29zZSxzylVP3mAHB/pXVvI5bACnjncOleP+M/Ess2pPZBTCgJzhdu/6Zr08voSq1fd6anjZrXVCi5ON12d7a9zGljW1leOJhNF08wcg/wD16UKfKGS0mDyufvD+lQwusIJDhV6bT2qyrRsxZGBGBkN1X/Gvsndbn57FKpqxA+4Lx5eOASc49vepGh+UFAzdufX1oWNl2yRR5YHjeP6elLj9zv4Rs4PPI/pWbfYajde/uIIWBbAGTxuFSZZ4yp5QcM4PApyRrKVVCxcHOxj94eoxWjb6BdXDMzAwq3VSOn1HpWUqkY6yZ0UqEp6QRl/ZyzAJmVz2HSpZbKSzVBLA0IfOC3OPrXWaX4egSSJwflTksx61syact4Sxj8wEYHHQev1rgnjlGVlse1Ryvmi5S0fQ86gt5rmVf3Zz93KDOP8A61dKugIbVUfcHHLSZHNdNBoSxQoI48MOuPl3D+tSLpkiFiAV57YZQK5KuO537uljvo5b7Je/r8jhrjw3MbgiDEcXq/IPtmr0Xw/k2bpJkMancwU44rq0hIPCvhjn5xyw9hTbgOwUrztPCsM7j74rN4yq7KLsa/2fQTvKN/wPNp4Xsrl4jIV2N8jgDJ9sVd0i5d7yNEBOT94DkfU9Aa3tQ8OR6pIZphyvO4dafZWEFlHhUzu9eM4/z1rtliYyhbdnmrATjVv0/QzvEEMMMBR1V3Yg8cHPua5khfPL7snjKgc+1dX4hUeWJ/KLbQMJnr/9euVmBmJkALEkZUdR9cV04V3gefjkvaX08iNgPLxkv1IGOf8AP0o6R7QQ3HC4xn3HvSlScKfm3dxxtHrSSEM2FwVU8bTjNdx5ji9Wl+ZyPxW8St4Q+HGv6ii/6TFaNFDnoXchFJ/Fv0r4m+FE/wBh+I/hVx0TUrZee4Mij+Rr6d/ax1xrD4bWmnb2SS+vUBXtsQFv/QtlfKvg27Ww8aaDcyf6uHUbaRsdcCZSa/F+LcXfNsPST0jZ/Ns/trwhyj2fB+YYqUfercy9Uo2S+9s/RXH75DncAD83UChiCw4/en7o9v8A69IxBIGX+Un7vU89KCFwM5PB27iMj3r9mjqkz+J6kbSaQxdwbarndyeOgqU7P3mMSYxjHY1H8qiNwWViCGKc5PbFL8zEggq4PT1+vrVkR2sxDK6KqyZGTk4PX6U9lVCx3DYOjYGPyprnESksvJxt6nFOJ2ZDLgZwM43Ef4UiVB31dxNrbWUj52GcA8D6UqrvQspxgcvn7p9xTrZcybwP3iHbxyGpyq0U75x83Tj5c+lTcrltqbPh2ONEdp0UkgHBOcf/AK66qyeOVCYcAHG1TjIrjLa1DW5USFZAeueSPStrTbh7VUUsHkAOXAwoHp9a8jEw522me9hKrp27HSKuxwqg577yBn2+taFrMzxoq4LKehGCorBt9SEuRKRu6DcM5Hqa1IJOoxyvIOc7q8epBrRn0lOopLmibqSfM3IOeAAaeGO/nPI6elZMd46vhmjTnG5+je31rUDZxtPI54PWuCcbHqU6nOtBQVkbILcdulSp+tRsxA/2vWiOXOR0I9+DWbRumkyYEUZNML4/GmGcE4AJ9x0pWL5kTDPOfXtTqjQgjpxTi3HpSKM/Vp3jt9kalnfjgHpWfpli8KbycvnA3HOB6YrVvnXyihbb7g81l28pY4YuuScbiMsPw/nXXTvyWR59dpTTZqKPMOCcY6461MfkXA61RSYoik5JzheeT7Vc83PUY/HNYyTRtCUWrnl/7TF19l+AvjaVi2w6c6YxySzBf618O/DjxA3hLWfB3iBX8pNPvIWmbPHlMdkg+m0mvs39r/U0sP2ePFzPkmWOGAbT/emSvhfw+iah4Ujtm5LwYGeea+Qzuo6U6bXQ/Z+BsPHE4bEQktJaP0t/wT9TYplmiSRSGVgCCOQRTxkHpgDua8z/AGdvGZ8dfB/w9qEzb7yKH7Jc+0sZ2HP1wD+Nelhuvr7V9NSmqtOM11Vz8oxdCeFr1KE94tr7nYkpjN8rY5IppkYjC9ffihN2OeTz06VrY5ea+xW+ZMqSSCQdzfypyOWBbJPsBjNK0WRkAuc52H+H6VLGM84247+taNohR+4EJB+baB2pQfmO3OcZ46U0lgQducnGB2p6fLuO0j8etQylYepyB2pGbaRTcqc9sdqOSORyKVh3bQ0Z3kdj29KUnHBAGRzijcepIXPbrUburJuyRg4qrEu6WgrkcevqBSNKQVCgYBxgimE5Ycg9wW6U3azLy55HQ+vpiqS7kJu5YWQHjPB6ZpQRIcqcBeDxwaijRnJ3HBIyB6U9JBjqHI+UkH+lS12LV9mMm2rkoAuB+FViSE3fNgj7w4x+FWXb5GYKNy54Yiq7SEICCOMA5PI/z61pExnqyvJa73PzKoQZK5yfqfSs+e1S7dWLjB7juK0bgAiXzCpIw2U4P/16gVIwJAyHdw3HJHuK6YSa1OWduxz+paOkkZ+XYRyMc7hXJ+KdRn8O+EtX1F1Mf2WymdCpJwQhIz+legSybJ3BAO7ksx5Pv7CvJv2jb59M+D/iCUtsN35VuoB4y8ig/oDXVPEOFGTfRXIoYZYnEU6feSX3s+RNV8NP4u/Z2ureBYo7218TzR21xcyiKOOV4I9pdzwqnAUk8AsK+zPB0kk3grQWeIRTvZWxZVUcN5a5BA9Dmvl7wBpUnij9nzx3pkKCX7RrstlMjsFURz2wiDZJwNrOrZOMFQa+nvhxaTwfDLwt9p+W5j0q1jmxyS4iVWOe/INeTlFS9TV7xX5n2PFFJxo8qWkZtfekzeaQguIx83ck8ZpkcrRxhiAH+5t7HPrTNqqYmk+ZQDjnnP0piEvvLyAsw+7nAx6Gvrkj81fmaEeRhTgheTnmrKKC3L4B/ixzn8O1UbYCUlV3kryAx5Jq3BONv31T1VSDn/61YSTWwoXTvItrEHMeIyJuSwJBU04WsYYs7A4ThS2MHvj1qKG5MRIT5Iw3IPOKSe4Fw6ZH+rH3/f0rntK51qziMK7oyFyqkYO3sP8AP41BLaefCkcaqBkAcHp6j/69WYpEAUqyjDfdP3ifWpogC0oXdHLnP7xh+OMVfNy7AtSrbwmzjaMqFYD5sipVdwVb/WtnIU8D60kj5YBnPPJ3cg02MDBw4CE4OeD9PYUb6sS1Y7zXQH5lOTtyRwT+FUroBWaTJ4AVT/MD1FJIwHyoC4HKgE5+tMlm5O9t6np/s/StYxs7mXtL7anyz+3f4717Q/AukeCPDURTUfGtw9gJzL5bCMNEBErEgKXaRVJP8O6vj/4o/HlG0T4feNtI1KOD4vaDONI1a8TeXeO03LBPg/KyShirg9dp6Z5+wv8Agoj4attT/Z8Orhtt3pGrW81vM5IciQmJlXHIzuB/4CK/LvwRoNz4v8Y2Hhu1Utcalcf2fAu8IC84KJktwF3sMn0z3rwMfUqxquKejS/P8zspRTjqbfxittastctPEup2tvEfFOn2viONrX5oZEnaTjoNpDrMpXtgjJr9AP2DPjx8P/jNosfh34k6Votz4w0Oxj0221HWbS38m+skbbboofJa4AkkVto5VQe5r4BtPBPxP+Jms/8ACvLa21PWr3wsp0x9Pj+ePT4VuW3ZAGfLSeRjnnG49q/Vn4B/sw+GfgX4h1LVdHsrQX99YWNgHjQnyzDCFncM3IaaXLkjGRgY4rPB0KkpStouprUcaVu/T8D42+KnwyXxx+1VF8LNB1/T7bwX4ZstQmg1qa2ZxoWjvvuLiCYPj5bdi8cfIwsq8+nz/wCIvDtt4f8AFHl6dbTw6LqNolxZSXEgMl2Izsa7EfDQpJKkjLG4DKrKOete/wDx803xn8ZvjV441HRdM1ex8JxaNc3E15xavfaDp+1boRlyPOBnbcqudrYX0rxPUPhda6d+z14I+KFte3cWo+IPEN/plzbOqCN0iBkWWIghiNoKnI5I7cZ87MqTnzcq17+n9XLcHODlbU9Jtvjbq/iG1l0bxR4+8R6DDqOUh1+PVJ5LMSFQEttRsy3lvA7AZmjCMoB3BhmsXwP4q1n4J+NPD/jzxVpWmvq2qrLJBDeWz2dteQT2+UdWjRUYIwRvMXgM+OxNcJNfeEtf0rQbfTbzWNZ1XUrIWdxoFpCqXS6o0jLAFkZDG1uZBbt18z94Vx3HVfElfF+r/Dy+8J+LPFcV7onhnxVcWLMqJPt1UQs139nYgFYAWbKqQpdkO0Zrx1Gq6SeIbuuq1f8AXciEHGD5la3VH6pfA/8AawuPjxotprem+HU0DS01mPR5zq87t9raSJXD2ssKMjYJcYbAOACyE10f7ZvxNm+EP7MXxB8TWcqw30Onm2tnYkYlmdYVIxzkGTI9xX5e/st/tEX/AMIRb+FPDEj6VcRy3El7LNeXEltfoFeU7rVpCiNsXaGhKvnnNdL+0Rq03xZ8e+DPCsHxB8SXuj69q0MupeCtdubm4/s5YAZJ5Ulc7ZYNobYSN4IYEDFd9LH0HL2bfvJX9V3R6lFuvKNKOrlZfeZeq2Evw8/Zv8BaNcxvDqt3qcV/KMbSPItmum6+kmoRgn1j+leY/tg+KNc1v9pDxVJqN+ZbXQWt7fTI0TCRW5iWVBjoWxLgk9fpX0F+2XeW9x4t8AaZZgCCLwomqSxLnAmu3O4+n3YUA9hXI/tx/BvTtD+Fngv4oWWuwLeeKrGxbU9FmbMxn+yxpHPCoHyxCOFlbceWxjOcDysO5TxFSK3svzuz9F4kwip5Hhp01ZOTXyVl+SPlvxp8Rda8ZaR4Oj1W9S5tNB04aRYIqANBaCVnWNyMbipJwTzjAzUGki0kuNU0m+2BLu3NxFO+N8bqjHapPbdg4HUAj0rT+GPgbQvHVvDZa94mTwrE7vFDeT2rTQmYkCMSlSDFHlvmkw20Ywpra8FaXb+JRFp+oxxvdWkixzTQHaZUEm8/OQfv+WVDY7jjqD0VJ+0upPVdfyf4H5S6M2lfr/SI/gZ41v8A4Z+I4dfsby507VNOmWZRaTNFcN+7cY4GDHlgXDFQy8Z5yNv4eeHrzVNa8KWl1o3l2Uskuoz3N4bwRajbmQDfsjDlIlKGPzI1JbLAlu2rdQ2ms/FBJtK+16OLy9kit1VYneO3usHa0sShpgIAynfx84IAGRXvf7Q2k638HbPR7TTdE1LQ7CXTbG4hmjLBo52vVDSSSqB+9Yx7QSfuyYAC8V0ScqmvS1zFzlTbbPDtZhhm1fxHpUFvLplwb6SfT9I1S1uba9nsIkd9+6dED4DNtB/eFY2GDgZw/Dky+EfG3hzWtY8Kf8J1osflyro9zEJY7ixZ2zFK20+W5ypQkdGHZq7TxP8AFLULLxbduZYtaWSxtL7R21Ai6ghlngjjneSOQsfOWSBJFIYFXhz0dgc/wlo2q2utaBq+nXNxe6jqGtxWz6dIY2uXIubfcstuvzSJKkmQduCyMB6VzS0SnBXNuaM4+0j8S6H6afsP+OvB/wASz8TvE/ga2vrLQdT1yCZLW+t4rf7OwsoUMaJESoQbBjnPNfUgr4t/4JhwjTvhx480uG2msLK18STeTYTJta23IMoR1DDADDswNfaWa9ulLmgpdz1KMuaCl3HUUUVqbBRRRQAUUUUAFFFFABRRRQAUUUh6UAeWftA3+naf4Gt31YK1g2o2ySK5UKTu+XOSONwU8c+gPQ+F+NPB+qWOieHfGGmRyaL5erFtUtJwJF0u4lkJjuFOPnhLuqOeyTM/8LCvXv2rdNh1P4VMl1ZXd/aLfQGWGxDGXBJVWG0E8MynoemO9eIf8LWv9M8Ao2i6TN4m0BGm0rxFoUjNFdQTRxE3EUcoGOYiJNpyMKSrD5sfOYpR+tWqRvFr5rzPnsY4+3amtLL1PKNY+JcWq+L/ABUuka7P4f0240xZBcsuz7BOCqNFMGI3LHJiJyx+URBgCM1y3j/9qfTrPS9R/sjUr/SPFmk2djL9rtd5t55rWdovJKsRvt57edsIxLIxHJADD2n4caINQ03WbqGOy03Tm1t40sta3TxavJL+5+Z5FLl50ADEyFW3cL3PCWHwc8G+Jta8ZatBqMmpWHiy1tFutC+xouk6ZKz7bdkuBGDG0JVljfYq5EkbMeteBTw9ODlPdp3XnZnBTUrc6dr3PCLb4v6V8R9I/s610i5iurW8kmTUrqURyzLM0s0geBMpne3DBu3qST6n4fuxNa2sb/clj2fpVL4mfs/eE/hHJZ3vhMap5F5dTQTrqE6zCGWPzUZBhRtwUJGeCGBBOCFp6NKx0iJ05kjAYVljq0ZqEoKy/wCCf0r4cU3/AGdOMu7Mnx14A0rV/CF+19Z3wie5Nte3UAjCb4bWdrRVZnX5wu9tp4ZUYZ3YrwPQoNIeHSNM022tJrmNVna5aH/SZHeOMsrsThlDh9o7DuM4r3v406J/wl3gO8hiYtHcrDqUa5bas8DFWbaOCQkjHoeAa8Kt5Zr3wz4l1Y6ba6ZrFnNDY3mLZPsmyUeYpt12YglBgJYAhSqtt6stepQvUoqSdz8W43y36lm9aMdFP3vv3/E7r4Q2eqeNk1nw9pM+yHUrmxa+vDKzpIPtUcMcbjOdoNwQNvqAQMA11HiL4k+L9J8QW1jJbXLappBnt7U2H2ggTWFxOJ7fcrZlgmBQyAHC/K3BBzQ+Fdtd6Nf+G9a1gQadq+ny3MQeMCOeWa1uLe8UyxA7ZMpK3AC7ljXJ4Br2RnuNC1R/iH4d0u61hZ/DhvW1TSbjNwLgxpDOfKy2xj5QSSMgk7GcHOKqXLzpNfcfn8FFvVu6/I6bT/jhpEvhrwL4imn1PT9WOmXt5BeXTedFdTFmspIZcMN+15IZsq2dq7urGsXSPFumaj8RFh1G3m0jWLif+xNcuLZWnsx552W8zwzFo5IhIY3ZX+dMowJDE1Q8JPD+198NPC92kC6VfaRq0t7qc1raCKytZJpZhO6RRsMhU8hg5xhmJkOOaxv2hvhu1ra6S3hqWGxtLzTZrvdcSt9sktnaNkgkdtxkaF1THcNIm0gMtY4mhODjUv7qd+3bXT7mddXmilPdK36XPc9Bey0Twdpfh9otXuJrRU00xaidsNvfQSiOJL2ZCJI0d4SUIJjO4EMgZxXf+B/CoHi/wF4hsJteuNJvLqeaCG7uXlS2V4FDeZE7NhCSwB+/G5UZ2k18q/C74v6naafe+K9S+03eo3llFpGoSSXSogud1ptmYOQHedELrsyUl8wnG8ivb38d6rfWFxZ2OlrNr+jzPHbTJI6NFO0YcRqrEiMSRuqsFGVlYfwgV7dLExhFOfbQ6qdeGknraz/r1PsaPRFafUxMzSW90UKoHYbQqAfUHIzke1Yvhuxi8Ka9Lpb3hkN5EJraNxhjs4fnPzHkHPGAQKvfD/Xm8T+D9J1V2dpbm3VnMkflMGHDZTJ2nIIIBPIraubWKaa3mbiSJtyMO2Rgj6EV7NlO0kfUWjJRmv6uXc5yKa4BwDRj3pnUHJ4zxWiNmJyu45yP1pY+STzUW48YbnOCDUiNjjOADjnvVNGad3cmxzmlpB0pag1CkPSjApN3agBrAMMHFIyArjFKWC+9Jv3ex9MUCbRBIAgQk4YH04NVHn4KsNrbjnPXr1+lXJ9rockmqU8exlOD8xCgHn/9X0reFupyTT6Hwt+23dZ+Ovh0k8xaTFnHTmabH8q4S11eXS5bTVrck3Wk3cV5GRyfkYNj8QCPxrrf22Jd/wAbLVt2Wi022U8Yx+8lNef6Zdql5EshHl3I8s+nP/66/O81m6eNbP6P4Uoxq5MoNdz9NdL1iDWtEtNStmMttdQpPEV7oygg/rVeeZw+TnfjrmvKv2WPFZ1X4RQabcy/6Vok8mnSg9QindGf++GUfhXpdwdzZ8sHncu84P41+hYKarUo1O6P54zag8Hi54d/ZbX+X3oe1pJPGOSFJBKlec+1YPinwxNcyQTwPtH90/NtPfA966Cx2eYHkbCr1Xp/+sVelu4Li3JQZ56+nvXoRqzpTTieLKjSrQftF/SPLptLkgdozvJBHAXkn/CnppJuCNu6Mj7yr/F713H2WO6VvLiEmW4BPHufrUlpYpZxszgcnkrzx6D0r0XjXbzPLjl1NPR6HIro3lRl5Zfnxgx9OPb3pNyw8AgSYz5YHJH+e9ddNa/afkABb/aGCBWHq2iFISYQAXHL55x7HsPaiFdTdpEVcG4q9PoZyTkDy1HzvyFAzt/3qScSgAnJJOOmAfc1nCK8s5cRL5u4YYE4yPU1oPBNNHGjyHaecR8YNdbiotNPQ82PPK65XdEbmS2kj2uShGWI6sPde1LLqAKGND3xknIX2x60+K3mtX3EBy/CysuefQiq32FhK00kTAs2Dt5J/D0oXK9yeWql7qauMtbh4ZTEkaODw5Zeg78+tXXUkSGTa0A54GP0pYbZtyKUVwh25xxz61bZ0QtvGXx8qqPu1Mpq+htTpyirzK7XIiCqSAcgZ3Z5qprriVgq/Kw5LFsYGOcilhtpJZS+1fmOdhOMn39Kx9Y0W41zVW0DTdQNtKY1uNQu40WV7WMk7EVW4LSEHg9EDHuKlyhSfM2OnCrXVor7ylaL9qlW+IJhKbbcbcHYf4z9ev0ArU0m2F3cqF2lhyTjCnFdBbeEn0+HLSi6AGGPUt9OmPpTNO0b+z7tkCsDJ8wDHlRWv1mDi1F6i+pVI1U3HQ2tNsGHyo6ox5KjhgO+K6Kzsvs3Vs4HSqVvdCFBv2BgRgy8fjV4XYkTBUqT/GpwCfavnq0pyZ9VSUILXcnJEagouQ3X2/CoN6Tb8DMa8E4wKoy3aRyN5hPlMduzHOff3ojdyGcXOQp2jb0z6EVkqbWpp7ZN6dAWCSZlY5I34Z2+VgPYelfAX7f+tNefFy20sSlorGwhRUI+6zksee+cg1+hUWdyYLBvQnJPsfQ1+Wf7TWt3Xiv9obxILohzFqn2JAnQRxsEUfko/Wvns8quOG5e7/4J+neHmFVbNHNr4It/fY9E/ayVdH+Enwd0sL5bx6deXDIfdIgD+pr7h+BUPk/BfwIgA40Oy/8ARCV8S/t1JILXwfGIXMNhoce6UY2x+cWXDfXyhg+3vX3R8Io/J+FvhKIDGzSbVcfSFK83LX/tdZdlFfcj6Hil82Q4CV/inVk/VyudbtBTbjrTSVGc4A609yAOTTHIDDGC2O57V9OfkbYxwH5X7xFc34m8MWWuWbRSIkJH/LQjnP1rpWYZXjg9z2pfIRx84DexranUlSkpxdmYTgqiaZ5/ZeAobGWPey3GUwo28j1rZXw1ZLEiC2gdug7Y/wATXTeTGSCOoz3pkg2ZUgHI5+ldUsXVqPV6nHHA0aa92K+5HG3/AIPkvgGhULgEKrcH8T/Sq9j8NWUeZcShmHIjxkE+9dlLqUNtMVfCjAy/8qe2q2ypvaQKMZ5q1i8RGPLHYzeDwcpNySueYzeEpNM1gLBOZFBxgjJJ9K6AaXPt3F1LgYLZ+8K1Jh58rzQxb4s5DKOh/wA960baARjOAxPYL+h9a3qYqcknLc5KeBoxk5Qja5QsNKeJoklkAReSMd/atuGEKhx+HPb1qNY2bGAQD1HcfSrSgN1X8682pNyep7FGlGmrIasSqoPP1PWoWHDIjbj1yBmrXUYxkelRY3LlM47Y7Vkmb8t9ioUKDggE8H1/PtVOSzkw2MLt+UFfz5rXcKTggFgMgEdqhaPby3Py4xng1rGdjnlTujHkhBIBIb5eQOq1lXnnQgiNfchedorpHhYoUdck/LkjaMfWsq9s9rogVXc5IOcCu2lUV9Thq07LU5q9tXviwCyLFjI9QfWsmDQZ5ZAkhEKkHO4Zz6Z+tdhbiU72X72NrIfbp+VMfSZVeNEXy1bJZi3BPtXpQxLguXY8epgoytLexzcvhs20IKykFuhPIOO1V7i3hhdVY7VHPzD5T+PrXUPZSZUOm8cqoHQ/4VRvtHMkiiTPDAggdT6Y9K2hiLv3mc9XB2j+7Wp8cftpaoW13w/ppO5YLZ58j+Le+Af/ABz9a+ZmnMEglU4MZDg/Q5/pXuX7X16bn4vX8O/eLSKGAHpj92GIx25Y14Lef6iZfVGHH0r+fM7xHts1qVP71vu0/Q/0b4Ay1YHhPC4drVwbf/b12/zP0xtJpJFmlUjbI7HJHQE5yB+NTmFHVF5JTulafw7sYNf8JaVqKqw+12dtPv6ffgjbg/UmtKfwgsdwQsjruzwvU/jX9D4fGU504u/Q/wA5cwyirTxVSCWqe3Y5kqS2WAUKMKM9femBlG1HBCu3/LJeQfr6VuXHhu5iRjE5DDghxyR7VkMVZ5DubH3Sc8f/AFq74VIz+Fng1aFSlf2isyIY3Sox8qQdlG4Ef571JiULMwPL/eKDI/Cly7SHhV/hVycFvajcYiuWHzL12/KD9atnOk+qEjyF3AfKPkAU8n3x61YTB2vyhA288/pVXCsBlSM/wjufWpYZXRGzneBgnHH0xSkuxcWumxftVMeJDljnIweKvxNJcEozIZGOcjhW/wD1U3TNLLw+dPyzcLt4AHb6/StRtKNvw6IHyOMYUA9/rXm1Kkb26nsUMNNrmWw+2hMOBvEu0gnBwF+vrWxCGRFYkIM/KF6EVm20TsjO+0qpwSTyo9fer0EjKgEhAY9XHVvSvNqant0I8qvY1BKshWNgAeg3HOfwqdy2wASMzDGB3NZi3G1CvlqGkP3l5H/1qmW7MYJYZkHYenqa4XBnfGfLo9S6l/ksp4IO3a3GakWU87U9uR0x3rMadBNggB+oCnOBT3uFT/WTbSOjE5yDUumNVm92WX1DaG/ej0HPJP8ASg6iIVJBOccK3rWNfP5M6kSsSV6N39Dio0kNyymIHB6sBgD3NbKjGyfQh1pX0ZtrrRZmIjJxxkDIP0qOfVJ5lXcix56KWwTUNramf94xAbpx0B9qsxWaJuzL5r4/hHI+lZuNOL2NYupJWbK9zcLIwDbufvH1pr5j2bdiyg8buRjt9KmltnfJVgsa9B/OnQW7K+SUV8fKR0x2BqrpIz5HsOaeWNAdo3D+JRkManilYNnaUduoP+etUhctgAbPLzllUdx1oSfYzdlc52PUOF+hanZK9zxb9t68MH7Pl9FGP9fqNpET1zmXP9K+J/Cd6YNOtSTwjbT9K+vv249Qf/hTllF8hjm1q1UcdgHJOfwr4w8NnzLKWIdQTjP1r874mvCpH0/U/o3w0SqYapddf0R9ifsYeKFsdR8U+FpnITcmqWqj+63ySD8wp/GvqJXeRvm+51AAwfxr89/gR4xPhz4keE9WLBVkuG0e83dAswwhP/AgtfoHDESww2FPykZyc17eR1lWwtnvHQ+F46wTwebOaWk0n81o/wAr/MuRDj0B/WphnJ6Y7YqJYhGFAbAFNckkHByD1Fe7a7PgVpuSgfxLyT1zUY6gDA9D60Fl2/e4B9aja4PIbG3pwcE/ShK5DdtyXLBTjkj170wKxRNqhH6ZJyB/jTYpf4QQVH44oRuGkZicHHy8inawua4RK6Bg2HPXBPNSGTJOMt/U0BwEyTkHoxFLkLwSMt0460yvIjMhCneBzxx39qiDiMl244wVBz/k1M5KD5Tgd8jINQmNCVzgZBGAemaasRLXUXzPLCrjDHkA9PxqM3HHCsSDzu+XBpfKYrt3FgO/p75qNkMcp352k8f4iqSRm1JDxMy43qN2Pur2/GpEcu4YKocEgHpkVWUhc7cLtOMep+tOLOgXgqM5OT0NU4kqbTuTyeZhtjFjjOSOD7Cqkn34s4AByd/LZ9MVbM27KkjIHXp1rOuSYosKVVhnr2/z60QV9BTfVbCgh9x+UEZfAGMmq9w6srFVwg43J3+tDTGKPq0YwD8w43VWmuHUDlRlvvAZyPpXTGLucs5pqyK943khnJ/eHkFeADXz3+194g8vwLoenEfNe6kJW9xGhOfzYV71eL56Ao2VQ8hW+bHqTXyb+2TqvmeLPC+mKwb7NaPO5HcvIAD+UdYZjJUsFN9dvv0Pc4cpvFZtRgtk7/crmP8As++XqHwj+LmnShGDTifY4yrDYvB9iRg19MfDF1uvhl4WaVfs7/2ZbHa/WI+WuV+oPFfOH7KdgmraD49swd7T3EkDxJ94K1uGTn3IOPda+k/hnPLceAdAkuPlme0TzQOMSc7/ANc15mSSbs/Jr7nc+m4xXK5wT+0n98bfoan2NbiQbEbzWJABOOPWkvrb7PIu7gbcHaPvGrckThQrqCSSAc4yPei6nhMYYbmcYRWx8n0r7VSd1bY/J7JLX7jOgG4jlSE6u3BFWVk2x/OEQZyD0zWaVAIVhyTyOxp8VwEZWkfKD70nXd9B2rdxuYzaXvNGr5/klPlJTGWLHj/65qcXDEguoXf0wO3+NZZk2+YScSfeCHnavqfSpEkdYyy4GcZesHTuae05Y3ZpYY5EWF3DhivGPRvQ0KQFOwZyME9s/Wq7MjKqk5JOR82QuPX1z6VI0uzLFk+bj5hggeorK3Q1U09QlzAEfeFwQqYHPvVM3PzLtLBxk4UZGKlubmOOUHO7Iwrk/ofas2ScgFWAi3nPynDfnWsI3M5NNFwXbNyCGx/FnHPpTDN5JkRV5OCHPJ//AFVVEm8Y4Ld3HU0K2Y5AxYhegx/KtlEWq+E+aP8AgozqGswfAizWxHlaTdaxBFqroud0eGMQPovmBfxC1+dHg/TdY+Gnjfwr47vNIlm0C31yGOO6wDFPPA6SvCpHO4KQenf2r9kfF/hLR/HfhLUfDeu232/StSiME0RPY9CD/CykAqexAr5d+OPgr4afsxfByJNTKaxLY+I4df8AD+lXU+J7i5jWNGjcgZKYVy7AYGV4zgV4WMwkpVlUvaKR10Kmij1PUtL+AHgrwV8WL74uw6jLpE119pub0XkkUURmuMAs8rAME28CInaG+bqTnhvjF/wUH+HXw403VoPD9wfF3iCymSBbW23JaljnMguACrKvAO3qSAD1I8k/4KL3mra58J/hX4lmurmxi1bjUNHimf7N5skCzRkoerIS6hiM/NXwGixXuoRQ71iSeHMu7hQ/IIH1wDj1NLFYt4duFNW63NadNTXPN3t+h+n3wX/aZ8O/HT473fhnxdp8XheDWPCH2XSBBIL23vraUw3bwshiH7wqkoK8rhWXG5ctwPxp1FP2X/2Ptf8AgR4mttL1e7vprq+8LeIbaL7TBdQG9jaWMjAa2vYkl3YI2BWXDE5FfMP7KPhrxf8AEj42+BtP8JawfD+veHrW71BdcZDLHZwwCWUF14+Qs4iIzgiXHtX0Ponxx8Q/8FE/HtsPEsvgrwHpfgaMeINLtLva39paggBEE0kjhzbuI3MhRcIoXdkgGuD2jqK8t2etTtGFkeAfD+x074J/FLw94ivNUs5n0ya5k0yKZZNk95FbS+Rdk7Not47spHuBYu8UmAAteSah4xvn8KaXoUkgYQXl9dTXHJe4e5EAdnz3/cDB68mu48ZR+Ivj98atcm8M6TdXw1XxDJaafZR3pu7Ww+0XUrpCLnAjSMuZmU/KpG5gOtfUdr+wZotz8AbPw9K2hTfG2+8QahANWj1eVoLSK1wJbZFA23EnCIIlXcHnJzhGA440lbkbuydlZ7HxfpWsSXuv6VLFeLY6hHcx5vJchFcDiQkAnjgEYJOOh6V9NfBiCLVvEr6xLqMerXOhaZeWsV3bB1gVrlkjAjDgMVKyTsGKqSWbIGK8E+Jn7Ovjv4K2+jTeMLCDSZNRd0jSK5FyEkQKzxySRblSZdy5izvA5IxzX0F+zloh8P8Awqvrya3mt7nW9VjYGddm+KCHG5Qfm2s8zEE4zjp3Pz2Pw/sV7Rbr9f8Ahz6XhnAxr5nSTV0nf7tfzF+NuqSat8SWjn/5hmi6bpiGQ5GxLYMD7cueKzP2hdZki8ZeC7e8eX7FN8P9JWKbfuS2PlyDa4O5TDISVYMrAFgcZrQ+JNnLqnxT8UraxPI8JtVCIhkJWO0j3HaOW6E4HpWB+1hb6Vb6/wCA4JLlprqPwZpypHbJ5UTRhXYSKz5Od7EFCq4wTu7V4uBrOWId9br9D9p45wkKWSUIwVrK/wB7SYz4QeDY9S8E69FHcaLpJ1a5+yW0F9pUbXU0R2rK9rPNKIYpI8syJvBkw2OABXaa9onhm08B+BNM0bw5ZHxbZ+Jby58YxWUctrf20ckE32SL96u7yvJTcSCQsifdyc1zXwya5t9A0m3i8TzW8l5BJDu1W3eCxlKo6ta/ubn96UAUpIu1gW9CK7Hwdodlr+ta/wCHnW38V21ppMyWy6+l1Z3ek6dFCMS29zPatJ5ce8lR+7+ZWOW4B9lVXBza1TPwdUlOmuxxfh6DQfDlzd+LrOytNdt2tbU22mapI7u0kkCRtEBFsLy7fPUbchVQswBXFb/j74zeL/jha/DjwPrdtN4f8L+E7eH7Vq06PqFy6/JCb2dMRlxHkERD5vn3Nziuj8Aa/Lpl5pekm30zxP4c1mVYpdJms1mvbzayJa3ASYI7BVw6uCsRDSsAvFWfEHgLxo/jO51238K+JtT8J3dqLPVzY3yahc6cASyvGjzSKq7gEYMZIwoLfLgAc3t52k6e6Vtb206fcc2Kwr5LRV79F+p4faW3hnwh43fQvsln4h0zw/LZak+q27z+dqVrIY3K/vCoiJSXHl+UCGLZZsc3dR1S80/WdHfwt4jk0vWbbUYbnTNXBlJSaXIXd8pYcSEZIwMN2xW58SfgVrsvxI1zVvB1tc+LtH1ZIpI9QsmE8bCQZRvNT5CuEcNj7jRMMYANZHjvwLdabeafe6bqem+JtIi06BZtU0yUQQpJCzxHcs7Bg29c5xtKuG4GcXKo5SjJPez/AAPHnhqyk5RjZI/Rf/gmzpqaX8I9VQ6nJq95d3ceo3t7IMb7i4jErheT8vzLzwTkkgE19fjpXxj/AMEyY2Pw58YSme0kR9Vi2RWuoQXphC20abHeFmUEFTgZzt2nvX2eOlfRYbm9lHn36no0OZU1z7i0UUV1nQFFFFABRRRQAUUUUAFFFFABRRRQB5p8dPDDeK/ArWQvGsMXCTG4/uBQxz91s/TB5x35ryWz8P8AiCbxf4e1qL+z/wC1LpXikTTImjsYZkZnUTAAebFNE2VZ13oyfK2CwPpv7R/jRvAHw3k1hEunmguUZBaQ+c3ygucpuGV2q2RmvHrv4uyNZ6fJp0jBryI3FpfXLENEFw0ayFvmVSJAhLZ2sBweteBjMbTwlZ86ey2PBxdWFOs772R9C3HhHSmjbyrU2N1dRxK9zapyDFgoxyCNy4wCRyOK8e+KPw+ht/ANlpejW8dvqkV0jm9+yq1qFmndpJJreQhXRnch0IJVXdhWvrPx203SLF7fxLp7CwntBcRapFOhs7ggsVjZjjypTs4V8KSMZ5GfPbX48+Hte1Ow1KJY9ZsNFwxQypdz28c79G8tmz5YicZJOBg/NmniMfQpwUk0r/5rcmriaOidrs8m/at8L3PgPxcljP4qt9VTVVtb/wDspoiJ7SdYHhmkVughfbGQpOc7z6k+W+FnIsFDDbxyDXo37Ufh6ebxdpnidb06tpeqRNLHqBujcM8rMxaDjCxrEnlIoQYflj8wOfNNC/c2cWTglR1r5zOJwlKMqex/Sfh3FSwUuzv+ZrxbEtLu1uVaW2tpBOVQjcbeQGOYDIP8LHrmvLdO8K+Gda8d+L7PxheQ6Q+p3l1a2cipBBZWcAjZY3mRVITBEaq3ygEttJLAV6xa7DqtnvGYblHtZPow4/XFcX8R9G8I6R8OvGF1qSWUPiDXbO306KWayZrgS2s4Zzbv5h+dlEO7amAJAX7ZrK6vNzUm7dT5vxNyxTp0ccvstp/NafiZfhfxZF4h1/RLq6I8VqdUWK4tLK6lN1aofsyRwFjGoYrFbBA4ypEvO0q1e4eHfFFp40fVNR8SWd/4T0PxTapYW93aWa2lzAyvKwBmB/c3AuFjdfMIVwxQE5UD5W+F+r23g/W9R16wvxb3E5ijhkS4FstvMssKCWPzSRK2Wb92+BsEh3Dt9Q/D/wAO6XJonieaJYvDGq65pNws0E0oEH26wui5jCFmUeag3Mj/ADDyOpBJPfNOM/d/4c/nGkv3l16+uh3PwX8MfD/Tb3VfA3ivxfNovjuO3SC/Qh7IRzWvnIZY5iQpWUTCdQCAyyMCp+YVtfGbwn4J+IOieCdd0bWLmG0029U6N/ZDwzW11ExiZjtUhgjRxFRECCpiUYHArw7w/wCJ9F8KeP7i3+Nfh6bULbTfLsbqSKICPSIJo3iiyMbjamORNo3HJLEhmya+kfD/AME9M8Omz8QfCfXbTWl8P2iadqFlq6RzSSQxIsqRxyLHwSGDgHIzICCMmvTvKtRcIxT8uq+TPUptV6bioq3br93+RxXgn4JX9p8PPHNnPe2niXStX+y61NAkiG2mYOJ3kgbzFKpsjjUNgEbRuTGRWD4a8F6lfaImtaK+pR6rpsUbmzvJFh0u8hWJIGRlc+YsvlIgdugeFWOwMDX2z4KtI77wzpl3fWsdrdsHmZfsotmzJkEGPnaSCBjJOVByaxPG/wAModasodKs7BlsFuft8x88Bbl2HlvFJ0fbtYuWVgcovXpXY8FCdNR8v+G+46XgI8i5en/D/gSfA3xZpXiXwZaWtjsgvbDMN7pzPmSzlzkpgknb83ytzuGDk9a9LbBOCcd+a4Pwn4WbwxqKz3WnfatRmaazGqRkFhaiQvAJOQehAwBgEds13LAbACRtHXNd1KLhCMW9j2KPNGmoy3QrMxLIvBA4brS98Z6/w96a3GT0I5yagzkk7SQx6g9frWyRbZOMktzwPToaWLLfNwFx93HSmoxClSo9wKlyEzheB0ApMtWY9elLmoxIM4OR6Z70uSc8fjUlppjiPSopDngDn8qRpCWCjjPtTQfmJxyvBJzVJEt30FVyxHJz0PHFAJGRkg5zgn+tGSBtDfN156U9yduCfxFMlJsrSHcQW+Udsjke9QSllAV3yr9ccE//AF6uFgp5BP8AtdqzyVViuehLBT3960jqc87I+AP21pT/AMLrnDE5WxtB692x/OvOViN1poCf6wDcjehFegftmv5vxxvsfw2lqpBHtnH61wGnOURFPbuK/NM6aWLP6d4LjJ5TH5f13PoP9kvxiE8bXenNIY116xW4VB/z8wfK4+pUk/8AAa+rGiUyEktt5+XrzX55eA/EDeEPEVpqqE/8SfUYrxgOpt3+SVfpgmv0YgMM0CzI/mxMAY2XkkHpX13D+K9ph3Te8X+Z+TcfZb9XzCOIitJr8V/wLEEDMIBHgupyQc/dqKKBog7L0znj/PatU2iSKRs2uRjcrccVEsPl7X3YA4+UZP5V9Qqi1sfl/stf1K9uyxxjPzRq2d/c59qmVxcyMAyoS3DDuPek8kRqJDkbj/317c9KifETEGMPGeTzjaff2paPYTvF2JlgRSwHCAZbPX8KJLeWRE2vlm7scgVPA3mgMFB57en41KsHzY3KwPJZeP8A9VZuTRsoKesUY8mjpISogHzcl1PzfnR/Z4tSGROTgKx5UY9PWtsRRmZCoJwpI44pXiXCqFAJ9emP6VXt5bMr2C0ZiJax+YAsZ3cuW6En60SWkcczTbSMgbg3p3rYeAAEgDg9O2PWmTlbcOxxk4BBAwPf1xQqrb0M3SMCXTR5ihSDEx4GO3p7VnzaTJuciPI/ujv7V0ZKSuiRxHYwyAw4+ue1Ti0QxMZSFjH3nDYAA9T/AFroWIlDc53QjVdrHlvjrxSfhxomlTpotxrd7qmow6ZbWMLbWaWTdtLH+EDacn0rs/AnhKfw5pWNQkS71m6ma6vrmEbVkuGADEZ6KoCqq9lUVmeFEbxtr48VSKDpMKvDokbDG9DxJdkesmNqekYz/Ga7maUKPLAJPUduPSsJ1ZVGdUKMaUbEoCeX8u12B2nH+FYOpwpBPIi8lcMFBxyevNbFsMMXHlhTzxnOTXP6wTNc70XEgblTxgdzRQXv2uKtK8F3J4fKmdVJMpX7o7k/T2qSa9jUgRJtbOAzn9RVZApi+dQGHUx9vxp6YeRImJAYfKDgjPqa6Gle7ONN/D/X+Yx2kuJFUO5LNwAeQPc1oW6IrYLKCBhmKY3/AFqLyVtJFG55Ax8veuM+v4CplkCRYdHyWycn5m9Kzk7qyKguX4ia8u47S2nv5T5cFvE0rnodqjOc9+lfkNBqM3iz4pwXsx33Goap9oYk5yzSZ/rX6UftI+KY/CXwS8U3N3O0c11ZtZQSRty0ko2hQO3BJPsDX5s/Cu1N78T/AA/Gq7yLtCFA6818Jn9S0qdK/n+iP6C8NaH7rE4xrZWv6Jt/ofSf7cE7XOq6zpnlh2h8LafdZ9CuoFePwk619zeFrUaX4a0q1IC+VaxptAwBhQOK+Nf2tvDTX/jPxRerOksZ8KLYtbhcNE6XEdwjZ98EY/xr7BuLtLSziwXz5WODjnHUV05ZDnxtdLy/r8D5TiLEeyyfBRb095/hH/M2ssxyWwM9F/xp64Jz0YcfWuf0rUPMfbKfK2EBWc8SZ7Y/rWnJJulETHZuGAwbG76V9LOm4y5T86pVozXMiLU70WiGRpNpU5OW7+grHn8XS24ZyEK5wGAyR7cVNrWitdZw+4k4x2Pvjuap2OhvG0e5ioxgoFxz/Wu2nCjyXk7nM51HJpG/pupJdpGyneH5weqH3qfU7sWcBk6nIGB71Rs7b7FI3mY3y9cDgAdOaranOZSY8ggcjceMd8CsPZxlPTYqVVxg11K4L3QLvhgDnDdPyq9b6cs2PMG/B+63APt9KrQz/JuQK6gYySMn8K1YLjzIlABB+90rWo3HYxopSepLFZoob5doHRR0/KrK7VyQxxnHNJ5i7R346+tM84gZIOG5+Y4Irid5bnpK0VoSjIzk8k9M8Ui7hx94Z9MVA0pLKAQBg5Hcn0pFkaRcCQsvT5ccGjlDnWxZYkqdoyfrjmkBIVQTkdyPWoo3ygyeenHX8aTczc5wAeo7/hSsPmJQwbcQVPZh05pJACyjqwGRjt7012KleOOpJPA/+vSJkqHZRjd0X0p26jbvoxyRDZyO+QCaqXVuGJV/nZhg4XoKuKSeRtZfWho8kH+LB5PahSadyXFSVilbWcSMrbQrEAZYcmpp4t23Ofk74B49xUwwo2sSSoGSe9DMHUZGDnp/Kqcm3clQSWhUNqIyZFByfuh+mKgewiVo2wwGcD5iCa01QshDKOPxFVNUnXTtOurknKwxtK270VSf6UOq0r3HCk5yil1Py2/aI1D+1vip4mulbeHv5QCDxgNtGPwFeVzYIyfQ12fju6N9q95cOMPLK0jfUnJ/nXFSYw+TgYNfhOIn7StOb6ts/wBH8lorD5fRoLaMUvuSP0+/ZM11fFH7OHgW8ILbdOjtH83+/CxiJP12fyr1WWMJGxB8tyeA3JBHYGvnr9gG/wDtH7N2jRuSTbXt5Ggz28zdg/8AfVfRF0HkAJbA7xDnPufSv27L5ueHpyfVI/z44loxw+b4qmtUpy/NlG4jieLdMu045bJJNcfqmgRSzyun7ovgqpGAT61073bRSCJCu7nlzxn2qpeFZk2MSuSMKT0HfkV9DQlOk7pnw+Ip06sLT1scRPa4ID78dAT1Q+v0qtH++wWztDZ3E8Ct/VLckkx7ZJPucdAPT3rNktmkt1IPlqPvbl6j0r3YVE0mfJVaEqc7FfaF3/IqLtxlhnA7DHrToJBDLG5DEoAGXOaSRf3isYyowME9AP8APanZaJgpwM5cMPQ+ta7o52mjprLxFFJCqhIY1JxlgSM9sD1qxd6r9ouPlJLcADGMjuSa48TmMKCQ/JIU9vpitjR7nEgP3u2f6H6V59TDxheaR6lLFzbUHI6FWeJDuJCnrtOc/wCfSpoZnBEZIhVR0A5H1/8ArVSjePzCBIGX7w5znFWoWCoCnKdeRnn1FedJdz3YSe61JhlH8reSW6Bm4f8A+vTo3fPQIVbIYjg56jHr71CFQoMKgYD67foasxARAhXyejEnHPr+NZM6k7q45wynMSkqCR8xyR+NQpJK6KCqgk4WNhu5+pqzhZBldoCjJC8Y9iapzziE7gx3P/ARkD/69KOug1Yru2ZTDIScnG5gCcdwe30rVt7cLsj3E7iBnPX0B96yYsPNgKjKOXDg4/DHetWAqf8AVfIQRh36mnVukOG/M9jViAWFIztBT7ued1SbijEDAZxyOv4k1RN9ukjxH5Sg7SMg5/8ArU0zFJFYISE+bJPzY9MdK4eR9TsU47Jl0OjDMYB7Ag4/H2qrLMsrvHtDBe689KY0/mK6qIhnkgt92mLKpOUG0phSM9cd/erUbEtkDTEFjtwGyWI6EduKmgwUDMAC3GewHvSlABgAfM2VCjFR+YU3gAkH5So5B/8A1VrvsYW5WfOn7cc5b4Q6TkAM2uQ8emEk6V8eeF3KCXpjexyO/NfXX7crPL8NNACsHUa0gdjjc37p8CvkLRU8qFnZSMu3I+tfmnFb9+KXl+p/S3hbG+Hnzdb/AKHQWyyLfXMFu+1ruHzYT/dnjO5T9eK/SX4U+L4vHXw90DX1IBvbRGkVf4ZANsgJ9mDV+apufJFneIQTbTK5+nQ/pmvr39j/AMWiPRvEXhWSQ4027+123Iz5E3OB7Bwf++q5OHMQ1XdF7SX4/wBXO/xHy9VMBHFwWsHr6PR/jY+mjIoIG4HcCQOtQSTnGMjJGcZxms1r0MVjUBTyWRT09BmqL3/DMyhgOCueR7rX6dGi2fzK6/Y2pbgsQhAZscR+vuDUSyoZCA4kZf4ieV+lY098GwBIxXbwykZH1Pb8Kb9pDErIVCsMEfxOK2VDQxdZtm2k0YysZYyA4KL/AA+/vU8btHHtVgT/ABbeo/8Ar1hLeb9mWIIO0BSBt/z71NHMskgGWVc5DDnn1NTKkyvaNdDaEzbSrff68NyR61LFKPLyrA8dB61kC9jKuHzICcehz6j2qT7cu9SR85XbuXr9f/11i6TNo1l3NPeoXIIU91/nSgoHATAJG75RWUt2qxyZ+fjAJwT9TTDflVw4H3c7F4z6c/0peyYvbpK7NjepDAjaMc7v61WlbfGHGWPYA8AfSs2a/wBhU4UALkAkEE1G2ouy73ZFHX5urH+lWqLQnWT0LrXAAB/1WB0J+6fXFOF0JDlGyXG1QOOncVlyXY3KyDcR1DcbT9ah+34B2MHGehPB9v8A69bKldXMXUs9TUl1Bl2kosm3APHJPv6VBO5cEvgBiQF+8FqtCxJXd8juMsvdh7mluJo4MlV+dcZVD29/amocr0M3Nvd6ENxIzDZ8pONpIH3h/dFZ15JMskLYOIxxFnt/X6VYuZC0h/iwQVw33PrTAiyogYfJzuYjDfWuyC5Vc5pNT0K0rtIhMjEFeq9vx/xr4h/aZ1c6n8bNSTIK2UMFsMHIBCBm/VjX3jZ26qY41KgMcknnd/gK/Nr4l6wuu/ErxXqQ4WfULh1HoNxA/QCvnM+rJYdQXVn6PwLhefMJVf5Yv721+h6j+w7dx/8ACYeOVYfNKtuVPqBvH9T+dfWHh60ittFhhtlJ+zPIuzrgB24Of6V8S/sZ6wLD4x38LEmO9syhA7kPlePxr7oSNIFIKbURmbbkg7icn8yaeQtSoPum/wAUieOIOlj12kk/LRtDJCqqkocR5bJXPT6VDKMy785BGQBxk9s0tzISiiVQZdwOwDgehz14pLq4jgXauQ7/AClmwQTX16T0Py6V5NpFaaRGypIcsQpLdj6Cq9ztTGBtj28NjIB9qYqfO+11V16HP8qW5nXaIyTj+JDiulRs1Yh2Su9hsbbflSRm98859B/hVmKdVCgMABztYd/eskzBXUEKp/hzVhpmKgZ3K3RhxtNXKJkq0UrS0NBp3LMy4wx55+ZsegpFvVXdwS3Ulv6Cs9Z2jZW4JHTcKUzPGwLN8xPViM4/wqOREOtrp/S7lyW6SRmwBtxyO/0FMlZS/wC8YLxlFbkkf0qm06l/lG4DlXPTNMMmyQ7TtI9R9/8AwqlEr2jTSTTRaeQvtUZzjGe5+lQTyS5AEqqvBUtTIgTu6Kz/ADAnqvsKeke5AGUHB6Dj8aq1ifaObaf5k7JsXAX5m5DA5H5V+Q37dnjbUPGH7RXie3vJXa30ab+yrSJjxHHEgzj/AHnZ2P19q/XSNh+8C5Vzw2P6V8xfGr9gbwj8ZfGeu+KH1/UtI1bVpoJSLdEeKIooWY7T94yKBjJG05POcV5uNo1K0FGHc9DDzjGXNL+vuPK/25PFeneJf2Y/hNd3k/2XU9Rgg1GCzZcFl+zKrHH++6Y+p9K+MtI+DesN4F0z4latbCPwA+vw6Nc3SODNjcDIyoeq7dy7icbuK+1P2/PhNHrPhSTV4LW9ur/wxBpmmaVDHIqQwWKpLLe3ZQHLgH7PEeNqErg5bA4fx54S1bwZ/wAE5/C2japFJB/auutqMsZUgxxMJZI9+emcBse4rw8TFupKpPaK/I7oShSjFp7/APDnSftneBdG/Zf/AGi9R8YeHby98L+CfGXhlrd9N8H3MVlc3Ujo6tHDlSFhMkNrJKyYIEnH36+Ivht4o0j4fi91m+hfW79oZNOXw6ZJre2uo5Im/e3EsbDfEkgjP2c8SEDJABB9l/aW/a7j+Pvwp+GPgy58MT6Zq3gy2EEmrzXYf7YPISI4j2Aru8tWOSeRXzlb6dPftOLe2muniiaRhEudgCklmPYDBJJrz5SWjPU51e59Bfs5+Ntd1P4hv4h1K7vbm01HV4NW12101YoLe4S0dTGzRALEirJMqjjChuAeh7bTPiLqWn3GsWOsxXt94b8RXdtcazaWbSRx2U1xJvS6wG/dypvd8EhWYODhcY4nQpP+EZ8C6J8OY7+0sfEz6sYrrWjciO2jtLsIDbkuqjahPmsx4yR2UGr2salbWPiFv+EiTTfFMGp+Ip7z7DrOm3aLqtuYnitp40tZEbYu6UhFI2sR1U189VjOrVV5NRbXfp6dDzpSU6l73R5/NbacmpalcWOuNJZ6Qj6lamBAYbq5WSNY28txtVnAy7ANuC4BYHNfUOiahfSeBPB1zq95Lf6xqVg+s391Of3stxdzyTszf8BdBxxgDHFfHPirV5/EPiC5lubyO+N3JFEJNOjICIp2ogU4B2qFUZPRRkk5NfZPxCRdB1j+yowqDSreDTlVOmYYljP6qaxzSbpQUL7/ANfqfrfANCVbGVKr1UVp83/wB/w7Mer/ALSE0cspKz37RGVHMbZ+yMo2kcg7lGK5/wDa8+IGgXGv3VheTQ+Kr3UPsQt5RCLS5jigQhcFojsLlihxIAeTsPBqP4X6odP+Kmi6w2Cza/blyQOjSYbp7Ma80/aq1jUtJ+LiSw3UkV7ZWZt1maJGZfLmdFxkcD5VGRz0r5rLUqmLV9tfwR+ueINB0suc30pwtt1nd9PTZrzT6Xr3wXqVhHYW/i288M+CLm2097e0ggmfVm3h0MfnRW0r+WHVnAlwdxUB85JF2TxrP4cs7HS3uo9Z01JGwlvbKl1ujijJibaP3ULPKX8qOX5vLcsMjFY2ianb6zo08i6NYwtolmkF5dCG1s5B5skTRIVihV5HBi2H/WMTKclRuYz2Xi7wQF0SzXWoNA02y/4/Gspbicm4VyyzfZniVGIJ2ldwBGfx+scVOLTXy/4J/Nik4JWe/wDWx6NoWp/2pf6da6ybme3vPJsLxLaW7tjHJACEidndUSN4gQoVljAU5AOM9V4k0Sz0rx6urwr4rhttGW11FIdZ1CSaCezmtvti2glgwEIdgQTIUdUlHL5UeV/ELx78Q7yHOo+MdR8Q2I063F9Po2rPexRv+9dba4XEbhN+44ZWCKVwzriuluviTDY+Cf8AhFNQs7nUfDd59hXT/ESaWqssZCTzGHerCeVfOmjVS/7lwSPlJWvLcZq1tuvX5nZUqqWi0aOov/ixoN/oWry6jpunTWSG41qCbToo4dW0/ZcIm37XtUr5jOi4jTcNhZQuSazNXuNT8C+F9L1rSZLDUfD2tymO4sddOn6jDpCu+Aqli5ZUB3YZElyhyvOa8o+I3gbRdSFnqXw2k8S699uMv27w/c6U1xdaSV2TyFri3DRToWmPzAKVwARnmum8Dfs/T+L7PxhfXs+reFf7B8E/2qtnfaS4Os3BQvJHG7hQEUCMNyW+bgYBrSnhv3nM5Oz+7T8jwfrNZVJQkvQ/Tb9jxLK30/xxaWUW17TWFt7qY6fBZNPcLBGHkMcKqMNgEZGQMLk7cn6LHIr49/4Juaxq+t/DTxNc6yl59r/tGJPNv4njmkVIERSxcAsQqKu7vt619hDpX1WGv7NXNqcuaKYtFFFdJoFFFFABRRRQAUUUUAFFFFABRRRQB85ft120958D/Ktop5pm1O3wLdijrgOdwYdMYzn2r4j0rwZB8Stc0vTfFVjq+sRsfso1TTbx0u0ZVZo1eNg8TY3SIZPu7UDbhnB+tv8AgplfXmmfsv3d5Zebvg1azeRoG2uqbmBIODzzx74r4S8TfDDV/B91q+mXfxM8YWV9awW93Bpc3iKLT5GSUqBA4GUE6ZO4B9oBjbkPgeNisJTqT9pJ2f3nz2Ow9OdXnlK2i6XOs+NereO/hZ4QPhO81fVLXTNdhigvdO1Cy827WOAJG2y7jDI4dHQ4DEgBgSOK8p8PeMJ/Ck8d/paX2p6j9jdb7fM0UQV/NDW5VUV0UeX5m4EgArhlIzWpo1l4Y1edpU+K3j/ybJojqB1O9jmMCSMIwyxvIFl2yfKwzyMEdeOfHiTx9phS30nxb4kOrNdSWif2fpMUdvMAispgmI3szBsGPaCBg8g1xxw9GVNxm7/I832FCUfent5HtGqeMtX8R6Do9rq13ZyvHGt81tBuWeB5ojId+ZJPOVlZSswI3AcjNXVtPs/h20dhh2UZ/KuG8Pah4l1TSZT4k8aX/iia2u/IjhmuI54IkaBWBSRFX5s70ZSBtMfvXo+qoLfRrZSvLttAzkDHcV85j4QpSjCLuktD+p/DmnGOVpxd1dq/zM+MlrV1DHzIsSofcHNdXZav4JtZtStfiBb2Z8La3bL5l9e25mhtPMwN7gEFV81LYllwylAchd2eRhlEF7CSeCdpHsa1LBZ5tMtEhn8iaGaXTRNgHYJQRGSDkHDFTz6Vhl9VUsTGT22Z9dxPgFjssrUba2uvVa/16mJ8GPgnYW3wk8HeLkvtK1Ow1bTNXj126uGRJLKQGRbe4jjkQieAm3TaCAfMZfm+bbXrfw+uZ/EHg6fQJbi2sdV1S6sL8z/O8RWSOJ4r1I23FlZkMTIRlCzjOAM+IaZZfFGbx1pnhNPHnhgSxQ/arSSfSpr23tLpQWFvs+bbKHXYdikZK9civUPA/wAJf2g9c8LXslx8SvDvhdZbiJfJj8HQTQ3KKqrDcJMik4BJXOFIC55Br7CrQpV5c9GSvqup/GsqFOrLmpyS6f12OGk+LkerfEfX5VtZdJ0hg2k6hp3iKSSUxWUUAmeKZUIyrYmUYDIDMjJjJx6F8P8AUNUsvio2v6F4iksby8tbGyht450nlv7iMeUoKKjJKfs0OWwyu3lM2DXlnjL4L/FvV10+3k1LwX8QYIluZHk/sm2txYHyzM/mL5SuEdAWVgWXqBtxVz4QQfGrxjpctj4O134dtpdg8apa3OlTqwQAmN0WWMHbiRsdMbz/AHhk5Irllz29L6mDo8k0+fTf/hj9RfA2qJrPhTS7wRtF9pi83yJG3FG5ygPdQcgH0AreZTIhB4B/SvlH4e+H/wBqlNNiF3408A3tssamJjZSpnjlSVjOCMc55zXWzWf7UEU8JgvvhpNHzvMv2zA46kCMHr6GvoadpRTTPpIyvBaH0EVGS4IaTGM54pXO4AjGSOMivCJ7X9phocrdfC1G7hYdQ5/EnH6VTj1D9py1x52lfDi9XOC39oXUQb8PKP8AOtfZ36r7zRNvoe/HMjfN8sgGSvYf0p8Y6liMdNo7V4THrf7SQXB8J/DjC9D/AGzedP8AvzTx4r/aGtz+98C+Cr5fS01qVefq6D+VVyPo196Ffqe7fLj5s9cgZxiiRiW6fKOc5614ZF44/aAfJPwt8KIw7v4oYZP4QGsy6+IH7SMTExfCvwvIoPSHXhIcf8CKVPs3vdfei1LofQyAsfvZJ53elPEYU8E5Pcmvnuy+In7RLykSfCTQgp/ik1+OL+TOf0rYh8ffHXjzvhXoQ/64+JVf+ca1LpvuvvRV+57cB/n1pSuffNeKRfEf41rkP8H9Pf8A2h4phUH/AMhmsPVfjV8cdNyT8CDMgbGbXxFbzkj6ACj2b7r70HMrH0N26fnQFGTxzXzfa/tHfFtXC3P7PPiGT1MGp2wx/wB9NWkf2hfiSkYeT9n3xWo/2dTsWP5CQml7OX9NBzKx7u4BJGdo6YPINVTblN6hwFIwD1x7Zrwtf2jfHSv+9+AHjcLnJMM9m/6GQVna1+1V450wjZ+zp8Q7lHGcoLVvwISRyK0UJL/h0Yu0t0fPv7XiGT46X+QpYQ2i8e6ivO76A2EsaocEjNbvxV8dXvxL+Kc+s6n4Y1HwbdusAk0nVl/0iLYhHzcDrjPTpWXr4/0+IEguE5A/SvzHNnfFyuf1DwfHlyunbql+RJpzCW+RWG6K8ie2ce+OK+7P2cvFbeKPhDojSsPtliG0+4Y9cxHYM/VQp/GvgCOd4YZmTPm27LcR/UHmvoX4B/F9fhvL4ntzoeueIra6MOpQWOgWgupxuG128vIyPuZI6V15DW9nifZv7X5nj8d4H6xlrqxWsGn8v6/I+x1VGwo+TOflB59qPLVgd4CspGGJr53n/bM0u3LCb4W/E+FQSSH8NOAfyY1Bb/ty+FpZCsngD4koehUeFp349OK/SeWR/Nr0R9H7htkMvzhvlyOSPwqkq/KoHynkEqcqfz614Vd/tp+FbNElk8D/ABJ2gcFvCVwgwfUnHFZY/bp+HzOsR8O+O7VdpBD+GpzyT1OMmnGLW6InFysfR1sd5ynynP3T2FXYJowdzKeOrE9T6184f8NsfDl4d4svGCqnr4Uvjj8o8frWQ/8AwUK+FNncFJm8SxDG0ifQZo/zDY4pyg2EHKO6PrFZ4ycKckCiTaxAY7Q3r0NfL9j/AMFCPgzcsiDV9VikZgGZtEuSMep2qa22/bu+DBwr+KbjjkI2k3an6nMYrn9m1sjrVS694+glkDMwVcbR09fpVeaJZpm3KGBXOCc/hxXgn/Dd3wWIUyeMzCwyDvsZxn8kNPT9t34ILH5o+IEAC/8ATldc/h5VUoSXQlyvoe8tbEJtLEjq4AxkV558QzqPjLUl8EaTc/ZbZ0SfWrtE3eVaFhi3ABGHnwy5z8qBj1IrzPxD/wAFDPgnpOj38+l+LodW1JIWaC0FrcRrJIFO1dzRjaCcAntms34Wftl/AzR/Do+3/ErT31/UZDfarcXUMsZluXA3KPk4RAAijsqKKS5r6ofu9z6kto47aCGGKNY0UBViGFEagYAAHYDiormMl/lBYk5+U8j3zXic37afwPUbk+JWjON3zfNI2B+CZqAftqfBUyMq/EfRlXJOJDIg9sEqKqMJb2M51OlrntF/LLBGmxkbOfm7+2RWJO+4FZ28wkjfgc5PTFeXXP7WPwgu41P/AAtDwyA6g/PqCfL7etZ1x+1x8GraQ5+JOhXATBxHOzkew2qa7qcFFann1HKTukezTv5bNGoKykAkdeB0zVjTo1nIkjbaQ20Dr9eteKWn7XXwdu2Jh+ImiRljys87RY+pdRmtK1/aX+E0bb0+JPhYIeVCatCCfUbd2a0cG4uxnFtWuj2VYt3yxoY2LZYH+If4+1EqgO+9x5Z+6SfmA9B3zXm1v+0r8JVHHxC8NRvnLF9TRdx9eTxVl/2hPhbKonHxI8HvJsxkazbhvry9cdnc6JarmPBP+CgHiW4t/DnhTRFXEN5cz3cxIPWNVVF57/vWJ/CvmP8AZ6smvvi5oO0A7blD/wCPAV137WnxNt/iN8S2GmanZ6roWnW6RWlxp8wmt5XZQ0rq4JDfMdvB/gqP9lPSFuvHem3JyB9sRd3oAQa/Ns1qLEZiox1SaX3b/if1Twphp5bwtKrUSTlCUvk07X87H0p8UrT/AIS34p+JtD3D/TYYrNXAyVMlm7A/99Iv5V7XoTSS6PYTTO8ly1urBpG+8doyDn3r5917V1tfjd4zupX8pNOu9NmZiDgKIkQk9/8AlrnivV7D4u/D5oILZvHnhk3USLG6jVoA4KgAoVLdcivociSWOxSv1/U/FuLo1Fl+BVvd5YvTu4xb++52aXEchRDIUz/DjOG9D6V0Ec4nhh3bU7/N1x6j39q4uDx14d1GEvB4i0Yt/Fi+hPA+jfrVkeMfD8csYXxDpJfqqG/i2p7/AHutfaVEpH5jSk4XutdjtWuVW2DSsoCt8jEYY/QetRLqUSrubcSPus/BJ9vSsJdag1DYbS/tr2LvJDKr/wDfJBNQ3Nz5rmN5FhjxlVeQfL6YPbPvWEaKe50Oq3ql+pr3Gtvd7YY8YB+fjBAHb3qg0LebJhlUqCQCc49OfSm2DLfMIocAqOQTlSau+QXT5htMZO0oOAff1rWypaIL3XvPUigkWNFJ27gRu2r8p+laUE7RvGI2J3nkAY/H6VWtrdYwpAySfmOOCfp2qxEjDKrEVU87iCeazm0yoXXmaCzhnVVLFh82W4z7VE8ojYuWZi4zhsZIquzOq5kDk9GXHb0PoKXGFKSKUUnCuRyB/hXPy2OvmuPkuZPM2BQ0SjueQfakS9G5N3yqO0fX6GoWtWkBAJkRf7o6eh9T9KJIH2AyQkE8EdOKu0TNuUb/APDmmJlZPmwgII2qeahE43qcl26fKCDj/Pesszb1wNzdgDwT9aUMQMMxYsPndTgY96XsrB7Zs12utyB05BON47H6H+dSR3Iypfhs4PNZJAU84YDAyckH6D1qeObe+SwVQMbsc1DpotVWa5cD5RjPTA9aQyiN9pJY/wAqpK7L/EC8fCg8N/8AXqWFmckHKxkcEjB+hrDksdSqdCUyk7uoP99R1PoKXOJFBIXI5A6mgfwtzxx6L+HrTCVbg/dPJBOPr70hu45pcoFPzA+neuN+L2orpnww8STbipFm6DDdGcbRj/vquzVFJXGQT0KfdryL9pq/XTfhRqMSjJup44gpGAOdxI9fu1yYuap4ecuyZ7GS0JYjM8PSeznH7rq5+b/i+Qm9k6Dk1ys3zRuPY10fikhryXJ71zsn3X5/hP8AKvw2b99n+jGDXJQij7v/AOCdWqwXPwNvbVZV8yHVJty8ErlEI/MV9QSzbnYgYwoyyE/Lj+dfC3/BOTVGt9H1q0I2D+0T0kyW3QA/d7f6vg98kdq+41cAEE8KM5A/nX7dks1VwcH20+4/z+49ovDZ/X1+J833lS6gEjIwjVcfN04b2qtJbM5yMKzngY+X6A/0rScIQI1UspGQBzz/AEqtckPbp3w2cDgZHt619JGTPziST0epnSadCxYbmTacF8fKT7VlXqFXMbL5gPIkHIU1oXksrBX3FY1OdjfdB9SKryIAcqCHI6Y6/h613021q2eViIqcbpWOeeOR1eNQZecj/apnlOqEyEITygIzgf1FdBbWQXMoAXsS52mnyQpIxIdTEgyDIuMfU12e3Wx5n1SbjeT/ACOcjtJXyI1Zscg4/wAKtW9tPbTZf92WH3s4AH0rZt4toPy7OQMKM5HqKWZCspUqdh6EjK4/z1pOu27FfU1Bc19QtU2tGQd2OAcciru5mRW5LK20IvA/L+tVozs8t4y5IUqFGMf/AF6kjJCDzPlY/ex39q45au56cIuCTZZbZ8rd+5c4BH0qxEsihF3jawzjrgeuaoR7hmEHGPm24/lmrgZigwoBflgx4OO5/wAKwkuh2UrfMfKHZCGYeVnOF4JPY1WV5D95iWxnpnn3rQdiVWRw7BlwGC/dFVnhzhcbcnPlD0HQ57ZqIvuavXYYkhDffwR/Co7n0/8Ar1K120MZEnBU8FR1qIxmQyIi7APmYfxA+gHWoJC00ZO/Mi/wg859PpVWT3C8oKyLK3qsheRldGGMDGDT47uJdqsdvUYJPJ9vasuaJoyP3WFcbtydAf8APahIwyNjPvITyP8A61X7ONjJ1ZrQ0ftaxxh5F3BvlAYcEe+KI7+MSKELLwcZ4x7ZrN3MwDj5y3RTwD9PShFKjIV0wcMevPpin7NW1B1ZbaF4ai2xE87YA+fMPIB9KGvh+8CuPm+6uSPrjFUERSzSJubsz54B+lPWKR1+Us4BAwcBfqe/FPkiiFUlspHg/wC2btuPhxohMfK6zHjPY+VJ/hXy5pVr5fhlp+7OTx6EnFfUX7ZcDRfDDS3ZWO3WIsseM/u5K+Z1xbeFFYbDu2xjHuoPT1r8n4saWKil2R/UnhZd5fKX95r8ijZbXBt2OUlUj6HtXr37PXiU6L8S/DVzJKyw6pBJpU3PAlHMefxUD8a8akk8kxP3UgjFbmkXsunNe3MJPnabdQ6rCo68EFsflXyOArvDYqFVdGfrGfYKOOwNbDy+1Fr523++x+iL3Im2q77WfsowBj1pgnbBzIzRg8Hbz+lVND1CHWrG0voGUQ3ECXC5H8LqCB+vWriwguRJkFieR932r+g4OMoprY/gWrTqRqOE1qt/luMWRi3JR26ZbhQPT60JJtjQH59ufvct+GOgqz5UbQ+Vu3ozDEgGeR2wKhk2pJtTLAdT3z9atNPQXLpa+g2OTc28KpDHkg4/nUouHgiXafncdA3GPr3qJSqyeaTnsQF4I/rUsaLIVPUY2g9lHoBQ7BFNK63EF2UIyOQMHBxkewoS9k3lc7Sx42j+ZNNWJUT5AWYjA3nn60ySJw5+UJgAA9A34etK0Q9o2t2SS3MmBtI3KcZHTHpTDdmQ4AcSlSQQflGPTtTQDGSjbRtHIU5yPT61FLuKLsXjOcA5Kj3/AMKpRRLk29XcmaRt6lWXOMPg5/8A10nnk7iCHU9SeKqOXiiA2Zz1lIw3/wCqneXKyKCpX+8Cwww9TV8qBNosee6hfmZiRkjGKVHcK77t4blsrg/hSxRmX75DZG3Hv71IkSb4/NyYwPl2n/Oaz0Q4xctSL7T5coy5YHA5b+nrVx3kmYYGJOAMYGfr6UgtVcYXaQGG0KQMe59T7VctNLkuGLj5Rk5BB5+lZTlFamtOlOTt3MxysT4dQHGRhRk/j6VM4KhWPOB8vORj8OtaUujZkG0bh949yfrS/wBmPH1RXwc7TxxUe1ia+wktWc54g1ZNC8OaxqGWC21pNPn/AHULfzFfmPdTu5mkc5d8kn3Pev0T/aSuo/Dnwc8SzpMxlubdbUKOPvyKpH5E1+cl/LgS18Tn9ZSnCC7N/wBfcftnh/heWlWrPul9yudT+zjqLad8WraZWKv5Zxj/AHhX6MCVliDPE7OwDc85zX5mfBW5MHxNsTkjcrDHY9K/Tjw5epd+HbV3YiARgFhyxbHT1xWvD9flqTp90mc3iBhVKlQr7WbX5MzpGd38xiGO7Bz1/SoJI3uCrMNyjIAKkfkPX3rorWzWcbokXch+7uHzCp1tkZzCLd1zyrk9/QGvvfbpaWPw9Una5xT24RGcfLxg46L/AI1WeZTt3DDEZxnLD2NbmtaPJbqco6vIfvNyVH0HSuauQ0JdSSZE43r3FejSkqiumceIp+z1SFyZCyhlcq3zccfh70iTYLEFgAOUzkU18lDtbevTcOB+NRJkArtJI5BPQH+tdNjjTu/eZZEwULnPzjADUkhTYq8AZ25Byag2MTwGZjlmUdRTlhZTl496gbvl6fj/AIUrdS/Qljudg2rw2eQRxShtzqC2CRjnpn1NRtDhgQ4DnkDGQKS3fztkZycZ5HUf/XosHQm2IJhGx8zPOSTiriOYlBLHLDHTIqvbwhIxxsYdA3P51aTcGXgE4+YKfl/OsZas1pq7ut1p/SHBQhQD5WUcjsKlgcsCSQTnoFGD9ab8xTa0ZRV4w3J/PvStOsNs8k0ggRAWZmHG0DJyewA71k3odV1sjF1vw1ouvreR3+l210bi2axuGliBd4Gbd5e7rt3DOOmRmvmT/gpX4vg8M/s922lNFHNca3qsUETnhoViUyOyj1wAmfRzXt+k/HfwP4kl0SOz1mEz6wXW3icgNHjO3zVzmPeBld2M5r8x/wBubx+vxO/aL1a4sPElj4j8OaVaww2smnzYtreLA3RDd9+XzC24rnJxjhePGxWLoOnKFOSb2draep24ai5VE57I+f8Aw34eufGXirTNL0+QzXeqXK2sSytl1djgM3+yAck+gNejG0XxFff8Ir4aljh0CK5FvDO4IN184Xz3Ay0ksr7NqjoNqjABNcf4M146J4wtL2BjBdxrMsMg5w7QuinPb71W9a1EaTodra2TPFMxaWSRQAfu7UGe+MOx46t7V8JinOVaMellb1u7/pY7K7cpqJ6F458e2Pga3sNX0FYLjxnqMmo2urXl4YLkwLEywQ/Z4Np+zHCkhyzM2wEHHXxyW+bxJZ6nq+pazdXXiJLlJNtyWke5jfd5j+YedysF4J5D8dDWPcEDy8D+HGPao4opE/eYKAglXPQ4Pau1U1TWm5vCKSsj3D4Q+GtL+IHjf4aW0Wn6fo0lvf21rqQhusS6jGkgkE/kOc7iqlXZDggZxkHPu/ivUZNY1++u5SDLc3DyNnoSzEn9TXi/7I+qPrfxP0gS+WYfDmmapfLmFPMUGGRY/nxuxvnHGT0HTAr1PVZGjaWRT86nIPpXyWaOUJqMnprpvu+5+++HGEm6FapLeUrL5f8ADlKynfTrQXsamOaG6FwoB5VlYN+mK4z9vmBLT483CQkmC6t1veOp80mTI/Bh+We9drHEToiIfvPkn6msP9uzTXvdT+HniFUjZb3whZGR921t6N5bED+LPAx7Zrzskd8X/XZn6T4o0nDKqdl0cfucGvyZ5b8GNF8H3V5d3HjfxNqujwDSZ7nTJdCWG6Zb0PtgS5ViQqnbIxVsHCocjcKyNN1DTdN0bxFbahpP9o3l8qwWN7LPNam3uFdWMhjGQ4KA5RxwG4INclDq8enaWbRI0mMp8yWUHHphO3THJ/CtXTdK1jxBZDVrdbe3TzPKM1/dw20TYAwFMrjcRxkfSv0GS3vsfyIuZu1ibSde1iw1eA28rTagInt18tVZrmJyQ8LKBlwQ2Avbt2x654Y8cQ2vgmG9utKTxVb6Fp+oNZWN2kkNzp00hX5lm5SZYXcziNk4xMD2auZ+FvwnuPHOupp4nsE1qMG8tRpz2+pzTSR/MiLFHMMIW5kdyFRFJ5yBXsdslxo3gzXfEWtaO9te6Va3U9/4H1GF3ifUxOmmKFYnzfLCTyswZ/vqVAdV487ETUJxUUneyfT9Cr1IuLto9y74m1jUNc8MaJp2g3V3Zw6/oyz61cGdFkiikl8y5JMarh7mb92FxhY4CBnk1gxeJrYabY2kVxIl1bRNYRQozKvlgr8o56NtUkd8cjmrXjXXL2y8K6tqWm6sdS8L/LEs1xDFaTk20ptYLbyt/wA7hZBKzDJJuGYjHTyQ61fxaghtg7300vlW8SLlmdcn5QPTGT9K+WnRr15uO0U3b1630+XyPmsU61So9fu/H8D9Wv8Agm34xv8Axd8PvGX2y/ur+Ky1r7NA91M0pVRChbBYnA3buK+xO1fEn/BLHQ5dA+FPiy3uGBuP7ZBkAOQreSgIz3Oc5r7b7AV9zhEo0IrsfQ4T+BG46iiiu07AooooAKKKKACiiigAooooAKKKKAPm39v7xZP4X/Zv1mCHT4dTGuSrocltMpORcxyRhl9GVirD6Y718Z/Ej4L337NM/hSHxVqFtrnh7U9dtGtr7WDHLqNrbJEYJI5bRi6zL5TeXIyZGxYn4dRX3L+1/pzeIPhxpGhJpWmatNrOt2+mxQ6sZFgR5Y5VWTfGQ6MpIYMvII6V89+HNAsfjj8BNP8AGT+IdS8cyeCry+u5dC8VRRz3Km2jlEdtcjAKO0TFWZTiRTGzbmG6hQ57nmV4OU35I+bfi147+Htl4g1Dw34N8G6j4b0zSEl0+5hRjFqFw6FpJYJM718pXZMFlYsYkZfvE15DompX95H4g0yz1ma2tZbZ554IiDBIgB+cpg/MxkUCQYKjCnqcfWnj39kM+BPDF1e3EsF9os3h63in8T6jCjJYub2LyvL2IX2RRh1z5hLRMmW+Tn5G+I+jr8NPiX4ns7W8tPEX2eYX1jd2skSW+oWjwszyAbjgspRvLBJyxOCVFebiIO9up8/iKEnN6b7HqHg1dLh8EaGlr5kF8s8q6nD5CFGddwW4jlVQWSRRny2yUdHAOGAr0XxLqSTXenQZjASBXfyl2qzsoLMB2BJzXGfBHwzF8T/AN7fPBHew6Zi7mi05ylxeFYpCLUgJhZy3y7kGG3Lk5JavTvijrHgDw38RNGivvDOpaB4butPS6udW1O8uZJzvtwYzHFGx+VXkhDcFv9YNmELV81i8vq4icXzKOnn3Z+68H8YZbkGWQo4mMnO7uklZXfmzh9Vu2hntjGpdS4DEH7o9a2tOufOm8Q2SkBpYEuYs9nXv+v6Vw3hl77xFo8mpkxtbTTOluQ+fuHa4PAI+YHgjOCOT1rYilvLHUXuyqsTF5ZXJxivk603hqrpy3TP6Jy6MM8wcMbh78lSN0nZNbaHqo8P6SbWy8b/2nc2Mepalbh1t0Nsmm3jxr9lv45Bg7EuQyzqrchhuG2voHwX4v8W2N41vJaw6VeX+mxnRzOFnt3MkYcx70jDMIZmVQSC2HAbcea+cPhT4ysLXR7LQNcsJ9YsLHUzqsFpKjXEKjyysuIgcmQIXKHBwWyOQK9avoNI8JxfD3x3YXbpoOpXEmi3lzf3DXFpCHEqQx3CtuX5bldryr5ZKEHllzX3uWVo4iEXSdlu/Xqfx1xPklXh/N6uElGyvzR803uvJbMzvEmo6L4k+G2rWPw91e68NeMdHjstcuI5JzstVid3uN8oRjPbyeTKAjAqsigbUJ21xXw58Cro8uiabM0Wnah4j0sLp+pQWfl3TRT3cM8JkKgA7D5iZKAKFZCWXbj13VPgtb6t410O8tkuR4fm1WSednLm5tpZ4/KmsXnUF/IZiAyuf4g6sRmvYvEXw4dj4O8VSarcf2v4Zt5LIS2hEguYZSibm3DLMNiMR3O4Y5FevXw/tlro0fJvDyr+81bl+7pf/AIA2DxVfeFNKmWF7ODTVvjbQnzS7QTsxBgIxgKJMj5towRg5Az23hPxJPr1pm7tDazSRrcIVzt8tgCu7+6+SRj2z0NcVH40gtL7xFaalpyLbSaj5NrcBt73EwRTskiGMso2YxkuoAPzA1Bb6rr0F9dYE9vJeLG0t9c3O2CG4ZgywhWjBSPaWUHk5IUncK82Ff2Vf3ZuSWnLZ/wCVj0YS5Ot0evZHDqcj1HQ0o3O2NpIA654rnLzxJYeDodMj1vUl+0XcgijmmwglkJ+6Bxzzx7Vq2Ou2Vwfs8UqLcr963d1DqT2YAnB9q96NeEvdvaWl1fVXOtSXVl5gAUjkJLkYBx8ppuCg38kk/MqDqPSnKC8xfAO04BPH696sc4OSSegwOldDdikr7DYvkTjvzg09Pmbd29fWmQxCJgTktjliPvVY9qhs0itEHO72p1MC7cf1p2eKk0FooooAKYxGMA4NOzx0pM57UAQg71ODkjjj1pmAeeoHfHOaVpFSVECvubJBA+Xj1NeL/E/9o7T/AAPrF7pH2WdR9iZrfVgA0P2oglYlyPmYKN23v0qalWFKPNN2RzVZxprmk7HzJ+0yBc/tPalEQxRoLVGaFhuUNEFLc5GFzkj0zXluq3i3uvXjofkT5FP04/pXdyeB9X+JPxKTxNearb6XY+Qsjz3kJ3XU6rKdkaLyGVVzhmB4xyxNc3ffDM6bqmp2cGvfbtTtNjSWhsvKdg7HYwxK52sBkNjbjjOa/PsyoTqVpVVaz21R++8OcWZJl+X0aOKr2nZaWbtfvZHKWd2jatNak5YxHIP0r1X4CeMV8O+OPA2rSPtUzyaRcNnGFfIUn6HbXkV/E2la7MvM6wyyRLKq5DhSQG4zwcZ61Xs9Wkt9GubRXaKf7ULiFsH5WByD7dBXiUMXHD1ozXRn6nisqnmeFqU170Zx0aXRr/hj9cXjLBSGO5h0DcH3FRsknWMs21eQ5wfauM+BXxJtvih8PNL1JZ4pNQjhSK+hjbJimAwwYds4yPY16EIgCTjPbFfr1OvGpBThqmfx5isFPCV54esuWUG015ozGllLovTauWzkZ+lIJXlRTH5mAeME4Pt71oOqhGZRtYDkE4/Oq0dzEgLnGzOCMYKmulSvsjz+RRerE8uZlDbyMjPHGPaq9y+1G3iNyvAdlDH6VdM2UAUKqAZPes+9ljeIkqELYGSTz7inDV6oidlH3SlM6C5jKW6xrIMlVQZHuaieWGQAvGCc45QEn3okLq8jbv3Z6g9vx71TNyY2+ZWckAuMfMQa74wujzakm3oW1jilIU28UhOQHdFH9KsReTboQYIpF2kNlVAP9MCs2OTc4XaGXttOOO2fX3rz74nX9/4zYeA9Fvv7OurmMS6tqIUyC1sicbAARh5iCg54UOewpSp9Eiozle7F8K6BovxH8Xz+NrnQdNfS7eCTT9CSS0jLTQbh510cryHZQsf+wpb+Ou/l8N6BEm4aHpUQxkKbCL9fl61FCY7OyitrNBBaRIqIkS7VVVGAo9uOB6VlzXrCRTliScDnk+59PrVww3MYVcW6TV3uXrvTtDZjH/YlhKuP47OMf+y1k3/g7wjeIWl8JaFNcEcGTTYW2/XK1elmZl2AkkjnaefzqkkzGbZ5qs5Gc7egrqjh4nDLFSTXKyr/AMIJ4TCFE8J6FDFIg3KNMhVD9RtrJvPgp8N9ZnElx8PvDUsiKcebpUJ/HG3mukLbEdkO4gc4bn64qo97LDEXjcsh5KtyWP0rVUb7GU8XKEuZs5Yfs+fCpX2p8OPCxkz99NIhGD68qcU2/wDgl8OYY2im+HvhS4jOAR/Y0GF9wducV0LazM0AcYdGJ3JGvKn3qxHeLOglkIE6qdoI6/UVsqDjutDH+0ObS7OOi/Zd+DcyJ5nwt8KucffGmoQD6t7VNF+yv8GwZVHws8KMccbdMi4HvxXY2OqRxQwqX8qNgS+3jPtVx72O6mhjSfDt+7KOhVgOvUda5Z0XF7HdCu5K6kfm18dtK0bQ/in4j0zw/ptro+jWFx9lt7Gyi8qKIKoDAL0Hzbj+Nes/sbaT9q1CGbbnbMz5xkDA6/nXifxM1ceJPG3iHVE3eXeX88ybuu1pGI/TFfTX7GFoLbw/d3fleY6oQMnA5PU/lX4/QgsVnCUdnJv7mz+w8yqvLeDG53uqSXndpILq/a++OHxTtEkQXEsSiMgZAlgSFlwO/KHj3rt7v9ib4F61c3V9efDbTDNcStIzi4uVyxOWZh5uByc4A71t6n8LPDNpqOreKILSZfEN7J58lzLcu0ZdmUHC52gHp0r0hiNjhlAkZiFEnfnocdPrX6FluVVcHVrVK1m5O6tuldu34n878RZ9h81o4Wlg+aKpxSkmkryUYq6120PI4v2IfgJaowf4Y6S8jfKnl3Fw2fzl4+tRP+wj8C5iJE8BQwwk8pa6ndoAffEvSvY3MjFZI0EW1cEjoPbPc1Il0ht871SSTlnI+QrnoPSvddLTQ+IWIktG/wCv1PGx+w58D9GlVo/B9xgcErqt5y3182q91+xP8JZmd4dM1SxdiMeRrV2Nxz0BLmva7m7+0XCth9jHaIm4C+5qyh+8FGQy9ScZ/wAKPZqKTe5SrTls36HiKfsVfDLTpSwPigO/VU8SXSg464wwq1d/sVfDi/jAVvEyDAKyR+I7vj67nPNe2QMp+ZA0hC4AByVHvmpAgfBLHlSVJPINYtWOr2kkveZ4C37D/wAP4lyNb8Zwt/s+IpRj34FXrT9jvwLDEkX9seN9z/cDeK7sBj+DAA17gVa44G5iQFMjnv649KQW7O4Z2ZZA21xj5QexFSkktynKcnboeFt+x14OBBTxN45tic/c8Qykj65BIrS0/wDZb0Wx4tvHnxFQDpjxPKoHtjFeyi2cEhyqBT9487jROqDfKGRQDhy4zt+o9aGkxRco63PDtV/Y903Vw234nfEqBAx3htfMmG9ty1mW/wCxNBbPuh+L/wASVbOeNUjUfnsr6Aiv4IbtLYSRRzyxmRIPMHmOo6kDqRzU5l3oq7trqCPLBJIHtWfK07Iaqtq8tzxdP2X7iCzEf/C4viU0i/KHOtJkeny+XVI/swawkr+X8bviFFjoTdQkn2yUPNe6/aWiWJgphl6Lv7e2e9Ri7eaRpFC5HeQ8L61olIPaOO7PF4P2bPEECZHxy+I/0N1bL/7SNQSfsx+JriYeX8ePiCjAY2Szwvj8lWvc4shCV3FHGAAMAH2PpUqOjMNwLNnIOOcY6CoaY1P7SPBrH9l/xws5P/DQPjnA+ZQEgJ+oyDmtYfs5eNJLcgfH7x/vJ/1nl2YUfUeV/WvZ7cBgjrlmHZm5+n/1qtefEGyV3KTgqf4T6Y9qwknc3jNW1tc8Ib9m74ixAPF+0R4v2843WdvIT+fX8qtWvwM+JlvG6j9oTxHLxnMuh2L/AJZU17UZWy6MTuI4OcMh9R7U0zqZHGTgAFyO59fapSf9JFOpbtc8S0r4KfFm38S6dfzfH3VdV0m2uo57nTZNEtoTdRKwLR74yNu4cZx3p37XOqltB0mx67mknJXpgAAD9TXs012LZPOUlMnJYjGR/SvnX9qG+TUL6xEbmRVs87u3LN0H4V4Wd+7hJ+dj7zgeLrZ1Rcto3f4HxJ4nz9ukx61hIu6TaRwQePwrovFMRW9fPBzWFZi2N9bi9do7PzU890GSse4b8D1xmvxNr3mf37Qny4bm30Pon9jXQ9b0TwzeG0lg0q+1DU54LTUZIZWCuYVEbSRsdjhfMVhtxlWIY9K90ufhV+0mJVdfjP4bKk4CL4ZWMMfwJ/nXGeCobrT9Mt9S06SK+0a31eWWW4gnUqm+zsniKYzlQAy8dOM19e+ZHJD5nmFhJhgM5Jz3+lfsWQtwpOHo/vR/CPHFVYnFRxFvic16WbSTe+1tD5vtfhx+0tb3Um74u+EnUdVbw+zk/XkV0I8JfHswqs3jvwVLIq5Zx4dmHmH1P77A/Adq9rV0DqGACgH7i7SD/X61FNJsVQGXZz+6Y8n3PrX1abbPy9tQ1R4Tc6L8eIkKR+K/AswY8mfR7lB/u/K9VZdM/aDkgbyNf+HTSgcr/Z16MD3+f+le6tbbZi21mXqQTjA9fp7VEYvMhMi7VkVsb04DD6V1xaRyzTk9EfON9bftOib93qfw5nXjlYbiIewG5TSWy/tPl2Lt8N2bd/y0e4wf++UFfSDptwDHgt8zHORn6dqhEQDNLtDllGFAzVK26FqlayPB7lv2jlUmOP4atcAASBGvVPPpniqf2n9pSPH/ABLPh7OFOcG+nA4+kde+sFSTCDcOSePun0xQsTSgMmMn+FeBntWnzMW1so/meJw6x+0U6NJ/wjfw43D01W8x/wCi+KzZNe/abW7dY/BXgO6RwTmHVJF4+rMP5V9BeTK21nJVnOPM7MfarSWvkwgAGOc8MzN9/wDGs27dS4X3lG33nz/Y+M/2jcH7X8NPBcjfd8xfEjIqj0OFb8quy+M/2hY5kiT4YeD5QPutb+JGY4+rKte42jNIwQrs2ggrtzj/AGhUkIj2Ft7EKflHQKPU1m/P9TXnS0seEj4kftBq8kcnwg0CQckuvidEA+md1Rah8TfjtbqRF8ENKut6DeIfFkTc9ifkH8699uZAUDOwUsByRwKiaIKr7VBGAF2D5mz1pR0QlJdj5wb43/He0kH2j9n+aZ1xzaaxDJ09G8wZ/KugsvjZ8VdShMlz+z9rFs4IGP7fslB9eC1e4JConKZBVFBWMdT68+tMdHuNoFwsWDu3AYGPc0dTRv3b2PD2+OXxEhyJvgP4nxuxiO/tpR+BBA/Wm/8AC8/HEu8L8BfGjORjbJe2Khh9DLXu/nByVWEEMcr3APr9aqAMMkhQzHJYj5vy71cbkO3WJ86337SPxA06VVb9nzxiSehFzHJgfRFb+dTWn7UXjadmNz+z94/V24/cQowwPd9vNfRdspWEvsDKzFWyOcdvpSSbhtyVGSQqMOnqSOxobbe4rwStKJ4kP2hdejjjmf4IfEGNn7m3t2I/BZCf0qW3/aRu0f8A034QfEq3X+/Hookx9cOK9mEaxZbBdB3UcAe/pU9tAr48tfMXr5Q4z9TTk7BTUb35dj48/aP+MEPxK+FlusXg/wAV+H4YdRt7gX3iPTPsUDqd67UJY5POcYrxHW9ZE2h6DB5jujRGUGQfMyliEzjsAAAc8gCvvz42+ALP4neHNI0DV5G/syfWrRrpImKuUXcSobtnpn0JxTv+Gevhr9lhgHgjRttvGI4i9sH2oOmWJzx9a+HzbJ6mZ1/aKairW2ufs/CXGWD4cwfs6tGUpuTejVrWtv3Pzp1i5Y237grvBGQx7VsaLqCf8JJaxv8A6u8sngbd0PGR/Ku5/aJ+G+leEPihqenaJbnT7AQQyx26MWjUsgztySQMg8Zry3+zbm2ure4EoaSAYX5cV+V4uE8HXlReri9z+psvqUM4wlPGU20qkU7Ppdfnc+y/gT8TLGH4FPqWprdXZ8LiS1u1sYGnufLQ/IVjTLONpHAGeDVDUv24vhvpI3T2HjJiFzuPha7Qfm6rXh/wE+L7/B7xJqN3c2LX2n6kFF3HHJsaMqciRR0JAJyOMjvX6I2Lwajax3UVwskEsYaNxyroRnIPpgiv2HIs1ji8JGLfvRSTX5fefyDx9wxUybNp1XH93VbcWmrdG15Wb6nyTD/wUV+Eu5lk/wCEgTA483SvKP0I31paZ+3V8IdZaPbrGqwuOQjaLct+HyI1fUV5p9vAY28mIxjggoOB61Db2MUaO2yOPBxgLj6dO9fTKqt0fm0qMXaLPnSX9s74SwTKJvEGoQg8/vtEu4yfxaMAVNb/ALbXwXljUHxmtsR1EthOMH1GEOa+h5rMF0LBJWxwG+fH4n+VMiFouR9kQAj5VaJRt9xxQ6jewlCCeqseBS/tp/BKJAx8cwy5HzH7Fckg+oHlVQT9uX4KtI+PGsblcfvPsU4PvjcgxX0DeaVBc3Lb4YfKZcgCNSo+vFU7XwNoN3K3m6LpnyZOZLOInHY8rQ52jdA4QlL/ACPFrP8AbO+COqsU/wCFj6TaOvaZJI8j6Fev41oz/tZ/BMlQnxL0aZgMbYjIzH15VDXsdx4M0C2IEWhaMOPmYWEQBz0/hqR/h94WlTN74e0a5hYYIl0+J1/VaxdaSSZqqFPax40P2pfg023Z8RdFQ9QZpzDj8HUVZk/aO+D0TBZfih4WiK9SdVjP5YNegXHwi+H0zAxeB/C7k5Zi+k2+W+nycU63+EPge4Cxv4J8NLZ43Mr6Tb4I+myr9tO12yPZ0m7I4a1/ac+ECBGX4j+HjgkbkuwwI+uMVu2/7QPwkngBj+JvhZSeu/VoFKj2yw5rVvPgH8KLmPbN8OfCcxJ4/wCJNbsB7/c6VHp/7N3wmtpDKnw18IxgeuiW/P0yvSsJVG9WdEKcFojIk/aF+EGmsqn4l+E1diQRHq0Tn9Ca2dJ/aS+E9wqQw/Ebw6WPC79QRAfxYj86ZqH7M3wb1AiWf4Y+E3LNyRpMKf8AoK1R/wCGRfgZcKxHwt8KkA8ltMj/AMKwnNzWtzoiox2aO0/4XV8O4Yy7+PPDKoOrNrFvj/0OqA+OfwyuHCwfEDww7jgCPV7dj/6HXGv+yP8ABCdSh+FHhTymyGK6bGrKPqBn8ay2/YR+At6rZ+GGix85K75gAPoHxUcqjqy/aJ+6jlv2yfHekaz8L7GHSNZsdUF5qUW8WVykwQIrNztJxk4r4Y1CQnzBnkk19FftQfCTwJ8ELvQ9B8D+GbHw1Ddxyahex2TOfMfISMtuJ6AP+dfN98SCe1fEZtU58S49kl+p/QHB2GVPK4zW822/vt+hc+F9x9n+I+ltkg7yAQfav0T8L6xBZ+Hlmvry3tLNCqmW5lWNVJ6AMxABr82vBs5t/G+lyDjEwr9C/C/w98N/GfwFc+F/FenHU9GneGeSFZnibcjBkIZCGGCM8GtcnrOljYtdU/yODjXCKvlLv0l92x6VoWvaNfxyRW2r2N35gyUiu43YkdMFW4rdttStBtBuIUjjIB3OBk/ia8StP+CdHwJabzZPB91uB6nWbwjH/f2p7/8A4J7fAuePC+CJFZfl3DVrvOPr5pr72VfnbTPwKOFUY6P8D0jxDqsN2xSLUbSUg7SfPXP0xmsGazZ3DxxNMCPuL1+ufSvLb3/gnl8HQgFromrQlTxFFrl1tH0+cVSi/YX+FMaSRf2VrJK8f8jDfbgfp5uK9XD1pKNkkefXow5vfv8Ad/wT02REjkffKFYnlSwFO+zO7b4klkhUZ+T5s/SvEbn9gD4WyytJDJ4mgDd112Un8NwJq3p/7C3gayiKw6r44jKdk8UXCAewxiu728+sV95wrD0rW5vwt+p7QNPuBhWjkjDjkMp4qydNYIihmIXj5h2968NvP2Cfh5cvFONT8bRT/eZ38Qyy8/8AAwaan7C/hJZA0fi3x3GnGFi8QNHz/wAAQVLrzl0/EqOHpJfFf5HuF3aSqDtjO3osioQKgjE8WP3DbfVhg5/rXjupfsW+EZ4BE3i34grtGHP/AAldw5/ANkfpWK/7C/hZYgB428eRyZyFXWEz/wB9eVn9apValvhv8yHQpbc/4H0MiNtVmSRwOQB978anit3VSHiYADOccY7/AIV4bpv7HWn2kQEPxM+JYhAxs/4SZlwPoEFfNH7Qt94H+Gc9zpHhz4k+P/FfiWQyWc9rf6x9q0+3OcSLIWAzIoyMJnBPJGCK4sTjPq9NzkvxKpYaG/N+B9T3P7Xnwtt4NXuP+EiTydOuWtSNhL3L+U8imBRy6EoU8zAG5kH8Wa+fvj1+29p/iu0sfDXw8u9QFxqEWDJbQOt21w2QIAgGeo2Y/iZwfuqd3xbf67MZZiZGaKMR7lPKhUPAPt2xVL4Z6FeeNfHTW+na7b+GdcUS6jplzNcPbme4RWdLWGVfuTOVAjZio3DqCRXySzaviI8uiv2/zO6lCMnsfX/7Snwu0fQvDMvxC+Gviyy0vw54X0hpp9HvZxPq1reysluFBLHzIZtxKyguoZGKkgjb8YaDoV58XfiJpejeG9JtYNZ8QXEWn2OnW7eTGkhiVFdnY92DsxJ5O4966jwx4csviudI0PxHqGp6brt5Da22l6vflpLG0gS6eOVp/MJZYkBLHy+A4cccivX/AIq/ss+GP2dfjZp9lY/HGPwzaweHYdf0zxRdwOJJr1riS3ENu1tuIAKFi4DFFzkHGa5aVKjKpKpTjZ7Pz/pnqwjHeKPNP2g/2UvFf7KXjfwhZ+K7/SNUl1m2a8CaVcMxh2jbIjhlBGCflfGG2nHIIHlviryGnjS3k85FjRXkBBVpNvzlSOq5yAeuBzXW/GzxtqnijxGt3reu6prOqQadawyz6vdvcSr8gOUdmJdH3eYrDHyyfdU5FYl3Bp+l2z2uobZ9Sk03IVVKtBcuyuqnnnagweMZcjmoqw55KSVrGFVXalaxwdzJtCIeDjB9vaqMxeQpjIUHgVoXcHmSHHYZpjoI4I0OPvZ3Y69uD6ZzWsJJrU2ptI+iv2KdLMT/ABM1sj/j30WCxViOhuLuM9ex2wN+tei6moZHA6561z37K+mjS/gv411JSGOoazY2u4Ag/uoJXZfwMyH8RXS3qfu37nBr4jOKnNXa7WP6n8PKPs8uhN/abf6DBEBYwqMgY49qT9s3SftXwS+CWr+XuMdveWZZuBhJGbGfUAjirbx7LeEYxhRXTftdaVZH9kP4cXhVWu7YedGSzbgrTyLJgdMZKgnr0rx8pnyYpS80vvaX6n23iRT9vlUIdbyf3Qk/0PgWWK2DJ56y46uIyA2PY16BcfE/V9L8B+GfDWleJNUVdMZ55LFIYktIJXMw3IdzeY/lzuC5VT85HO0GuEaEzQSOybGXCoWHDDvz7V0utWVnpfhHTH1DVpb/AMRRZij0tY1W3tLXloz5ysd7MX3bQMAEgnIIH6c+V2T1d9PU/izXWzMHw7reoeFbm4msJWtpbmI2sk0Me4mJ+HX0IYdQfSvq3wZp2qXvwv8AETeTeeItSn06ygRbG8hkN1drILmYMjNunMVu4LKmSHycHHy+N+C7jSPGHxFht/CHw/v9TEVhcSQ6BZ3M07SukDM07KH3u69SEOMLnbgEHvvG/h22svgj4RtrWwdJb+5u4F8qV7iSaeGGAoV+Y7m82SXBVASpVctjjz8TGNSpHnVvzf8AwxhWlyqKk9Ox4rrmt2niZdOHmIbtE8wyFjt87eWwAfu/LtDADBK1mJ4k1mDxPFqTajcQ6vGHWKaJ9hhUqQQmOACCRkeuetULnxHcwOWjcpIRu3bVznPQ5HYjNdZ4N0tdUgt73XYGmtIj526CVYpzDn5z5jgqgIyASp9cevdyxoxvL/g6l2jCCu/Q/Wn/AIJW6qdW+GXjaTaqoutoI1QnCr9miwAD6dM96+4c18S/8EuNGtdH+GPjI6bK1zpdzrKT2VxIjI7wmBAokVhlZFwVYcjK5BIIr7aI4rppJKCSNqUeWCTFooorY1CiiigAooooAKKKKACiiigAooooA84+NvibSfCHhO11PX9Guta0WK+i+1raWpuZLZCGxcCNQWIjbaxK/MACRnGD4Jbp4Z+BHxO1bVfDmoReIPCXjXw7NfWHhy2je8CTxKu6YSANttJI/KjAztDYAHOB7v8AHTxRbeD/AAjZ6rd3z2MVvqVszOsM024bvmQrCjPyu7tXg3wp+PfgHwTZDQ73XbkWk4khtNSk0i5zpzNuZo3Z7dQYyzMyls8thu1cscT7OuqUou0lo7aLybOGpd1OVL5nx7b/ABi0H4MfFm31uHTPGGm6RY6tHp174fvlntmsYgokLW8JLRRyW7hVADBZopsFEJJPn/xx8AfDmOUa94D1mXV/CdxItvptxDCVFvcA5mtJ42AkjlUOroDnemcZ2nH1R8atR+DXxG8d+G9S1/4l6ddy6bpy29/NpMV1ZtqLEkGUGNWijDqoikUh9yvgMmwCsHQ9A/Zw0WeW50jXrPRftMflPbHUdQntCUbdBiOSPO6GT543VwyEcHBIrPELmbRySwM68Wnp27nl/wCyjb3Nl8GfioqRrJEqKwjjzGeAFYAn7pwep7n2r6E8M+HvCf7TfwGk1PxBYg+I7G0ewtZLa5dpjd28UhDidpdjl/P3YY8EEHIBAd8HfBvgbR/hv4y0jTvinaeIbO9ttQurrWrrTyRpzOsbeYVJUuu/dIEJwCWwfmNcz8KPiN4R+E/hC60KL4r/AA58Rq+pxagqajc3kNvKvmSCaApHB8ieW6Fd3mjcGDArjGXJLnpyktLO5EcFUSipK+jTNb4mfBmy+DOheF/D9ozzutrLNNcTRLHK7STO+JAOCyghc99teV3tuI15r2z4tfEfw58Up9NvvDOt6fqdrbWYgnt9PvHu47eQMQMSOisQUC9R1zx1J8h1pBFCzNwAK/Os4gnjZuPf9Ef2rwLWUMkw8Xokrfc2cZrvit/BtsL+3muLa9jDvbvaXrWdwrhDhopV5VwcEdj0IIOK9O+FvgvX/iFY6Vofj7xH4rPg4alHcvrmnXTaXFDPMrO0N0AgBlLGF9+cK24bskCs3Q9J+F13faNJ4y8faFp8VnOt3cWYmha4SZdxEbbkb5cFQyYw3zAjKqa+gPh38b/hJ4G0e8sNI+JHhu7tmkSWX+39T81ruRMbC0m/AZdqgNjJAXPQV9blOGnhqUee6vq16n84ceYyWfZ/Ur0pfu4JRXnbd+lz3vwD4Z1vwRPrkEmvt4ptisc1udRKm6kQIqrJJcKAGbCsCCv8KEEZNd9qOmW2vWN5YTpJHC+AzRttJ6MGUj3H5g18+ar+1N8H9bshFP4y8L2yhAIFGv2+2BgCOApBwQSCM4I4xya0dM/bC+F2k6fBaHx54am8kbFebWI923sCcAHA4z3wO9fUuUXofIQpOPu20Pc49EsLa2j823hk8gKxmmRSxKAYcsR1GM59q8y+OMOv65Dpmg+G5W0rU7y7DRXk0SS2lxGEJkWZAdwGCMNjG8L6iuKu/wBuH4eFHA8X+FDCWw2/U0Yle4ADYY46DPNUNS/bS8BX8sHk+NPCEaPIqpeT6nEVh7q7Rh95AYD5Rg569Kxm4NcvfsOdLmjyrQsal4Y13WgZ9djGo3dqBbxkMIprtZMCNpElOIgg+VgQxdgxwPlau68MaQuhzLOtskBgMaL5TRsJ8DafNZhlWUcfKSOBjHSvKv8AhozwTqGoXg1v4reEdSgniZo5YdVgVLcEFDEsTMME/K2TkcEE12Oh/tCfB3WrlLO+8ceHUnmUbJm1y1eIuOowsnB7/MMV4zyylGuq8b83qyKeFjFc0tT2zTNfW8cIbZkj5Pnn/V/mQK5u88WTx68Hikb7Isnlt83DDOP8fzrDuPjn8MItLkspPiX4SaIKBEx1i3B4PO7DfSucm+LHw2BZ4Pib4OMmABu1eEgdf9qvTqSnoj0KcYanqt74u03QdPuJbq7i2RzFYgz4MnQ4HUnGe3pVrwv4th8Uea1tGfJjOGfnGew5A/SvH9F8beAtQvjcah8RfC7Q9Altq0X7wdSG+YDHFeiW3xs+G0CiGDxv4bjVRwianAAP/HqqnOTfvNLyFKnyqyTZ1es6kdMtfMESzMzqoV22DBIyScHAHvXET/GnSrWX7PKjSXW9SyRkgLGScnJ/iUDkcc8A1yXi/wCNPgu00rxRZxfEHQoVuY1uIZhrEAZEkHlyKrMxA2su70+avBX+J/hFJLaK48deFHWK1NvcsdWt2SSVXYCVMtjlGQMBjIQkc9fKx+Oq0lFUV110vpe3/BPJxk6mHklHqux9raR4u0rXEkezvYZBDgTbm2mInOAwPQnB/Ktnr9K+GtO+OXhHw/b2yaZ4+8KWB8/PkQ6rby+WwVm3ZMmNrMMEegUA1q6h+1lp1/p5sLP4h6HZOVYwyahqlpvOGzhpkkyDtJUEpg4GcZzW1LMU4XnF39DCGOVvfWp9nmVVwCwBY4AJ608Hjmvkz4VftL+C59XjTxR8Q/C0jwKy2c/9uxFUyfmyrOeSBtyenOMg5rqvE/7YfgKPUPJ0Tx94SmiUDMs+qwEMcndgB+n3eTjocZrshjKcqXtHdeXX7johioShzs9p8ceJP+ES8J6jqyQLdTQIBDA0yxCWVmCRoXbhcuyjJ6Zr4L8dN4qs7SS/8V27abLrdwUsre+vY2SYGSGJoHtIkYCVdqiPAGCGdnBFdd8Sv2i9I8cyWV8/xB8JrBpzG8tNOtNegWMXi7BCZSzAyIuZWPHXbxwK8g+JPjfw3460zSPFTa14LW+0+OS4mtW1lBdMI3ji+z/KxDtcAl9xTcvOZMgV5mJxCxHuRi7fcmeRjK/ttIJ6fidP8YoNTPww8Ppo+pGS3nvTeSayLgwxQpGjXK3fz/NwqlgDzzg8kg+bvr+p67ZwzTy2+nX4aWa+V71HgnIn2PAkmxlDjPmru4ZZBx8uT1X7QFxp2q/s4+GLqwt7afRbfW4j9mluLUtNCLVoxHvkZFc7XOXAzlQ+DXj1h4rtvEKLqUVro+iXJuIwNJsdXtjKEmDxl1iMm6RkcR7jGVO1shcDnzsxw85JOEei/BGccPOeIpxit+Vfkd7HZltNsJmwzT20c5YDGd6hv61lXloofJFek+MtDGh6l/Z3lGA2cUUBjPJRljUFc98EHmuB1rZaxs7kKq85JwK+CqU7SaR/ohlOJisJTk3oor7rH1j+wbaG00/xNdNIqRzyQworMAWZQxOPX7wr63Ix9e1flH8P/ifbeE9UsLqx8b+Hba4QPexr/bFtGYXR2Uxyh2CksNhABPCvnGcV7TH+2hqKeIYnfxp4Nt52jiintv7TgkiXkruDicxMGYhvlIZQSW2iv0PK8VLD0FRq05Ll62vuz+LeKM+pZlnWJxEIvlcrJrqkkr/Ox93yQhwxwCSMYPQ/Wsu5iezG+BdxHUHmvmL4Lfteab4h8aXUHijxz4XFreRgW6Wup2yxW7r0AzJuw4DkkjggA44z7/J8YvAkyusXjbw3I+Pu/wBr2/5ffr6nDYiNVc0b2210PnVOFeF1/wAE1Y7xYhllGSOvOfpx/OonuSZVB4YDJQHIWuSb4keE7fB/4SvQvJGTkapAcexO/pVOL4n+FvLmC+KNBCsNu7+04Pl/8fzXtxgnqjzryjodjdzgB1V1Cg49dxrJkbLFTkMGO4dx71zz/EfwpKF2+KNDAHHGowfKfX71Rv4/8LS8J4l0U84+bUoct/49XXCKick5Sl0E+IfxAtfhz4YuNVuFe4uDIttZWcKs7XVzJxDEuOhZsAnp1pnw58NXPhfRZJdYlS78S6i/23V7mIYV52AHlp6IgARR6Lnua4bw/wCNvDvxI8fT6tJrem/2H4buXtdNgkvIwJr3biW768qobZH9Xb0rvn8Z6MzBE1vTXUE/8vkXX/vqqUVJmTlKMbL5/wCRtXkx2OpLneMjjbz2/wD11l3aIVRvM2YGCfb3qBfFWjSD/kO6c209DeRk/wDoVOOsaM4ONa02RU4wbqNvMPqOea6oOMDz6lOdVXcTRjEjFgy7Cf4c9B6mop4EZA5I3oRgZxn3ql/wkWl4ydTsTg/d+0x8+45qlJrunXRRP7YsAAcsPtUZx+vNaR1d72MZpwjZRZr3IZo28t1RyQcYyPyqDJBO9FUDrjnn1FQx6roUEiPLq1lwOR9rjHHqfmrTbVtFnQKNSsiMZU/aU249etL2kY6Gqwk6ur0ZjzvEJYyD5ZB3Kqr39D65quXDRSPFLwG+YAHI9hmpdUn0yEOy6jZsmQQpuk6+vXOKz01/SVlAfU7MqCAFe6jH5c/qa7ISi43TPLqUZwm4yj+Z0lpZk2zSzKYYcYwoyyH1XuR/jUXjfXf+EH8Aa1r/ANm88abbPcRKrZDNjCj1HzEZ9qpL4o0hnUDxBp0XGG8y8Tj34br+leXftQeObC2+F1xp1lqMOoS6nPHAPstxHIoVSHY4UkgHao5rwswrexoTquVrJs+zyLAyx2YUMKo3UpRTXldX+4+IdRZrmWSQ43OxZtvTJNfdv7F/hWK7+GF1czAhywUYOOMEn+dfDhtiV6Hmv0Y/Zc0H7B8JrMhvJkaQlSD1woGCPzr8iyJueP509ru5/WniFy4Xh32PdxVvT/hjT8XWj2VhIGI2SSwIqEY4MyAbavgHcW89VmPRF+ZHPb6e9L4x8WeHLnSYrSbVtOd/t0DuftcWRskDEYznjbWPceKdEiDJFrOmFpULIUu4hx/dB3dTX7RSqOotdz+Oa9O0brV/l5G6Lxo4w4Kf9NPl5J/2RVeGBj5jMwZYzy/Qlj/DjvWW/iDRYCxOtafLMwG5ftkWF46ferQsPEOjw7gur2DHPKm6jORjsc4zWraim0c3s5O1kzTt7R2jgAiKlvkfPIbvjPrWnBaNImHQMVGFjfgke9Zdv4g0oQDZqliSvRftkf8ALd0rbt9a0oxRgatYBgPmC3Ue4/rivPq1bHqUqd9F5CRwFZVYJ9xcNzzjsKaYDux5ZXPY45B7/hVn+09HG5o9Us9uOR9pTg+vXmnR6hpSqn/E2snQdd06YP61ze1W52ui7WZDFAqtE6qPMLYU9mHv709pfncbmj2nmQNwn0qrLr2kxuzJqFoybuFa5T9OayrnxFpMbso1KzLH7zLdR7VH59a0j77OaT5W+Y2ruZQrIAEctgN15x19q5Pxj4wt/COkPe3W1mYbYrfP+vfBwAfwznsKi13xtoGj6dJd3es2NvCi55u4gc9hksASemM14H4o8UWHjfWBe3fiHQltos/Z7X+2LVfKGMf89Bzz1rRtU4+Zh7z327Fe917UvEGvDxDPN5WtRsGtpoSVNuo6In+z1znrk5r3n4c+PU8Y6TI0oW21eEgXEaH73+2vsf0rwC2k02BgZNe0UKc8vq9qM/nJWlp3iO20TU7XUNP8Q6FHNC33V1i12uvdSPM5FZqSTvcmLlLRo+mgwkO5nZiM7VY8j3FMgcs5WNdiMM4J6juMVy+g+OtH8T6cl7b6tZMDw8a3cTeW3cZViDWkNcsGuVP9oW2dnzOJ049sZrsSTWjMbtbm19peRnVG3KD0bgY9BU3ms6jGD83G1vmX2J9Kw21nTWY4vrN1P8P2hMg+xzU0Wt6eHBS/skZeN3nptH1561DijSM2tUdAszGX94QUHBJGCPYD196fGzETFWYNgBQcMD/9esVdY0/5ZHvLYq3X/SUO76c8VcOs6cUXF5aLGQGP79P5561zyVjs3L/nM8ZbrtHLDj86immaIRsWyDjAc8LVU6vZSS701C2c4wpEqDHrnnn8ajk1OyUsTeW0u/G4iZOnbv0pJIb2Of8AiTr0dlpsVmjsbi4bdjsEB55+uK8K+Jd2+v3RyMCGJIFxzgAf/XNd78U9bjuvE1tZQSJItvCCXjbIJbnH4DFcIYPtSTux43Ek+2a/O82rutiZ009FZf182f0DwlgoYPB0sS17zu/ven4Hzl470BoXZ9teazJ5ZIr63+LHwo1LQvC1hqt5AIor5mSNGPzqdu5d47ZGTjrxzXz94b+F+t/EfxfB4e0KGF76cM5e5lEUMEYxulkbrtGRwoJJIAFfDV8DVeIVKMdX0P6JyjiXB/UZYirUXJC93fTTc7P4ba14m0r4ZeGLfwmzyX174g1GI2McYlS6/cWuFeM9QMnnjHJyK/QXRZrm10bTUulVb1LWNJolbcocIA3zdxkHFeX/AAN+E9p8GtO1LQob4axLaXKS/wBpOkakPLBEZVXH3VJUYGScYyTXpqyLJhC6FOcYIBJr9fynLvqsPaTldtJNdFZH8b8XcQUc4xEqeGppRjOclLrLmk2r9kk0kX47jkgfeHOSDlPx7j2pktwGkV32Ln5Q6Hk/hWe85L+WrOsWMk7s4I/pSlsKG3IGyAHXoK+iUEtT84dWT06l8qjB1DtjqOep/rUcspaY5UrtGQynrVcRNGSqnIY4BbPyn29qSSORM7xtVvQ8Z9aaS7jlJqNmhGcOAw8xocdFOD9SKjS8j2sMkBTkCM/eNNdixPz542kkEAj1/wD1VBJGUiJKdCApjXn8R3rdRT3Oa7W+hM05aVmyvzLhtnGPqfWiO5URqgIYZ4xnK/hSi3k8pVIK9WK459s9qVdOuJY2YIQFG5SR1P4dqd49SoqT1ijRiuVlnzIwkZV+UMMYPtSSGQxFE3fKOmccd6q2lhMVUmKTzcdWGPwHtVxLWSPCyo5d+eAVJPpmuV8sXozWKmlawxjGi7Edmibo288H39qehd0XeRuH3nPT/d96TypJBJEY9wxgHaeD/nvWhpVrGJGDRtI6qAqMMY96iUlFXZt7NOVk9yg7gYkjJRSMZkHT0OOlMLBG27SrgZY5ycnv+NdO2kRSL865PHGDgVC+hqSCmQBn7wz+dYKvA3+qy6GDmTC5A2DnOMH6+1KluXl3sOCu1Ru4HsfSrd5pJjChC0SA8EZ5Ppg1UErQmTau4KeVC9/WtlLmXumbpuHuitH5GUMYMR4UA9T6ewqtdhSVywWXuxOQR7VeIeXBdBhBwR936VDDFC53lCqMPuEZIqk7ashrQgXcIGwpDscsucZHqD2FMM+6QZDMM5Rj3/CrkmzzpWBUxnseSB+HeqmzyWKorjZ3bnP4/wCNaRdyZJpWiPtYzM0iBS+ecFuvtmtnTbBXyGiDoP7nG0+lZFrPLvXOFjJDDYB19Pauqtb238kMXRT/ABcjr7muTETktEjow/LKXv6GF4ssyZ9BCHax1KIdM5wkh5/Krb6W4Zgnzo7cjoPw9T9aqeLdSh+3eGAjbt2rIuRyOYZa6WSSJHCsQrt0GetcSnOJ6Lp0pI+Jf2s9HMPxSD7Nol0+Egj2Z1/pXgN7bbFPHFfVv7Xunb/GOkXPTzLBk6f3XP8A8VXzHq8YhjYnivyPOof7dN23t+SP7D4KxPNkuHT6K33Nr9DD0nSrnW9VtNNs4TPd3kiwQxKOWdjgfz5r9N/Dto3hzQ9NsPMEktnaxWzFRxJtQKWPtxXz1+zB8Bp/C4Xxh4ktxDqk6Y0+0lX95bIwwZGB6Ow4A6gE55OB9HQRtFhsAqmcEnr/AI/SvueHstlhKEqtVWlK2nkfiHiPxLRznGwwmEfNTpXvJdW7Xt5KxcuY45kUuAOMrnn8Mn+VVFlaNSAQqty/GfzFEs6Ohwnysw+YHJz9O1QtKVym3LE8+pH1/pX2EYu1j8act7MfHceegRgqkA4XsPxqKSOUoHhBUH7wbnI9qeFCojkhyzdB0P1p0aRpHkgA4yQz5z9Par22Mk3JWZBbFXcoxIVvvKTnke/pVvKxgZ2hBzgnlvciq6LH5u8q+xV5VcbeKpXmrbiVSEt6McbvpVcrm9CZtRWuxpmXIKF1VD/Ex+ZRWbPqEjlolLRqMncrZ3getUmnllLZ2FsjcD/OlDrjgMdzD5gOB65reNLl3MZVG1aJMjfIGLAMTkMR2+npU9tPLbyMX/fKw56Ff/rfSq3lmQFgcnGBwTkeo9qVVeNW2KSVGAedv1PvTaTFFSvexYjn3TxptAgBJQM3LH1PpWzDctGoXO9wN2XOee+M+lcxJcmd/lUZP3VPJB962LGCSQx8cfxDP3R6knmsasFbU2pTbk2kX7qbZAkplMch6FeN3vjpT7BmuWcF23Lgg4wKr3cUUsRERLbCF+b7v4Y9K19PtFtrcLlmJ9Tnn1rik1GB3wi5T8itJaSckHL+oHBP0q3CGWQxPgKecjp9KtbMLwhB6U0QxgAYA7471zud9GdXsVF3R+fP7a+s/b/jNc2ituXT7G3tsZ6Egyf+1K+Z9TkwxFexftEaqdf+Mfiu4DGVTqMkMe3nKpiMY/75rwvXNRVbt7eFklZTtdgcrGfQEcFvboPrxX5rjq0frE5Sel2f1Vw3l9epgaGGoRvJxT9L6u/3iaHdLa+IrK5lYRW8UoaSZzhUHqTX6Zfsla/pvinw9qGoaXdm+s4pPsbXCxOsTOoDEKzAbsAjOBgZ61+ZEb7oSucn1PWv0L/4J/TOfhBqiIFAj1h+MgdYYv8AAVeS144nGpNWsnYPEPJpZRkXtefmbkk9NFf8eh9WxgKcYwO1RXEhRNwAYDg+4qFLvy8gnG4/eJ/TmpJ9rxtuYoCuMDvX6Ly2ep/K6mmvdM4SNl3nwkeMgjqp9K57V7UNKkqnY33gI+hFdEINyhW5ZeVLc8f59agurZVcGNQcdEc4ArupTUJXOCceZWkcrHZo0ytz8rcnbzn396vSJhiGjEeeM7clh/nvWqkSomU25B545HvUUkYaYAZaQ/d8vqvqTXW6vM9TmVFRMOayfK7Sdy8AZJwO5qSO1MaqsnyxA7shclq1miWJHXnYfu8fNnv749xUF85hg4DMHXOd3THTpVqo5e6jJ0YpXb/4Bh3cW8Oy7Q6nJ4HPp7VVaFJJWAZlMgx8q/qauSIzohJ6MDjHB/z71T1XVLbRtMutQumeO0tIZLmd1H3UQEt+gNdilyo4m1fU4D46+MdR8DfDXxTq1rp5mfT9Hub6O4zkQ3CbVhUAfeO5t+eg2V+N+oXkgudMuLmV3G6SSV2OWdyGYsT3JLCv0ZtP2t/E+p67c3mn6fb3+j69a3VtoWnXKG2WG4gVTuknf924ZpcEbh90Ahe/w/ovw71P4rX+gaTp1lpqiAX2q6zqVlIoubWyjfM8t35jqiBERjGuVzuHPzA18PmGMp42UY0ZN79GbxjKbskcdqlhrekT33g+40WSDX7u/t4JdPuYB9pW5IkWCNDngMLgE5/ix6V7fp/wCuf2SP2hPhZc/FkaXJ4XmMeoXl80JurJWSN/PtGADB5Y32rgD5iVIHXHuH7Pvw4+G3if4/8Ah3xvNo0vgLVPDmqeVqvhi7lmYT3EnOmXim4bzFOWAlUkhZFj6BuXf8FXfi94as/CPhH4Y+C7zRjDe6nPrms22kmNmjccxl9nAaR5pJCfvEpk9eeahRpJN31v+R60KcVF3eqPh79or4laH8W/irqmr+E9BXwz4Nh3Wul6UFx5UAkeV2ZckK0kkskhUcDeAOlc5dPpGoeCraK4vtXuvFNtcLbWULENYRaf858qPJLiTzH3bQFUZbgls1z3mKiTIG2STuWLN90Drj+QqSwa2TSzM1/t1BbhFSy8pvmjIJMok6AqwVdvX5s9q6ruV2aOTeqJLBmvbCTQYNGgutSu7uK5gvFWRrqMokgaCNVOGWTcjEFScxrgjJr2j9n79n3xR8ZvFk/inV9BtpfCml2sWpX02uX39jWl5BLK8KMLnGQu9JWMgDf6lhgkgV4xpthbanoesaidZjstXspIfstiVczXYdmDskg4QRhQSTyd4AHXHsfhf9pm517SfC2jePGuZtK8LvZRae+hwW1uUtoZhI6zRmMrOyqD5QICq7uzBic007ayG+5wWp/DhfBnjxtJ8R3cd9o1tKv2nU9CMk0NzF5ay7YXMYYM6uihmTClwSMA1wviFUutTnvLa0NjYSzkW9o8m/7PHk7I938WFwC2Bk5Peuzm8Vaz8S/Empa/4n1K51TUdW1IS3NxcSMxkkcEtnnaoVVA4XgBQMAYrNt9Euf7d8qKa2Pk3ErC6ikVozHEWLMM/eGI2wcc5HrWMWoya7jjaLPqn4LaQ2kfs1+HEdcPqurajqZz3QNHboT/AN+Gpb8bCF7uQv512Gh6V/ZXwq+Henbdrp4etruRcdHuS9yRx6ecB+FcvqELDUrWIAkvIFAUZJ5wAB65IFfnmZz5qs2u5/ZPBNCNLA0Kcv5U/v1ZLdRbSuOw5roP2oZUP7GPghbq5ggDX11bL5kqqxh89XGF6sAy9h3rz34ofEKx+HOv3ejahBMmq2rbJ7ZsIYmA5DZ7jpj1NeT/ALQ3xHuviF4c8CyiwbStGGmn7BA9yJi6xyukrsQq7WaVZDjngj0q8py+u6sak4tRutfRp/oefxzxRllbB/V8PWjOpC+i13i4Wv8A9vX9EeUWF3FGTDeTvbwFC6hoi+G2nb8u4Y3EKM54BJwcYqxczxW9le6fJAiyrchyDEQxCrwqs3zDLMcjA6AnpgSSeIJbzTrLSpJmu9K0oP8AZkSyjSTMrh3aRwu4ncAAXZsAbQQOKUXfmXUl0l5NLdOu2S4kz5hLDDZJJ9SM96/RbJO9j+TZaBY3un+CvEvhDWdF1e8NzDDBe38keYntJ/OcSRIy4JHlhTnvvIr60bxTqOjfDDxLpejX1xYy6bfWXi/R7zT5mjlgMUi2s7xMvOHiuojkcDZ718ZW+kalrNjd6hY6ZdXNlZtHFczwQs8cDOSEVmAwCxVtoPXB9K7L4XT+NF1GJodb1PRLGxtLm1R2k2ARTLsmgjEhC4dT8w6cZxnFcWKoe0nCqp8rje/mn/wTmqw54u7tYr3XhDWfiX458R3lna3dyWu57m5kaFiw3SEuxwOuSc9K7TT9OmjittNs41e4Vl/dsxCF1HyhyP4F4JA69O9SHU0e8g+yJNbmNZMfviwJPf6gED6VvaFZNpelX96y/vo4ZMZHPyqSfzb+QrkrVpe7E4pSlLlS6H6M/wDBKqyisfhb42WK4kuQ+vbzNO26aY+SgaVz2LsGIUdF29ep+4T3r4I/4JB+e3wc8YvOXJbWowPMPzYFtH19O1fe5717tP4UezTvyq46iiitTQKKKKACiiigAooooAKKKKACiikPSgDzf46xXs/gfZYRXctwbuLiyuDBIBzk7x2Hp36V8/33iHWvDEiDUbieJXmVY4rmRxJv67VODkn0Ne3/ALSPxkn+Bvw3XxRF4av/ABUqXsFvNYabv88RvndIu1GPy47gD1Ir5Jb/AIKkeCrq5urTwZ8JPFus6yV3CK2t4hKOQC7iPzHGM55U8gCvNr0pTndOx10pqMdUcT/wjPxI8OfFHXtWt7fWrOwa7Sxjuv7Ia9tbm2l3SIqBiGRN5X5lKgMSCR0r2vwz4Z+LepILlfC+p29myFXFw8VoysOVdImnLMCcgg7SAxIPGD82+Gv+CiX7TGheKBo934AuPFl5coPsun33he5tbogtgEeVtzngE7cZ9K9x1T4m/tz+JEs7/RfhT4P8OQMm57K7vYJJpOc/OHuAU47deeah4dSSTY4zs7r9Ttk0bxRF4p07TbptV0pnsNSeW0ms1n+0qsURCIxDFgSwHy89hgmsvU9A8S+F4Dc3/hh7O0yuLoWIZQ5bCg7ckHnHIHJ96n8MfG34o65ruk6t43+Ex8HeKNL0zV49P0p9RDR6tcFbURrHJyEDSFVBy2M5zxmvFPF/xK/bug+KUDaf4Hm06z1R8QaLssr/AEy3AAB3XGdyLn5su64ycHHFaVcNGUYpPZfqTTrJSfqd74vXUH062kvLSW1tvm8kPAYQecnCkD164qp4Q+GWv6ra23iKysLuWRpium+TErIzrkNIzH7oBPynjlScjAz09n8Lv2lPit4clX4iXfgbS9WQsunnTd7JCCF3GbZu3E8BQp4wSTSWn/DY/wANbaw0Oy8P/Db4i2sS7E1eGd9PdI84EbxF4h8o7oh4x1NeDHLL4mVSb0Vrett/kfo0uJnh8kp4DDu05X5n2V9vVmDP8JPj5oceq6tYaedVMreeLe18VC2vpNrHAChWSQlezSDqQOxre8AfBP4neLGur/XYdb8EyyBJEj1jWY9ReVwMbWWBSygDnLOCM4wayPiXof7bNxb/AG/RPFnw806/iRhDo3h4mJrkE52/6ZCUcqBx8y966f4VeHP2w/FdhaHxv4i8F+DYyu2RZ9Kj1O+4HEgWIpCD7Fz9O1e26S5dz87vqzQ1P4B/Em3hb7B4i0+WZ+TImrXlvIGHQ8jHPQ4qte/DT4j/AA+0WHWfEvja6v1kYQrZ6Fpt/qV6rlSQS0O4sMKcsYsA4BJyK6iz+A/xu8N3kl7bftJT6ldMG2WWteF7eW3kJ7FElBGO2zGPpxWTr/7Pnxa+IiXlv49+O81vpTR7P7O8H6FHp4ckcmZ5GckDGce/4VKpxW5bk2rr+vwPNfCN98OfH/iePRdQ+KGsL4zt5GEmgaVod3DqCyKQXLJPG5RTxuICryeRXsfgv4B+FfCXiB9XtbWfWpUnFzZ3WrxQP9knCFTJAiRDa5BwWLHnngmtP4Qfs7+AfgroX2HQdGhuJrlA95q94gkvtSPUtLJgEID0jUKo4+WvQ7C1Vrh/MhntIJuyj7o/2GH8J47VErRfujjFvVlS60iLUoWVpbm0kDAi9tZSJUOOpB+U44ypBU+lV5YJNX0u6tHkihumE1rNLHCGCSqAA4U9M/K4GehGK05bzydwRWDkkH5SOnAY+5rO/sQ6/qDn+z4Zrh1zJJIu3jAA3N2HAHrXM5SlKxuoxSK13qt3bTWyQaTYySPtR5WuCoZu+2IQMSfQAmuu0DSnkhkfVLNbYqAz2snlyLg8glgo6Y6e/ep/D/g/T/CKLKkImv5PkMyRYJBydiD+Ff8AJNbdtaeZM9xMjCVzjyycqoUkA/X3/KumNOWlzmlNdNhBYw3CjNtGkZ45jAZh+XA/WrK6fbAAfZocD0jX/CrO0+hoOcdK7FGxzOVzg/iLp9npsmia49pC1vaXQtLwFF2m2uMRMTx0VzE/0Q14B4s8LPoXirVore/S6gt9Rjiu1QNF5DPCTvcDAbIktydv8TMDlWyv1T4g0WHxFoeoaXcZEN5bvA5x0DKRke4zmvAdT8Bat8Qrc639tjh1GfQ7rTbq2mVysOpwq0LysoByjAEEDDcIVPWvGxdBVpqNruWq8mtGcuNo+3oJreL/AD/png3xOtvF/hPQY9a0SwstdtJrS21FbeZniMUMnmDzUJOQM+WCGJ2jrlSSvHT6T4o8LXs39sG9thdx4jisr5ru3uZfI2grEMSxbCWcuwKsVjBJ+Yn1DWJfEGg6xqlpcS2eoali0sNH0bSSbhzDaWpBlkIYAM53hI8kF227iTXEx6zZaXceGdTs55dPeeyha4G0x3FhI8s0FxGqA/K7fu9y46uS1fNOj9XqShGNurfz1Pja0OWWjOr0i/1jSbMiXUd6qgjV9UuHhEvKoXKsuFB3IxG4EMTjgiqHjHxD4phtdL3wbtYkn8tNFSxuBcxhX/fMbgRussap5Uh5UrG5OBVB7aaDRtQvbkRWemptZ/Kc3QuFPE0ixsCcELjIO4+Yu08GvQtH8Jat4t8H6fJpct3BqNjBEITqVjIsV+8SlEe4KkGB4gUORtdxvXaQxzWEozqzkpptPVedn/VggpTvGK1Pmbxf418SwalcXuq2tquk6Qbi3TTHUTRRXixoEWMEEtueb5lfLELg87a47T/Bet+HtEsvFnitry01C/GLPw9a7op71Nw+0iSXGYSgG5gR+72AsCARX0r4S+Dd3pXgGE+KrY3ttc6+bu7SPzdz3IhURpG5U7GaUht+QC4UHgZriPjL8PvGHj3So5rSK8+1+HrJdPmlmuY7a3jl8xn1ByvCsGi8teCSWZzng17FONRqzvrt/wAEzUKjV3e72RxfjjRvH3jH9nTSfCGh+H7mXV7fWYrdUivA9xcOLOR3h8vaozsQ85wxGACTXzb8OPHmu+KfGXgzw34gvDqGn6brWnpDZahCym0jSUQmIeWBIq4chgMn5B3WvrP4nnU/C/7O80/hy81e71Cx8V6ZcWt9aWkgvVYadvV9gDEMueTyDg8kHnkvA+mS+OvE+j654ptdVh+IS3iPbafeaX9jt2vpfLU3Ulx5YwCYRK8bN80kyhSqltvtYv8Adxd1fRfkfS4K6xNKMm1rHX5o90+J13bal4u125tXaSI3kqjepUoynayHPOVYFc+2a8x+KHhnVrH4IeJPFumxRXGoQXWn2dtbMwZlS6n8su0ZGPmBAXJ6NuxyCOl8Y6rd291qMlxpGpi9mvLmea0kspA6SNIzFGVQcAsT/wAB785qha2WseNP2c/jpps9rdS6ndaRb30MM1u6vLLBMJAqqwBPQDAr4jCx5sYuaPXtotz+q86q1KfDjhQqJPlinrq07JpeVr3Z5Z4Z1S11D4dagNXe10i0ivFu/wC07Axq8n2eCW6i8qIsdk5+ZXXO0lIxjcTWTYeOV+KUW2Py4fEHlBbq0mgRk1FdmBJBgqEf5gWtycMFBQ7gUbm/EFp4x1DQl8MWfgzXNP0i3mnby7/SHa9tmbassKXQjVXRtgGwZDbVJ55pvgXwh4n0zxvpl9b+GtaMVpH5r20thdQebDEA5GzyyQfL3qQC+4oSOcCvqZ0JSP42cZKTTT8/+AfW/hvXhp/hOPWpNHtUGnXQgggvYY0uLy1EKvAmURXVmLAhmO5WDjLY49A+GPjax8Iak/irUdHZtCaKQkW8ETxxKG2bmkEYLKucFjtOeoYkV4rZz63ruoLpt3o1wbK3ufJ0/V2tJVieGf7UYbecypyFEiKrsNhaMpJs3qy7uk6lr9qn9rxQDUbVVF1DpcVqI3t7eS0FvcWjJI6YVwUQ8HZJag87lJ8WpQrYeUKlLRLe36LZnTCfJ77b8nbr/kfY/hfx3Y6xr2l2Q0q2WO4VsRmK3iMSlhtlDeYRIhxtXYCTnkDPHqn9jaeefsFqWx97yV/wr4x8D+GRZ2v2/R9IvNQ0a6jQtZedHaNDKIlcQXZYDDHeXSVOpfGVJJHq/hD4y6k/jq00uO7t5/DYvJNPzeK4mjQIDHIZSSSS6shVx0KncetfVYfFz9mnX0bdl8z1MPiml+93bPb9QtNK0uxuLueygWGFGkfbbhjgAk4AGTxngV4f+0dqKeKodO+F/hm2szqPiWHz9WvFjXFhpAOJZM7Th5f9VHx1LEfdzXpvxP8AF+ifDjRV8W63JPJb6ckogghDSPPM6/KqIoO522lV7DceleZfCrw1qljp+oeKvEreZ4v8TzLfaiqDcLVMYhtYz2SFCF92LHvX0OGp889dkdOJrKnDzZ1mlaLp2kafaafYWNva2FnGkFvbxKoCRqMKAOwAH4082UBnG6KJmUkKQo4z/KrJIACqXYbvvHhjmq1xcRW4d7qVI1Xr5jgcehNe8rI+dkuaze5I0dvucLBEWGDuWMEZ+lTJp8TgubWCNlfLRgBccf596o6Nd6e2nQQ2F2lzaouEYziU8di2c/nzWzayo8KCOaNlB6lwQfesnJNJo0jcqR6fFcYXyI8NyGMY+WnWmgwvysKKMlgwjA4/qK1Zmit4wRINpPZg341BcTC4ZMsiJvw2x920djntUOo3tsbcsYu71sRvptlgBoEn3DCgIP1OP51VubO1LAJEq44+ZBgn8qtyGNi/z5ZvlwzD5wOhqErEVEZeEDIJAYYB9uevrRF21CzmvLoZl9aW9zIV2IACAP3YJz3x7VVh8PwxqzTW0TnaRkxDGexzj9K0i6m4ZpJIzETt+bgE/nxUbXJijkKTxsSCrLIwBIzXWptLlR57pvm5mZ/9iWSurfYIHcjJSSFNn1Jx+leAfthaLaR6D4Pvba3gheW4uEZ4IlTzAUQgkADHQ4Fe93U4DOUuFJIGRuA3e3WvDv2pZEutI8NRQvGY0u52ePcCQxjXH4cH868PiCm55bV66fqj7fgatKjxFhW31f5M+Z9O0dr6+t4AOZJFX9ea/QDwbZ3ml+BdDhsQSTDmQDsM9gPWvk34PeFl13xzbQuQiRRtISRxnBxX1jo+s3Wi6WljcXUMTxghDFhiy56eoFfGcJYWcarrKN42av0voz9c8Us2pVsPTwSfvJqTXWzurroZ3iS0szc6C1xYWMU39qQ7THbKGY7XOMkegNdINH0y5ZvKsrJVUblkNrHgn2GOnrXI645uNQ8NhWGBqayHJ+6PJl7Z6ZwPxrs9NuIElUrd2ykZClmBLZ6jr0r9SqQjC5/NVLVW3/Ekj0HTzGHfT7JznLqlqm4/mKs/2BoswK/2RYOQdwX7KgCj2OOtaFtIkp2iaIynjIdQB7nn9KsG6hVsCSA85x5ikAfQdDXnymmz0YU52Uk9DNh8N6SqBBpen4xuG61jWTH5VsWXhrSmiQjS7BiwBLC1j5x9BUIvbcbHM0ZYrgZdSd3+FXoL+3AQNcWwUDMm2VQFP+zzzXJUd0d0E+hPHpWjyJ/yCbNXHVRar8v44puo6Npa2paPS7MZwQ32dD+HSkk1C3jgOy6hG1uN0q4b6c0s+sWkgWP7bbKP48SLz7ZzXMo6po6XUdmpHNXWh2CkRHTbR2xlSLdAD7Hisq+0PTbS1kvLuw0+CKFCzu1tGAAOpwRzXYT3djJsxNbIB0PnLke+c14/8SfFy+I71LGzIFjbt+8cnAnYd8dwO3513qtyrY4Z0lJ8zex534v0zSfGeqC8n8O6O9rEDHbJdaZBI+3P3juQ4z1x9K5TxHpXhDwppL3994X8OvGhwsSaJZhpW/ujMX4k9hXc3c8FvC8ssihEUuwQgscDsO5rwL4hyeIvGeoCRNJvTZpkQxxREqi59e5PUmuGtX5E3u2csoy6LQ4jw7rlhpPjmXX7rw34euYb07bi0Gi2vk7PRF8vC4GMY9K+kNM8N+EdasIby08MeGJradQ6MNCsjx6H911FfON34S1tcBNE1AkEY/0dj0+g/SvS/hZqep+HJ/sl7ZXcNjMPmMsLDyz6+1eThsROE2prRjhzy0dz0+w8P6N4L1e31fTvDGjRlQYp4bXS7eLzoiRkZVBhgQCPp6V7Np9lomq2ltd2+m2EltPH5qyfZY8Y9D8vB7Y7EV515sE0WDNHkjuwrQ8J67/YFy0LTIbG4bdIFHEbf3wM9P73r16jn6TD1oxfK9mTUpynG63PQV0LSUOJNKsAvXH2SP8AT5asxaDo8jyD+y7EkHhPscY49D8tSKUkhys6kZyJIyOB6fSrUYRGJVt4PBLc5969GXKc0FOO5Hb+HdHyUOj2GAMsPskeMeo+WpT4b0eNeNJsGzzxZxHP/juKkWTYjbCoJPALYx+H9KVn80ojEAAYwDgH/CsXFNm6nKKsV/7C0VTuXSLBvmAH+ixjA98LQ+g6RFkNo+nyoxJ3raR4GO2MVNv3RYUqVyRhj/P1pY4pBgsp244O37vtS5EkJTm5WufPfjbydO8a6rFaW8VrAlwSqRJtUAgHgDp613PwM8P2viLxBIbxTJHaIs4jIBVn3YGfYYzivLtVv7nWNZ1G/mt7kPcXMjgPEwIUsdo6emK9a/Z8vBY67ceaDEJ0WP5xj1Pf61+SU5OeYTk17rk9/U/prF/uchjCEvfUIrR9krnaftEeFb/xh4R03StMg868l1GIRhvuoCrBnY9lUEk+w4qx4J/Zz8D+FPDttpt54e0zxBdL+8uL7VLGKeWaUj5my4O0dgo4AwPc+nIqvIHGDtG2pgK+sp0Yxm6tvefXyPyOWPrvCxwalaCbbXdvueSad4E8M6X4n8RaZZ6Bptnp6NbTrbW9nGsSu0ZDMEAxkhRk47Cuni8C6KIFxpenMGPDfY0H0HTNVeU8b+JiAQzR2gVuw/dv1q0t7ceUCA4KcfN0wa9uClKCsz5mq+Wo9P60M678H6Usqr/ZNlvGflWBMfXpzS23g/S9quumWcmT0+yof0xV945p7ceap7lXBwx9MVoaaJeMllZQDsI7+9dEm4x3OdX5rmQ3g/TJFIbR7UnHGI0AX9Kqf8Idpe3abK1AY85gGR9OK7ZIX3AMuV/I/jSTwuxXCZjJwSVxgVzKu1odXsm+rOEbwnpyYgOnQBX/AIjAp2+wOKnsfBWl8BtPtWbpsMYwPqfWuqa0iCLlGO7jPUt7VZitfnQ7VyBggDNaSr6aExpO9zCt/AGjlGzp9uTu+6VyBVmD4f8Ah/aQdLtzyfu5wD+ddGq5OB8uOwqQD0wK4pVZvqd0KaSOSHw78OZ2DSbdgTwcN+POar3vwy0Jo8RaTbkjkqd3P612LoSw/hA7jr9KQsduNp59OtJVJp3THKCkrM8w/wCEF0KJmA0yBjGxU4Lgr7HmrVv4D0NzGBpMEU5HILOcD1+9XbalaIsDMo8sjlmUdf8AGs62vFtnYLGELjgHqD713Ko6kbo8+VNU5LmZmp4D8PMWUaWm5eARNIPzw3FSDwL4ZVQPsjbiOAt1MP131oJrMaeZvaPcTkjOPwNY8t+9yZSjMcnk4/ID2qI0pTersJ1lHRWbK914V0WR2SK2nKDp/ptwCvv9+s6XwTpsXzQw3Xmdj9un5Hf/AJada3mnjgji+bbn5jgZJI61Xa4+9JGFK7wVC/MT74rrhFx2OaVROWpj/wDCH2EJ2lbpy4zj+0J+f/IlKPDliY12pcLkcbb245Pvl81pSySbpAV3RZyRj+VIsx+ZCynDdccfQ+la8ulzHnaaim0jNPha02nabkN2Y3swP/ofWlfwrZK2DNf7gA2F1CfLe+N9a6krhlGXUcFuM0juWUlyzc8EHBX6nvT3NE3HS5ijwtZq6v8AaNQiYsPnGpT4H/j+M1ox+D7Qw7XvNVQs2Nq6pOA3uPnqwGC+aP4mxx3x34qaW/s9Os3nuG2wwozszDIVACScduAazndlRd9zzj4jeFLc6p4EtodX1+3a48SQQymLVrgHZ5FwxGS3B+UcjnGfWtTVfAdjH4sFlbeJ/FriyiE90v8Ab1w673yIo+STnAZ+o4C54as34p+J7XQrT4e+INSU2drH4ghuZUALMo+xXZCj1boMetbngmy1H+xEv9VXZrOqyNqd7ETnypJMYj+kaBI/+2dciV6qin01N5TSpWtdnl/7QGgQaZpuiTR3uo3rsZlY6jePcOn3SAC3IHWuR+Cvwbh8b3E+va0tymlWz7bRbeUwvLMpyX3DnamO3Vv92vW/jF4aufFmnaFptvJm4uNSELyryIUMbF5PwVSfriu40m0tNGsbTTLFI4raziWGOPd/ABgbv5n1JNfOTyylUzR16tuVWsn1dv0P0ylxNiMHw1DA4ZtTldNrdRv+F7lCPwVCz4XxD4l253Z/tVzn8xUh8KZQf8VJ4iWLJAcajkZ7DBX9a0UnWeSZQu9E+XzG+VSw6gfSnLKWViMj+FuOi/Svr/Zpn5M6ri9UZtt4U8gENruvZYE4N6pz+OytCPwrKxGdf1ooF3E/aEJ+n3KsRSMu75iqqMBV7nsB6VdS8jYBcMzHoQOfxrOcX0Nr3MhvDUscR2+Ida4/h82M5Ht+7qtN4Vuw3PiXWCoG5XEkOMf9+q6nkA7QQTyD6/h60roGj3gZLHDL3PsfQVkmka3urHD3GgXDgsPFWuRyY5G+3II/78/pWdJ4cu95I8V64CemPspP6wV2lzBC24HIbqoHY+1ZzQtNC58tTjIBft+Fd9PlscdVzvqzn4vDl+owvirWC2MkmO1Ofr+4px8MamxUDxbrCKDk4itDj8PIrdjtvkU7OmP3jHG01Z+yv82FU4x91slvf2q20nuYWk9kcyfDOsp88XjfWIcHAb7LZ4Ue/wC44q/D4H8QSARx/EXWY0/hQ6fYnn3PkcfjWtDC5G+RslDgAHA/GugtYtjqts3zFec8j8TXJWaS0Oujdv3zhrP4Y+JJLhwfiHqQK9QdMsTz/wB+a308FeJ4QP8AivLyX5fvHS7TnHrhBXU2gJLEjbg5JPGT61c4mUgv9/oUOOO1edUnJvVnpUoqx56+i+IopQE8YSlmPAOl2+CfXgVppoPisYjHjQxydt2kwnP6iuma2WVSm7gHJI+99KnkO1Y23nb93b/L/wCvSnJSsrFwTi27nLHw14yLYHjmLOM86NEf/Z6rXegeNLKCe5fxvaeXEhkcnRE+6Bk8+b6Cu3DxrESxB/vHOcV5P+0P8RZvBHwc8Y6vbnyp7fTpY7cOOfNkHlR5H+86muZpqLl0R3UU6tWFKKu5NJerdkfmX8TvGsk/iC/t7SVvt800kt3OrYaHeSdgPZzk5P8ACD6njz5cRAKuAgGAo6AVFHALbILEnkszHJYnkk+5OfzqN7hQcZr8XxNR1qjZ/oXkuEpZVhIQXxdX/XRGxbz5iJ9BX3P+wC3iHV/APieDRNT07Tlh1NC/2+xa6LFol5G2VMdB1zXwTayNL8kYJ3V+gP8AwTctptJ0DxtDcIQZbm2mUemUdf8A2WvXyCPLjovyf5H594pV1W4fnGKvrG7+aPpkaR44RtzeIPD0uTz/AMSaYZI/7eTipYk8UM3OpaNIwzh/sMwx6/8ALausLoQcjBBy4IoECFM4DY/lX6upaan8UyjzP3Tk2i8SRxMxvNIQgfN/ok3I9f8AW1C//CQxuXkutKDvyD9klwB6f6yupaIYKKNo6sAP88VRuLdgAUBYL8u0fxe4raNnuYzbWyMCb/hI3kdkm0cNjlUgmGf/AB+qcx8VnBj/ALD287mZZ1IHp1roPNEQkzPyrdT1H1NZ80rfI2zaQeSp5NdUIXOSVTfQw3bxapCK2gM3BJ3XGcfXBxVKa58XA7xHoSjJ2kTXGM/TZXTSysjc43YJZR1P/wBeqbfMwBH8ORjriuuMO5yVanMrHL3B8XlmKxaCgPJ/0i4x/wCgVna/Z+Ldc0S+0+a28OCK6t5LeQvc3GNjKVYn93g8E12xUMuNqhugA6f/AK6+SP8AgpB8SdZ8D/CnRdK0y5+xWmv3zW+oMjgOYo03hB32sfvY4+XB64oryjGlJy2sYKzdziPid8O9evfhVoPw70i+8LXUa+MhpdzqOnXU2NOu7tfkSZWQbUVTEMpuJOOBzXMeMvGmn/A/SJdEt5Z9JFxKdN0rTdJhlay1F4r2Sz1iaaNy4neX7Mh8uT+CbC4Zcnx34U6b4t1f4Y63bfaNQsLTxDqtrd6RbiyW5n1bUrZ5REsUjSJ9nTzWhQyEMSQ237hr6P8AilZeEPjJr+keK7B/EWmeLh/ams+F9N0C6t7ZotRtoopryG43IzxSC6iuApIBbDNyCCfzyosG4/7O7JWT1va19L90epSajG99f0MHx1D4b1LQrK+s5tV0SLWdNgu2s5764ksJ1+2bZ7hnZDNb+ascUgBGR5fAJGD8c/tA6TP4d8dvos72N1NpEBsTNpS7oLif7RL5jRuQGlBbgO3JwOAMV9Wal4avNb+IbeIbDxfc+L9Jkm07WYdXufLTUIXutPuJ5rcQR5hkQGGIyAIAu5wR94HxTw//AGfb+L9Mvr7RtPv7rw94omvkm2vFHqcFujSLCrLlVXzERlj4yZgMYzXLCKwzvPXTdfj945RSlz9DxPx38JvGXw6njbxP4eu9Ht3uZrBJ5trwtcxECWHehZfMQ4yuc+1c1p1um947hPnTnyz1x61+pfwa8TnVviL8c/Cst1ORr2qW3izRYri2Kfa7a5jmeRoGYsqXCpJGQ3yjfCqnjNeHeKdc1XxT8Stc+Dnxg8HJqmoWs32fTvFelW32e8Rm5t32fNzJjkRsB97hwM1vXx9bDKMqdNTh9qzs15pNa+l0+xU2k2k9F958qfB34S6x8R9RuZLa4h0nSbUE3Gp3cZaIMSAsMY48yViwwgI4ySQBXtXiz9nLwrpN/axXd9q7vrWnxanbalGsEUZy7xSxG3WMBSssLjarj5SvIOa+pPCfw6+F3xU8IeN/hbaNpumaz4NVH8O6rC6K1xbQqttL5wVuslzFMzFgGxPG/cZ+b75L9b+98Oaq18l/o8c13aSXanYF3L5iCRsBo3OGVgT8wPJya4sdjJ254StdPbdWa1/4B5mLrVYu8H93r1PBviB4GvfAen2MEMguwstxNJPACiONyhQAeVZVwSOeGBBIOazLbxDrN4q6d4fujZS6uBp80tkoge5jn2o8cgXGQThWUDB25xya+hviB4ZnvvhVb67Fe6XqFrd3caRiCcM9qylwBK2MATR+bswSDswSCpA8k/Zj0G18S/tL+CbCFVmsLfVlv5VxkeXaq1w2R7iE8V25fiZ4ijzVlaS/q57GWueKlGMl711+J9q+N0gg8UalZW5/0axdbCHHQJCoiUfklS/ALT7K5+PXh6K/UF/Iu5rUPjHnrCxjP1BDke4FYN49zfXF1deXJI00jyFghOSSSawLLxBqnhfxppviCCCdrnSLmCeIRxNh1Q7imcY+ZWZT/vGvjKk+WqpyV1dfmf2ZgsG8Vg6mFoys/ZtL1cbL8T52/blR5P2rvihDuZlg1XMeTwoMUZIA7ckmuZ8b2iT/AA/+EMU15Fpkc2h3bC7lDMuRqFzw2OmSAM9K9h/aq+EviTx1+1B408Q6dpGoHwjqOo2N0dZWA7FglgtyXVT8z7A/IUNggg1x3jb4ZeJfE/gz4IW+kaNfvBFplxFPqB06d7W0ZtTmIkmYRnagBDHI6c45r9Hj7sY22t+h/JFVOFSpGe6f6ni9tCmjXtz5V5FdxJJsxC5eG425yx6ZAPK5Henmw1PUrq10ixX7Te3lysNsiYDSyMRgZJA5JGSTgV7r4i+Feg614t1bTf7P8SarrxSMyaromjzSRi4ZV+d7dcgqTncsZY9wScitHwL8DfEvgfQvEFx4k8I61eNf6LHCkVlosk93ZvJcIA8RkRQs6RJIxww2hgpOSRUUq/toqcYvW26t8zgnOzXY6XWGsfhP4Fi8Aafp8tlcGKxv9UlOpRXcd1qCeaTcxNCSiqocxCPJOAM85J4W13+MLmdVeWTXoxJdW6geYb1RjzIiT8xkCjcuSQwVlABxmBfAPjTzLYnQtTurcwxiR5rGSJw2XJyrKOgCjqRx1q74d+H3ik6r9qOiT2yW0bSK89zBA27gDbvkBJyQcDnAJ7V41aFSVV1Lfh0OKKck5NXbOMgt0XXLaCwKvb6hAb2CKM7mt2QnzYz32gfMD/dYdxXYap4gtLLwVNdxyLMouPImJfIjDqHXOB1YHj19K2dK8JtoWi3w1ODT01EuZLRW1ixjaJ9yqDuM4IBR5cjpwAetVfDHhqx1j+yNN8aax4c0vwto0clzbafFqNqo1K6DRpGt1ILg7lCF+VHRNuPnJrtVP6wlJppGsUrX7n3h/wAEi9bk1v4O+NJBN5kUeuKkcWwL5Q8hMjgc8855/pX3sOlfJn/BPa10O08C+Kl0J9Ja3/tNBINFMYgD+UP4YwArYxn2Ar6zHSvap6QWlj0KfwoWiiitDQKKKKACiiigAooooAKKKKACiiigDzj45fEzS/hJ4El8Rawb2LT4p445JbKynu2j3E/MyQ/OF9WAOOMivnHxh/wUA8K6f4au7/4b+D/GPjnWZIz5Mkfhq9SzVx0FxKyK2OuNiseK99/aT8f+KPht8NZNZ8IeDdQ8d6yLuKFdH02V45mRs7nyiscDA7d6+Jvib45/bP8Ai3oVpfeDfhjqvw4S1kaVPs+sxC8nTbgxzQzyKDz8wPlq3bvzzTinI2i7RK/gb9v34r+M9Tns/wDhSHjXV9TZmKppFxIkQQfeDLLaYA/4EOldDr/7RX7VaXEkumfs6W9vpK/Osd3eia9dABkHbOBvPPAj9sGvNfhX8Sf24viDp/8AZK+HNVnNnL5M114q0i3so8jrulkMZkwccqjHBPWvR9G+D/7bWj6qurXPin4fasATK2laj5DRNx/q/ls1YY7ESDHrWTjrsaKXZnTfD/4teNviX4Wh1jxHoet+Btf0+6nto7HU4Rb3Hl7UbeCIo8qc7Q23+Dkms2L4p2vifT47xNP8dataXiidJx4P1S4SfcOHEnkEHIxgg4Ixitqz1L4kz+G7uf4qaDpvhvxLFFdeXZaTKJbZrZYyY5FIlk6tv4yMbegry3xt4S+JGnaJ8N/HPw787xMdO8OabZar4Hv5Q1rqFpHp9vKz20LkB5sNJu2HzQNjKCM16WHw8KyV3b8jzKlR+0auekx/E+SyigRrH4kxo2II4z4Q1bafRB+6rRHxR1eBNlvpvxQX0SPwtqg5/wC/deWeFfjD8P7rxV4m8SWfxl8LaZ4Y1mGwj0vRLmeexvIYo4ZxPaXkQj2qzyTIWnXOfKGOAMeC/Gz9ohfCXwv8LfD7w14s0Xxn4lSxeHxJ4v0mzJRgGIgit55EVzJsIMkwGSVXBB3V6lDKZ15qnGOvmn8+nQh1HFc0mfXd78ZNZj+X7F8VHKtlo38JasQD36xEVAnxk1nflNP+LIYnlk8JasufyQV+WbeOPEDsWfX9Xdj1ZtRnJPufnqM+MNbbrreqN9b+bn/x6vof9U+819xz/XfU/Vg/FjWp12SaT8WZskZD+FtTx14PK/rVhfij4hlGV8P/ABYfBzufw/eqc+vzOK/Jt/Emqyn59V1B/wDevJT/AOzVVmv7i4H7yeZ/dpWP9apcKJae0X3Gf1y/c/WW5+I3iSVgW8OfFdgM4/4k1yMfQebVCTx94iI2/wDCK/Fph2H9kXH9Z6/KMEsc739jvP8AjUqnGTvfJHPzt/jSfCcf5/w/4I/rzXf7z9Uf+E41wMSfBXxVYk5O7RpOfrm4o/4WZr0ClR4T+KlsGOSBZeUD7/8AH0K/K/cGPJLZ9SacixZ+4nX+7mh8Jwt8f4f8ESxzWqufqinxP1wlW/4Rr4ms4GBv8oMPzvKQfEzXwSR4X+I6g8nNxbL3976vy0QWytnyY8j/AKZirUclsQcwRf8Afof4VP8AqpBLWf4f8Eax8vP7z9Qj8SdeJy3hf4gc931KxUfrqFDfE7Woxg+HvGi9sSa3po/nqNfl5K1swx9mgP8A2yX/AApEitXODbQY/wCuSj+laLhSnvz/AIf8ETzBvv8AefqGPilqpI36F4pQju3iLSV/9yVUbnx/Nc/6/wAPasRvL/vvEOig7j1bJ1HqccmvzKlsLQISLaEDH/PIc/pWVJBAjHEEXHH3BWsOEqe/P+H/AASXjm+/3n6hDx0i4A0C7VR2/wCEj0P1zx/xMKX/AIWPJErNHoVymeCw8S6F19/9P5r8uDbxHOYY8/7gpgtoR/yzj/75FV/qnSWvP+Bk68HvE/USP4jvAEB0SR5Ao3MPFGgpz/4H8VHJ8R42be3h5dxIJZvF+gqSR0J/0761+X/lRAj9zHj/AHRS+RGesUf/AHwKtcKUkvj/AAD28b3sfpzL8Sxkk6Bbkn+/440Dnt/z+VA3xPWMq39g6cm37pfx7oCkfT/STivzOW2izkwp+KCpPLiQ8RJ/3yOKpcLUv5/w/wCCL6wuiP0rb4vzNfXF0LTSImnZHZG+IujYDLEkWcCbqVjXJ+vrUn/C3lCCNrbQDnIKj4i6QQfwDmvzUikWOQPsBPqBXaaGY7mOPCqCfQUT4YpR15vw/wCCH1m3Q+8W+L6QIoFv4ejX0PxE0sD+dVpPjHbswLw+FSVOQZPiNpnB+uDXx6lgki8qD9RUEtpHEjnyxjsMAVzrhuj3/r7zT69N6H2SfjRBHjjwlwMf8lK00Y/8cprfG23ddrjwowP8P/CydMI/Va+E72APKwCnH0qg1mD1TP1FdC4Zov7X4f8ABMZYpb2Pvn/hc9k2Wa18Ls3I5+I2lc0p+MWnnGbHwsSORn4jaTxXwVHpyMOYx16Ypy6VBuLGNSMcDFP/AFYodZfh/wAEPrK/lPu8/FfSZAN2neFCw6f8XC0k4p1v8VNPTzQYPDLKxzsf4iaRgDHQe3+NfBRtY0OBGo/CoDEoH3V/75oXC1B6834ErF2Tdj79j+LdhbMpS08Jxleh/wCFjaWMfTAp3/C9YFfGfCIx/e+JOn/0SvgAhWP3V/KheMYAH4Vf+rNJbTf3f8Eaxd/sn323x0tHJJPg0nGMt8R7D/43VGf4xaW5cOfARGej/EK0P8oDXwkGb1pyscZzSfDFN7zY/rcVtE+5H+MGjqNxm+H8Xf8A5HqJz+QtaksvjfpMBJbUPh9+HjNgP0szXw35r9yfzq7oWi6p4p1qx0bRrG51LVb+UQWtlaJulmc9Ao/Akk8AAkkCofDVCCvKo0kJ4tvaJ9tr8edKRxnV/hwPUDxhPn8xYmpx+0Do6D/kMfDfHo3i+5P8tPr558d/sWfFj4eeBL3xXqWn6XPYafCbm/tdO1Nbi6tIR96R0Awyrn5ijNgZPQE14Kbp17t68Glh8iweJTdKq5W7FTxE4W5o7n6Av+0HoxOW1j4b5PYeMLkfz0+oH+PmhEE/2x8OenbxfcZ/9N9fn+105/iNRm5c5yxxXZ/qxR/nZKxd/sn383x/0FW51z4dBccgeK7kn2x/xL6rTfHzw7NC8b6/8PVLoVLx+KbtW57gjTiRXwM07YPOaheV89cYqP8AVyilpNgq938P4n3U/wAbvDqR7f7f+H77QBlvFF4zMcDkn+zan8MeNrLxzrXk2F7oN+LdAXOhajNeBdxP3/Mt4dpOOMBs89K+CSxzyTivcP2bvFS/Dnwf8T/GL4MmnWtpBaKf47qQyiEfg2GPspr5PiLI1TwEvZybldJLvdpH2HDGLhRzOFSS0Sbf3M+ipv2lNL+F+sapYaNr3hOHWlkNvdTa5c3YNqynBRFhtpVY+rFiB0xmuc/4aFsb/UZr+/8AGPw9uruZtzyvqmrgnnpxp3AHoOB6V8JSyzXVw8kkjSyyMXeRuSzE5JJ9Sc1NGpTGT0p5ZwtTo0oxqSemu+l+9tjszbiGri605pLVW2V7dr9j73i/aJ0grhvE/wAO2Hbdq+sH/wBx1WYv2iNC7+JfhucdM6prJ/8AcdXwRG5xViKQrmvqVkFCS+N/gfDOrbWx9+wftI6Gn/MxfDZsdAdW1kf+46rQ/aW0WM/u/Evw0U/9hLWT/wC46vz/ABOw6H8KcJ27mtFw7Q/nf4Gf1hrZH6Bx/tN6TwT4q+GKgH7p1DWf66fV2L9qDRQOfE3wybHOf7T1gf8AuOr88RcN6il+1P2NbLhrDv7T/D/IPrMl0P0R/wCGpdGAGPEnwxP/AHGNX/8AldUy/tS6GF/5GL4XFuvzaxq4/wDcdX51rO5bgk0jTN61a4Yw99Jv8CfrMm9j9Ff+GqNJByNd+Fbe48Qasv8A7jqd/wANT6YT/wAh74W/U+JNUxn/AMF1fnOJCSMnNPZyOc0S4Zw7+2w+tNfZP0Iuv2ldGla5ca78My0wCsv/AAk+psoAXbwp07jPU460sH7TmiW8aIuvfDEKqhQP+El1IYAH/YNr890+dsA1BN8rt3rL/VbD3+N/gWsW3o4n6IN+1Fo8hwPEHwvH/cx6of8A3G0n/DT2jspz4i+GeDjpr+qH6/8AMNr87VYjkHp3qSNzkHd145pf6r4X+d/gV9aa2ifo7ov7QcHiDUIrDR774f6zqEgJSz0/VtXnmbHUhF0wnHvUT/tN6ZG5SXV/hrGyMUZX8SakrKw4IIOnZBzng10v/BPvQtG0X9ni217SUjGu6rqd5Dq96h/fZikAhgLdVRYyjhehMhb6c9+3H+ztY+KPCOp/E7w5p5g8U6YRca5FaLxqNn917lkH/LaLhmcDLJuLZK5r4/6rhPrrw024xva+m/n5HWptx5rK4D9pjQxHg6r8NFyMZXxJqB/9x1Sr+01oXQ6n8PHTGMDxFqHHv/yDxX55C5bI+fPoR3qRb1xn5j+dfYrhei9FUl+H+R5v1yW3KfoiP2mPDpUK2q/D4/LjnxFqB/8AccafB+074ft2Zl1b4fDcACR4i1DJ/H+za/PFbtyfvHmrAmdoyd59Kb4Wor/l5L8P8hfXZJaxR+iaftV+GgQH1fwASP8Aqa7xf56bUsf7Vnhon5tS8EH+7t8ZSjH52NfnA0zg/eNO+0OB15+vStv9V6XSo/wJ+t/3T9J1/aq8Lbf+P/wSWP8A1O44/wC+rIUyb9p/wtcBgZfAjj/pp43h/wDkWvzZaZySdzD8ab5zqD8x/OspcJ0H9t/cjdZjKJ+lcH7TvhlG4n8FKD/zz8d24/UwD86tJ+094VHH2nwqCf7vj2zP84xX5lLcSKMByPYGni/de/NVHhalHRTf3CeOcndrX1P0ys/2nfD1rLeOmq6FLHcsknkv8QLApHtXbhPlGAevPcmpz+1PoDEgXWhHd12+PtP5/WvzKW9LZ6UG7IGKX+q1Lb2j+4j660/h/E/TB/2mtDlHFzo3Pr8QNNP83pU/aQ0x33RXWkZz1Hj/AEsH/wBGCvzLa+Yjn9aRbknqB+VS+Fqb/wCXj+7/AII/rrT0R+nsH7SscRYxvZuW5Jj8d6Sc/ncCpX/aZmm6JbuCDn/ivtGU/rc1+YAuGbHOBUMhBxna3bkZrN8KU1tU/D/glf2hLqj9Qov2j51dStrGo/2PH+jH8h9rq3F+0jOAf9Gbr1Tx1orcfje1+VxYDJwvHSovNTG3apHuKP8AVaC/5efh/wAEX15y6H6uf8NHXQAIhnGTz/xWei9P/A+pU/aSmbA2352nnyvF2jNj8tQr8nSydfLT/vkU3EO7PlxEnuUGaP8AVaH/AD8/D/gh9dv0P1sg/aLu1Q7U13dg/wDMyaOw/wDThVmL9orUWHC+ICcc7NY0lv5ahX5F7bZT/qYPrsWlBg5xDDj2Raj/AFWj/wA/Pw/4JX11b2P17H7Ql/Iu2SLxOVI6C/0x/wCV9UMnxquJLoybvFohMe02wOnEb92d+4XuemRjpX5FgWijLQ26qepMainsLE4/c2renyJip/1YS0VX8P8Agi+upvWLP11HxrkOT9i8Yv05ENo/8ro1MPjZeYGNO8a/L0xp8B/lPX5EW+nLcNtt9JM5HGIbQuf/AB1auHw7dE7W0O4RjyA9kyE/gQKr/Vxbe2/AHiUteRn61f8AC59QY7jpPjgnjONGVv5SmpR8atT/AOgT499seHnOPyY1+STeFrvHGjsrH1iApB4X1FDhtMWIesjxoB+JYCk+HoresvuJ9ultE/XNfjHqQOf7M8ejPJx4YnP8gaePjHeR8nT/AB2n/cpXhz+UZr8kYvDdwfvXOiwHONsusWyHp/10pw0FsEtqujxLk8nVo2/HCFj+lYvI0tFWX3Fe1XWLP1r/AOF0XIcsbfxwrnru8Hagx/SA0D41zg/N/wAJsmeok8E6nj9LU1+SMkDWTKV1u2mPXNpcTvj2zsFMXVL1R8msXoA/uXM4/rQ8jttVX3MXtafWLP13Hxs3fM8/idTx9/wZqgP/AKSVU1L4w2ep2d1a302uG3uAFljm8K6oAw44/wCPTIHFfko2taoPu6/qSfS+nH/s1Oj8S63A3yeJdZBH/PPULgfrvFL+wm1/E/BjdSl2Z+rXiD4vaD4iSzi1nULi7is7tL62S78M6iBHOmQjgfZRyNx6+pqxd/tHwyavbTL4stVsPJkFxHN4e1BZWlyNhVvswAXG7Oe+K/K628ZeJI8EeLPEII/u6pcD/wBqVs2HjvxA0rtN8QPFenHGBJHqFzN+gnXH51hPJJR1UtfRlxqwT1X3n6qeBvjfF4v8faZpltqqalHPHKzBNPmgwwUBTukiUZycYz36V0/ijxdY6QrXE0WoWxR1QypB5qntnKEkdO4r8qPA/wAW9b8D+N9F8Sr8Vda1J9MuRcDT9Yhvri3uF6MjKZXAypIzgkZyK+vr39pCH4hxQeI/BN5fS6VO3lzQSSxxNBMrnerIwYqwGCA23cMEYBr8u4iwmKwNROrrBvSW1nZenY/V+G6eGxzUaatJKzS62be1n3Pbbv4/2GnpH9p8Q2Wlh2kWNdQt2Bk24ywIUjHzAcnPB4rMl/aa0AH95488MRsBgNK+0/qBXyh+0X4/1GfT/D2qaf4h8Q+B5BNc2t8/h2aWOG9mKRNGXijuI0jYRoemc7ia+eZfjb48sztj+KfjhFzwTqc5P/pR+lfY5FhKmOwUaylfddXs+9mfG8QYenhMwnSceVaNLTqj9Nov2p/DY4l+IXg9u2WvEXH61owftU+EzHs/4WD4LGTkkalGpJ+pavy2T9on4gRSKJviz8QPL6HyNQfOPbdcVLc/tH+NxO/2T4o/ESSE42m61EBvfIEpFe6snry1Vvuf+R83emuv5H6or+1N4aCAJ498DMPQ6xAM/nKKWL9qHw7GuyLxl4HPOTnX7Xn/AMjV+VB/aS8ejGfiL44kPq+oof5k1Gf2kPHBbJ8beKn95b2Fv/aZqHlFZdE/v/yL5oP7X5H6uD9pHS5VCw+JfBMwPpr1sf8A2tTW/aEtWJB1HwnPubrFrcJyffEpr8sbD9pbxgsyre+KvEUlv/EIns3cj/gcGKlX9ojxRJcuP7Uubi23nab2OxaXZk4z/ohUHGPUVP8AZeI6R/Mi8H9r8j9T0+PRI/dW2gzk5x5eqxlfyDHNRj4761c3rQf8I/ZS26QLKl4mppsdizKY9oy25QAemMMMHNfl0PjvqikM9rb3Ld/PtNOYH6/6BUcnx81HeGPh/QHGMFZdJsW/UWw/lWbyvFXvy/iCnTStzH6pQ/GnVywz4bglGeTDebs/+O1q23xu1mNV2+EnKr2W4JB/JK/Ii5+OerySbodB8Jwp2STwzp8ufqWh/kO9K3x01mScyR+GfAcKMB+7TwjZ4Bxzg7cgE84pyyzEtawv8yU4Paf4H6/P8e9VL728GXL8bSBMx/8AadSp+0Bqu0b/AAXqJXbzskbH/ovivx/f4860B/yK/gQdsr4XgU/oRWDqHxQ1LV7qJ5LDSbGOM58nTNOS0R+v3jHhyOf71ZLKK0tHBL5miq6/H+B+0M3x+lbareDtU3qeCDtwf++aaf2h2jciTwjq5ZsdCOT68ivx6s/izc2e3ZoWlPjkF7jUT/K8ArUi+P2tW6lY9F0dE6YF1qq/yvhSeUVkvgX3j9v/AH/wP18g/aCkdHEvgnxEyEcEQhsjv6V5l+0B4uT40fDPVPDFvoOvaPdXj28qXFzaq8SeVMr8qrZIIUj8RX5fXnxZi1KR3vPBHhq8Z+rS3OrZP4/bqzLv4haCiMv/AArPw2Ay4Ij1PWE/le4rmqZPVcGnDR6PU6sPjZ4erCrSnaUWmnbZp3W/mfRt9+zdqG4mbxdpVr/syxImPY5uOPxFSaB+zn4Z1A3seofF/QtJvLEQvNFPZo6MsoJVo3F1hgCpDDqCBkcivnTR/ifoujRj7B8ONFsG7G21bUkI/Ezmuk8JftBwWHxM8K6jqGiQadaS3S6Ze38l/cXqxWc7BJcxTsVICkt2IKggg18hj+Fo0KEqlOnZrXe5+rYDxAzjEV408RifdemyVvwPprwv8FPhvotzvufi1pepOp/5ddO6D2HnHn3r3P4JfFT4c/BzWNRjj8XR3GkapHbwQ3EnliSS4DSkjYhYqmzGGcjkkccZ+Ufjxqmm+ClvbHVNNivbuOc20VrAy224hvmOQrbVA9j1ArjF/ap1NYgGtdcdQOB/b1u2MdPvaea8jhvJZ4lvGKm7JtLXrbU9bjrO8TToxy6WJ9pzpN/Ckle62Sd+u5+o6fta/CuKQrc+MrKF+wkIY/kpNWP+GqfhZKoWLxjaMpBDYhmwD65CYH51+Vg/a71K0kU258U2n/XHWrHb+R00DtWvH+2Nrc8QP2/xe69SGv8ASX/nplfoP9mVm/hf4H4h7blWrP1Ch/aU+FsszRJ470Z5XOPs8c5Mrcf3Mbj+VWW+Pvw9CAt4rtvL9klBI/74r8vf+GzNUChXvfFoAzwV0aQf+kS0i/tiznbm78Sg++m6O38o1p/2ZX/lf4E+1T2a+8/S+5+PHwzUoE8ZWWz7pDeYB+Pyc1BH8aPh3JDI0Hiy0njUnJjSR9v4BK/OOH9sqYAZ1XxFGcd9E01sf98yrU3/AA2WZj+/1vVXAGMTeF7ST+V+taLA4mP2WZOcXpp+J+gs3x58Aw5zr3I4H+hXR59f9VUT/tBeAfLx/bs0xPzER6Xdtk/hF0r4Cj/bCs2z5mpy4P8Az18ID/2TVhU0X7X2jZ51O0H+/wCEboH/AMd1Q1o8NiF9l/cZexi3dv8AE+/bX45eEdRYxQXV3KT826Wwmt1Uezyqq59s14Z+0P8ACCL9pLx94RuJJzB4R8O6beXUcS3dik95qDshhiIknBEXyKzNgghSvG7I+fW/a+8OsCJL7TOR1Hhq9X/2/NSxftX+CJUQzS6LK2OWl0m/TP4CV8Vz1sHXqxdOUXZ+TKjCMH/wT0zw5d6SdD8P6rqvhu80XTvBOsWWp3uqTJCb9kigZYraxhglaSZnuXLkEeXgsSCcivEPE1x4utvG1tq114T17TL3SdVnvraO10GKa1XfNPMsbeXIFkH+kne0oLMAFOBkV2EP7Wvw8V1Ms/hwHbt+aHVVI9elu+KZB+1B8MIdRkvBf+HIriW2W2Mb3mrrCArMwZY/7OYK53cnuAAelfMw4c9hQjQpxkkn2f499zZRvGyPL/DmnP4L1PW9Vs/CWvQajr1rcaGrSaW1slnbSMomkEcatt37GUP02yHC965nXZri61671N/DHjS0mlmjnabS4yjM8aqoOXtiAPlB2gYzmvpCD9rvwDHtZNV8NgHoF1bUkx+elCtqH9rfwi4wut6PCvVPL8S3aZ/7609a1eSTlJN308mQ1LaW3bQ8D0T4t+JJx4b05NL1zTIbC1u9Fj8QapZyNJaW9wxKQyGKCFSpcybSW+UOT/CpD5fix4g8RfEVLvVUVPFtvbXz33iiOe5zaxQx5lcJ0JeKEICGH+sKgAmvoBP2svDbMXXX9LPof+EwGcf8DgWrUH7VHh6dBGNb01oscp/wmFkAfbDyJxXNPIZObld8u9rddr/cxOneXN/l6Hy78LPE138NvjhN4e1a6Tw1ZX9xcadqs1sGuSqyxMCY/OZowwUpnK5GCMgqK2viN8R1l8J+HLjSfG9rqCx3N7C8Nzp+nXClFESwsqtB8m5Wk3ZOcuuO5P0l/wANR+HcNG2pWzozEuB4s0h9xPUkNeCrVp8fPDeonMcqStjomu6HIf1vxXLVyCpNxalZryXazM3SkndaP5HyX8IPH2k63pfi/wAM6t42n8La1d3NndWd9DcQ2um/ZVmzO8kUIjUyIjM2Mj7hxy1XP2e9dHjTV/Gt7eeItQ1K18PWE0SSf2pcRx3EkkyQQSAiRWxsEjKOmDggivq9vi1oVwDutJp1B5/0jRZh+l6asw+OtMu0kEOjXcizYD7LDTnEmOm7ZMd2MnGeldtTLansVTTs11PYy+tDC14VppyUWnba54ZY+HtP1fyYI55VaQgBm1S5IGe5zKeg5rl01tdFbVLnS/EmojTIp5BBdvfTR+bAGIRyrP8ALkYOO2a+mG8WWDMyP4bv2ByCB4ZikB/74Vqq6xc/D2x0a51DxL4YsdP0lFCz3mteEFgtUyQFDyNbbRk4AyeSQBXzlTIMTW91Vbffc/asDx9gMDzVHhLyask7Wvpq9Lnx7B8ZbvxHPqHkpKkGkjP9qweeXmUvth810dSGdiVJZhwOmRXofxP8Y6p4k+Guk/Fvw5JceGrPVfFNzZT6RbXrSRxpNAJIs8DzF3QzAAjaoYKB1r6Fh0z4Uaba3cH/AAjXhzS7XUfItZkn8KG3jug8iGKMk2qht0mzaM8tjFPisfhXbQ6z4N1WHwdF4etru2vI9Di0m4by7gxMd8qJBtQ4kOzBwVcnFe1LLa3slTcrq1vw6n4ricQ8XXrYia1m29FZJt30XY+Btdi1jU9Xk1jVdSudG02+hEcdnbGaCC5I2B1U8xwF1LMDjryF5BpvjDW75LeS4t1N1aabqMV3pE8emLcQRRwoIoVeREVWwkW9zIn7zG4jOSf0I0HS/gTBLqM+h6F4F1y+ku4oJrG204XDvd4cxQskqFIpCEkIDAEBW4wuK+Yf2u7XSfh78SNFTRNBtdBnv9Em1a6k0SY2VnbzO7xKYoFwsbAQHc64MnRhxUwwlXDQUZO6VjnTUI738j5zfw2dXGnatqVzpt5qniJ5dRa1tUiMlvGXOHlWMCOAu24rEOQq5IUFc57WVvprx3UKwRzB5NjRbd37vaWPHb5uvfB9KoWkd1Hq99a2aMTKqgjeFCo6gk7jwvXAzgc1cWzk8RatZWVjbLDqUggsLKzM2wlx8gIJG1sj/aA59KivBzipIx5ZSbt1Oz8PNbXNvplvJETusZbpiWz8wuJDx0weQMemOeaydd16WawktLZ5ILNX82OBnDNG+0ghXHQHc3A4yQevNaviLQ7PQzFFY29/c2FlcOZflMrJYAxhy8oIVQ8pnCrgAc85IrnUs7rxp4k1QaTHb2y3Mk93bW8tzDbwwxDdKYyzuijZGDwM9AAMmueonLlUdGhU6VRNxZ+pv/BK601Cz+CWqreQ2qK98ksEttdpcNMjRg7pCrvtkzuUqdpG0ZHr9tYr4D/4I/MJPg943dRgPriN0x1t0r78FerSTUEmerTVoIWiiitTUKKKKACiiigAooooAKKKKACiiigDyT9pn4vWnwQ+GMnie90TWPEECXcMBs9DjV7jLZ+YBuMDHP1r4u+J/wC2R8c/Fug2+ofCL4IeO9DtYibpdZ1PS1umuY9h+U25iOEzhtytk496+4vjz8S2+E3gGTxCPDOveLkiuY4pNP8ADlqbm6Ctn5/LBBKjAzzxnNfF3jn9tT4p/ETwtfab8JfgZ8RLDXyy7tYvrDYti24N8sbIyykgFSHOME8GuWfx7G8H7u5xvwM/ba/ae+M0SWWm/Ciw8UXkDeVc6pPbXOm28XP/AC0l81YlI56Ddx0r02+8c/ttaHrcurSfDTwbq+go+f7Gtb63dzGOqJM04kZ8dznn+HtXzvZ/t3/tQ+DNYv8AQPFXhx59bhIcW/iLw6I2jXA+60Rh4OQf4h6Gu8v/AI1ftPeNNO0/WoPiH8JPB/nQBl0UazYJNk8jzEmE2HP93zOM4IBzWcrJm8ISkrrX5HtGtfETxT8RvBV3rfjTwTL8Pddh02+gk0Sa485liSKRkk34H3tx+m2uJ8KweCf+F4/A6HWdPvZPGEekaT/Z8/2XUfKM62EJd7eVZharGsYUShoy/r2NZer/ABr1KP4aa7bfFqzGheP7HTdSsbuPS9HuHs5cRSJFOJoUeHa4YZYOFBzwteHftHftd69pOmWPgPwPe6j4VjOk2a6zdyxtb3VyslhbBYYwy7okC7suuC4KkNtwK+gy6k6zVOLtfz8jxKt41JNnydrLm61rVJj5eZLyd/3QwmDIx+X29Pasp+vWpo2RYwodAAOOvH6VCyoTzNGPru/wr9dhXowio3PFak5N2GUq+55pN0AOTcIB7Bv8KtafaLql7a2dnN9ou7mVIIYIoXZ5JHIVUUAckkgfU1TxdGOrkHs5PZEWO/SnwwSXXm+RFJP5S75fKQvsHq2B8o9zXptp8ENa8I/Gzwn4F+IOhavpV3ql/aLLpcEQF5c28sm0+QxbYWbDKDuGDkHBFfa+tftOah8GvjEfhr4R8PaT8IvBGn6VFMYNX0SKS9uvM2qJEjF3GkpLHaP3jlsMXzyB4+KzulSsqCUm1feysjanh2/i0PzZQgjIOQRwR0NfTHwS/ZE0jxZ8I7n4r/Ezxv8A8IB4CR2W3lgs/tFzcqr+XvAJwqmTKKArMxBIAHNef/tQfDWf4U/F7Uraez1Sw07VB/adk+rafDaPKHY+cFjt2aJVWUOoVTwNvAr6E+GXxq8D/Fz9lLR/hDqHiNfCHjPw3JDdWdzf26PY3JtrppomPmOm4MspVkGWyu4BhxWONzKVTDQqYZ25mrtbpdehdKjaT5keL/tC/BP4b+AfCWg+KPhp8V7Dx/ZanJ5MmkztFHqVuSpZZDGp3bMqVYOqspK9c8Wf2rv2YrX9mK+8K28fimTxDJrVpPcSpPYi2a1MRjU8h2DAs7AHj7vvX0H+0L+0h4E8b/Cnw54N13xRoWreM4/EumX1+2gaUYLAQJO3mMknKLiNlBDPkkHOBWn8X/FHw3+N37Tth4r17UjqHw88C6CLy5S3jW5W5uWuJJgrpGzMYVXy3cqGB2be5ryqGZ4mm4+1bsr38+y27m0qUJXsjxbwV+yyPCPwK1r4kfEjwJ4g121l09dQ0+DRddt7GSxtyceddQyKZPmyrDaJAEOSoJ4+XPMKE4GPYnJHt/8AXr9ONS+NHh34zeBPjtc+HfEGrePbLU9Da2ig0zw1dxRaOq2k+2ORmGG3vukLDH3TxgCvlL9n74NeBG8AXfxN+Mcfie18EKyx2DaXp84tLolthkkuY1JA8weWEG3LAktiunBZqoe1q4p+82rLX7kjGpRcrRitD50Fw3c9+tOWc7wT2r334u/Cz4dav8PV+JXwibxWnhWK5NrqtprulTPb2L5ChkvApBG5kBRiSPMX5u1eBMlmzAf2lAuTgMyOBj1zt6V9Fh8xo4iPNF28nujllQlF6osi5Dghj+dVLhMnI5p8lvaxPt/te0fJIJTeR1+lMxamTZ/aUAGf9ZtYr+YH9K61iqa2ZnySvdIrnnr+VMrVh03TZz+98Taba9eJIbhv/QYzQdL0jknxXYHn+GzuT/7IK1+sU76stU5GUck4xxThitN7DQUzjxQsrD+GPTpRn8WIrO32YJ23EjjsdgGf1qo14SWn5A6ckBIxSFqcHtg3ztIR7ACp0m0lRlre+lbti5VB/wCizTdXyZCgQD5v/rVsaHfNbyquflqjJdaeP9VZSx+0lwXPT12LSR6jBCwIs9/sXYY/WsnXdrcr/AHB9Ger6Rci4hxkH60XdrNL90jBPIrgLDxo2nsDDZKhHXcXcf8AoQro7T4ktPGENoAx7rZg/qbgfyrmc5J3UH+BHs3Z2di3Jo7tnIwM1BLpO0kfyrRHiya7x5dg68ZOy1iBP53JqGXVLon/AJBt03HG6CJf5TmhV5p25X+Bah5oorYkI2Ac1XmgKdRWi+rTKihvD0h9Wzgn6/velUrnxDGhGfDxXHVfMcg/+RMj8DXRGrJ/Z/IlxXVmTcYA6HNUy4rXk8S2TH5/DSe37yXH/o2qc2s6fKuI9ES3YfxhpW/nIa6VN/yv8DLkstWUTIpNAYVcTVbJIyp0eCY9pGMwK/QCUD8xVd76EklbPy/b5sD/AMeqlNtfC/wI5F3Ix1xTl/h60fbVU8QLn0Ksf/Zqf/aQjG5o0VFXk+S57cn71ZyqSX2H+H+ZShG6TY9Iz3zzxivov9gXxDpPh/8AaHtodSZYrjVtKu9L02Z+i3bmNlQE9DIsciA9ywH8Vd78Of8Agn1eeMvAmlavrPjKDQdb1exiu7PSrfRzLHAZUDRJcSPKDkhl3bF+XPBOK+PbyefSL64t57aey1KzuGjd4F2vBNG5B2sDwyuvDDkEZrwXjaeZwqYakne1nsdaoyoyU3sfsl4j0G08XeGNd8PahNNBYaxp9xptxLb4Escc0bRsy543DdkDvjBr8f8A4y/CbXfgb8QL/wAJeIDHNc2yrLb3kGfJvbZwTFPHn+FgDkHlWDKeRX1b8Gf267fUrZrP4p+NPFWhahGcQ6to2habcQTJgf65TbvKsmQcsNwbOcLXjv7ZHxo8L/Ffx54fufC+v654wstM0xraTUfEGnwWh3tKXCRJFFEdoyclx1Jx7+Jk9HG4DFulKD5Xv202d9jtqqFSnzXPnzf6Zppavbv2bf2c/EH7SepawNMu9M8P6No4i+36neWzSlWl3bI4o1++5CMeSoAHJ5FVP2nPgDqn7OPjXT9KuNRh17R9VtDd6dqsVmLcyhW2SxvGS210bGcEghlI64r67+0qPt/q32+xxeyko8yWh4yTnioyDipGuCe2PoBTTMW45rtknbYzWhC0bZ4HXiu08NCOf4beL9Guhd27TTWmo2ZhjLefPEJUWNlxypErcg5UlTyM1x4kYDjP51L9tugm3z59o42+Ycfzry8VhniYKDfVP7nc78NiHQnzLs196sMt/CWszDMWj38gIzlbV8fnirI8H635Yf8Asi9CnkExED/PFUZWaQ/ON5/2uajMaMf9Un5CtFRqdGvxIc1LVmkvhjVlJVrJkK9Q8iLj65YUo0DUV6wxgdf+PmIn8t+azPKA/wCWY/AU8IcghVFbRhU7r7jJtdi8mmXDLkGEDGcGdAfyJzVqLw1qcoykduwIyM3sP/xf86yCXJycc+tNAzztX610xhNfaX3f8Elcp0TeCNcWFpfskckajLGK8gkIHuFcn9Kbb+EtSnwc2UJPQXOoQQk/99uKwNv+wvHtTuo6D8q2tUta/wCAna50w8FavGNynTJMDP7vWLNj+QlrNbS7iMkMEGOD+8X/ABrLXI/hXn0FS+YwAznj3rSCn1kvu/4JDS6IvjTpu5iHsZk/luzTv7MmyB5kAPTmZf8AGs8SN36/Wl81j0z+dNxqNaSX3f8ABJsuxpxWDowLSwD2aUVFNppLti4tl56mUVWgkbzB/jRLK24jrzzRy1WviX3Efa0LS6UzMqLd2rszBQqOzEk9MALznIGPU1+gv7M37NHgPwT4Ce4+IngTxB4o8W6zAVvbO+8H6jLFpkRz+4hIiAEmMFplOQcBSAMnw/8A4J4fCy28ffGufxHqUK3Om+DrZdSWFxlZL132W2R3CkPJ9Y1r9I/EfizRfDEump4g1/TdFm1a4+z2KapepA13Ln7se8jcckDPTJAzkivzzPsdWVT6pTl5u2nyPUoU18Vj4R8J61qf7D/xl1CzA1KT4ReJZfMhtvE9nPp91MiY/eQh48faIN+xjwJFxnGQV+rvCP7THw78XQ3F54bvtS1u2tpWhmYWlvEBgfMGjnuEJQg9cFSCRk81B+1n8KE+KvwG8WaTLbhdX0aCTXNMkZfniubdGd09QJIhJGR6lT/CK/H4OlwEdkSTIyCyg4BrDA4CnnVN1Jy5Zxsm7b9m/M0nP2L2uj0b4mW3hK4+JXik+Ebz7D4VbUp202C5hZXhgLZEeBnhSSo5PCise30TR2I83xZawfSwuZPw+Vce1cu0zYx2pPMftX6DSpTpQjDnbsrXsjym1KXNynZrpHhmP7/jKRz6Q6HM36tItNmi0WJQLbVb27GM/PYiEfkZGrj/ADWzntU6XDBeMGt1Sl/O/wADOdrWUUbhk09SDtuX56FlX+hp32rTgOLGY+7XX+CVgrcknnpU/nfKSDiujkTdm395g7pmt9tswTixPP8AenJ/oKBqNrH00u2k/wCuryn+Tisjzj3prS5HWq9lHu/vf+YRctjYfV4nGF0ywiP+wJSf/HpD/KozqcKgAafabgOu1jn8N2KxmkOOGpd5Y9fwrP2ME9L/AHv/ADL9692bUessg+S1sFx/05ofzyDU8HiWSEgtp2kXKgY2zadFj81AP61zucnhqb0PehUI9vxf+Y+aXc6pvFvGBoXh9B140/d/NjVj/hNQ/wB7w34ZJxjK6UF/H5WArkQgzjvUoUkihUad7ta+v/BE6kkrXOik8R/aG+XRtFgPrb2W3H/jxpY/FFxaJIsen6OVkG1vO0q3mJ/F0JH1BrCRsEc+1PI561XsYSVuX8WZKrNMuvrk5B/cWK4/uWUQz/47TF8Q3SdLewOT3sIT/wCy1SZMg80xk4wKHQg+hUakn1NBtfumXHl2inH8FnCD/wCgUw63dsfvx5/2YIx/JapEY4zQE96j6tSXQHNvW5dXW75OFuCo9kQf0oGuX3X7S+4+mP8ACqJjPuKQoT36GqdGC1UQ5m9mbWn+Mda0y5S5tNTuLadPuyIRkfgRir0XxJ8UwNI0XiPU4mk5YxXBTJz/ALOK5coT3qJlYEetQ6FL+VfcPnl0Z1d38RfFN6D5/inXJfZtSm6f99VlXOp3N++67uri7fH37iZpD+bE1jc//rqaMnGCOvpWkaVOGqihycrWvcu+Zu42qB9KYVXoQPyppUE9CaTA9DVpLsYXZKGC/dOB7U7zffv+dQ7QAKCBjjmm0uiC76E4lTuevvVlDAVHzjPoazTx1qSOfyx9Kh2HHfU0fLt/74+lIwgXHzD3xmqq6jsGOfzpjakx4xip36mmj1NFLu2j7MfwNTf2lb4OEb/vmsM3ZPU/nSi5z1NZuKbJbNpb+35/dMf+A1q+GfiHe+AdaOq6PE7LIoS+sJOIbyIdm5+V1GdrgZHTkcVyPnnpnNHn54zXmY/L6GOoyoVo80ZdGelgcdXy/EQxFCTjKOqsfTPxd8e6B4y+B/hZ9K1N7k3WvTXsOmBAZ7WNbRElFwBypEjjZ13BnwcAV88X9urZAVs/SjR7xbeNYicBRxWz+6lXjmuPI8np5NhfqtJtq7evn0+R153nE82xTxVSKTaSdvLqcXcRlWPynNV+h6fjXX3OnQzA8DPrWdJpCDpXvODPBjUT0Oec8+uaiEgz3roG0YGmnQeTz+lZSg3sbe0S0MMOcelSLMynNajaGR0P6Uh0ZuxzWThK92P2i3KiXrnAx+tSC5Zuqj65q1HorZ61Mmk7e+ajkaF7SL0KQdj/AADj3p6M/GFXP1rSXTgBQ1psPvUODL5+pReNnXDIn1yaj8ls8YzWj5QHbmoynNZumy1K+pXjjl4+cDj0pTby5/1zfTAq1twRx07U5Rkc/lUun3DmsUmtn2k+a/5j/CqdzG/OXY49a2GXK8VSuYyc+lZShoVCRnrbyMBiZwPYCkFmwuLaWUNeRR3Eckls5GyRQ2SD+FXkTA9sVKidK5q2GhWpunLZqx00q8qM1OO61Roa14h1PXC0El7NDpaXc15bachBht3lChygIJGVjQHnnbWaxmUHE8o7cEY/lUwj9DR5RPQ/his8NgqOEpxo0o2iisTjKuKqOrWk5Se7Mu63bl+d2z6mtKxUNEoM0q/7rYqpeRFSOnX0qeEFUB9K6FTVzmcnYvGBH48yU/Vyf60n9nxvyXcg+5qKOYjjGak+0dOMVSp20Rk5XGNpMZ/2vrUTaLDuPygVY87jrimmVs9TV8khpruVzpMaj7oNINNiz9wH8KseYSB/WlWQ5pqAuZ9WVzp0QI/drg/7NBsIf+eSf98irW7kUhyaHAV3sVxYwg8Rr+AqVbVBjC4HsKft5FSquev5U+VBfuRpCoXGKlCADoMU4IMGpEAxRyInnITECfaoLrZCAzOEUDkscD86vBcHFen6F8NfEekaHpN14atp9T8ea3Ha3tpb2NmkzaXps8dw6TrJJ+7WWTyOXwBCikFgz8ebj8TDBUudq7ey7m9CDrSte1jxpZbe5bMckc5xn5GDGn/Y4yAfLX8q+kNT+HnxF0TxCvhP4q22nT6Pq2jXM8HiGe0tWt7G8Fq8kEzajDECsizIkcm9irKWzuXDV4JrOhal4b1W90nV7KXTtVsZWt7q1lHMcinDDPQjI4YcEcgkGuXL8dDGOScbSXnc3rU3TSad0Zn2aInJhU7upwKaNPtd3/HrDyP+ea/4VP5TZ9aekR3CvbUE+hyxl5kUem2ivxaw49o1H9Kkj062t7iExwovzdlAqVVINSENuTI6NWvsoW2E5u+57n8NfjjpmjeHdG0PxpF4k1C10DXbfxDo17ol5E00MkXS1njuDtlt9250AYGNpH2/ervvDfxa0zxN4qfQ/hHaeLNC8W+KdOs/C1m+vahbpp+jW8C5N2rQ7nknSJJcSEKUDNgE4r5ZG444Fem/s2a9Y+Gfj94B1TVbqKw02HV0FxcznbFGro8Y3k9EJcBj02k15OLyujyzrRWqTdul7X282jWjiZtqEj6R+BOjeCrDSPDkfgnxND4wWbxFp8+qa0m6Oe6utupgNLE/zxgK21N5JZF3bjuwPPP2zdM0zU/jx8NDqWopYQw6DFvR0IWWF7+4WbMmcR7UJPPXoOSM+9fDkeJ4b7RbXxd4Th8K3yeKdPlW1GpwXkzpieApmGJBHBi4DxKSxOd2QMZ+fv26fD1po3jnwtLYu1laaN4H8lITuleVW1CZMGRiTnknJ5PavzXHNycpPW77p/ketyr8D5fvIbzSpI7O5t7iwkvIVzb3MZBER/1cnJG4EBSAPfmuW1LVzpmp39lc27XXlkxfZ/M2IxGOHBB3DgHbx0HNa2seKI7YieG8L3l0d08JwUWJGCxL1zn5Sx+oxmuR1K7/ALb1y6vZQI0mlZgvoCc14UVpYuCa1RqLrP22y1Ce+s/PhuZzO0cWV2OzZyD374B45rPV40bbknALZVuFXrlh0qvPcNPhFbyoF6Z7fh3NdH4S8Uw/D6Q6xJpFvf3DJixW6dsiXcCJiv3WVcEAMCMn1GQTjZXS1OlXeh+qX/BH1Gb4M+M7gK4gm1xTEzKQHAt0BIJ6jORkelffnUV8Nf8ABKnx1e/EH4beO9UuxIkf9uIkEcrKWRPs6HHygDGTxgV9ymtKbk4pyVmdKSWiFooorUYUUUUAFFFFABRRRQAUUUUAFFFFAHPeMLCfUdLWK3uZ7WQTK2+3UFyBngZVsfXFeSfFbxB4f+GPh9vEvjDxV4l0zSrdgvljUNryEsBlIotjyYyCQuTjPFdj8e/hTYfGX4fTeGdRgup7aW4jmzZ6hJZSxlc/MsiAnIyeCCDnmvlnWf2H/g78JfCWp+KfGXhTxT42sbMLm2uNYub+5hQsAfIjjaEtycngnANcVVXkdEHaJwH7S/7QPwa+NvwntrTwF4ifXNf0/WbeV4r6O9FzDFskWQhrjOF+YcA8ntXyxcWqeU21F3N/FivTviN4e/ZtXSrjWPg5Dq2i+KRdQ217ot5DdRwrbEMS+Jt/zhhHnEnc/LXnTRbmRRxl1A9stXiYzSo7dj9ByGC+r8/mfTvi3U5H0D9oSHafJj/tMsRgrzpEfzHn1AXgc18V/teReV+0N4htwOLax0iDHpt0y1GK+uvE9+tx4R/aVlQEFo711YH+/aiP9dtfJ/7ZLA/tSfEVD/yyvoYB7bLWFP8A2Wv03hKCnJN9n+h+a507YidvI8X8v5fu/rUbR9jVzaCp/pXV/C5/A9p4ygufiHZa1qfhqCGR307QmVLi8mxiKIyMy+WhJyzDJ4wBzmv06ty0oOfLe3bc+Xj7zSOEeHK8AE9s1+g/wk/Zi/Z78Wfss2Hiu8GtX5cB9a8WWkrrf6FdKAJVaBNyrDESGPyPlGEhOOVs+MvCn7OH7JOqaFo/j74X3muax4niOpTiSZtSi0W2L7FiVndDIUIYMVG4lSc42ip/Ed9of7B/jrwz8Q/ADzeIfgn8Q42i1DQIZ/PEbrGJIprZ5T8wKSEhZOceZGxwRj4vG4t41RhRi431j2dt16np06fs9ZM9X+JfwK1H41/AWwXUfFmlar4n8Kp/avhH4oWdwsUNwsQDK1y4JWMsEVZGDMu9Uk4O5a+YLj/goyniDSNMuPF3wZ8J+K/GulqRa65eOrQpJ1MgiMTMmW+YrHIFzyNtfM/jnx7Hqmr+KrPwlFqXhPwFrGoNexeExqMkltEucoHQEIxB5GQccDJwDXGZwelduDySPJfE69Utmr7rR/8AAMp4hp+4dx8Yfjb4z+PHiRNb8Zat/aE0KtHaWkEYhtbKNjkxwxjhRnGSck4BJNcA8COMMoI9CK7PwH8JPHHxSmli8H+Eda8S+S+yaTTLJ5YomxnDyAbEOCD8xFd1L+xr8YIjtfwpaxz5wbZtf00T59PL+0bs+2M17cZ4TDx9knFW6aGNqs/eseJiFQMBQAPam/ZYTj92vB446Gu1h+D3jyfx63giPwbrjeMFyToX2CT7UF67ymOEwc7/ALuDnNdu37IPxSEjQSaXoNvdqcNZ3HirSo7gH0MZucg+1OVbCRtea113EoVOiOH+HPxf8bfCT+0x4P8AEt9oUWqReTfQW5VobpNrKBJG4KthXcA4yNxwa+i/hD8YPhp8Tv2cLP4H/FLxDfeARpF4t1pPiSzgM9vMgkkkWKdQCVKmaQZI2kbDkFefnr4h/Bbx58JDaN4x8K6joMF4xS2uriMPbTsBkqkyFo2OOcBs1x4JU9MVhVwOGx0eaDV73TVr3RSqzpO0j7F/aT+PXw38K/AvTvgj8Hb1ta0gNG+qa4FcRyKsglKhmVTJLJKFd2ACqFCrnt8+fBv4ReNvjz4sOgeDrGO6niTzbu9un8m0so+zTS4ITJ4A5JPQGuJ0ePT5tasI9Xubm00l7iNby4s4hLNFAWAkeNCQGYLkgEjJFfpR8YNT1z4C/BXwr4S/Zt8EX+saN4oh8+Dxno8Bvi+8Y8wlAT9pcYPmSBVjGVUZU7fOrNZXCNCirzk2+aW1+rb/AENopV3zS2XQ/OrxfpHiD4feK9U8N+I7B9M1vS52t7uzmUbkcdCD0ZSCGDDgggjg1kNrTSffQGvtr/goj4WaP4Y/BvX/ABYbdPis9n/ZWsPBtzdpHAjOzFeG8uUldw4/eMBwBj4UK817WX4j61QjNrXVPtp1Xkc1WnGM7FmSeKTOUAqNih7A1FgD6U4Ln3r0bXMrIUBT/CPypcAUgwOKkVM8mrSJvYTbk/41KgHpmgL0pW+SN2I4VSx+gFGiRDdz6A/Zu/ZA8Q/tG6Drmt2ms2fhrSNPlFpDd39vJMLu5xuMahCCFRSpZucblABOa6yb/gm18X45pEhuPCNzGpIWZdZZQw9drRBh+Ir7y/Z5+Hq/Cz4FeB/DHl+VdQabHeXvHLXVwPPlJ9wXC/RBXoSg471+Y4jPcUq8/Ztct9FbsetGhT5feR+Zaf8ABNn4vN9648IJ7nWmP8oq6nQ/+CX/AIyvPD+oS6h4w0S28RqhOm6VYxSXEFxIBkJLcNs8vcflBVGAJGeK/QwA880qgocgkHsR2rllnuNltJL5FrD010Pyo+AH7HXj344ade6tFdWfhDRLS5ksXvdYEhkluI+JY44UBZth4ZiVAPAJINeqTf8ABOT4hQTKLTx94Vu4f4nmW8hZf+A+U2fzr7r8PRadp1zrmi2Jiimtb+TUZ7ROCgvWa4WTHo7mbn1Rh2rVCGrqZ/jHNyi0l2siI4emlax8JWn/AATp8XbgLr4j6DGO/wBn025mx7fMUrzX44fsk+O/gror+ILmex8T+GIiouNV0lXVrPccKbiFxuRScDeCygkAkcV+nAjB8wK6OYiokVWBaMsMruA5XI5GevagxQXEM1vdW8d7ZzxtBcWsyho54mBV43HQqykgj3opZ7jIVFKcrrtZIJYWlJWsfie8e9iCgP1FfQ3wD/Yl1/40eHbbxRqer2/hHwxdlvskxtjdXd6qkqZI4tyqse4EBnbnBwuOa8y+OXw2X4O/GHxZ4NilaWx028zYyucu9pKiywEnuRG6qfdTX6U/sueIrDxV+zd8OrrT3Vls9Kj0q5jBGYrm2zHKhHY5Ab6OD3r63N8yq0cJTrYZ2U+vZWucNCgnNxn0PB7j/gmh4Ya2YW3xE11LjHDTaRbumf8AdEinH418s/Hr9nbxB+z54nstN1qa11PT9RiefTtXsQyxXSoQHVkbmORCy7kJP3lIJBr9bAvHpXxJ/wAFHfGWj39x4K8IWt1Fc63pM11qWoRRnP2VZo40ijc9nYKX29QApPUV4GT5rja2KjTnLmi9/wDM6cRQpKm2lZnjP7M37J178f11PVbzVj4c8L6bMLSS7ithPcXNxtDGKJCwUbVZSzMeNygAnp9Aa3/wTb8G3uk3Nvpfj3xDa38kTJFLqFnbTQBiMDesYRtvrg5Hv0qr/wAE8virpn9jaz8Mbw/Z9Ya8n1zS3P3buMxILiL2dPLDgd1Ld1r651vVLLw3oepazqVwtrpunWsl5dXDnCxxIpZmP4D+VZ5vmOOpYuVNScUtl5d/MdCjT5FK2pP4QL3ltoKzRrBPHHb29xGjZWOSILHIAe4DI2D6YNfjV471iDXPGPiXVYOYb7WL26iC87lkuXZAB3yCMCv0x/aY+PuifBb4ZapaWuq2lx431yxlh0qwsZ0mkhM6kNdyFSQiKrsyk/ebbgEZI+dP+CfXwFtvEGtXPxJ1u1S40vQZvsWiW8yhklvgoLzkHqIVKhf9ts/wVtk8ngKVXHVl2S82Ot+9lGnEp/CD/gnXq3inSbbWPiHrNx4QhuUEkWi6fAs2oBTyDMznZCT/AHMOw77TxXXeNv8AgmNoN3pjt4J8b6laasoJSDxLDFJbSt2BlhVWjz/e2MB3FfbLAuxJJYk5yeppNuAK8upneOnU9op28lsaxoQirWPij/gnzHqHwu8cfFD4TeLrF9C8Wf6LqkVlcEZmEKukvlsOHXZLHIrKSGXcR0rqP28/hhqnxff4OeFvD8UM3iDUda1KGFrh9kccIt4XlkdsHCIF3MR6cAnFfQPiL4WaT4p+JngTxvJF5fiHws11DDcRr81zazW8sfkOe4V5A6+mXH8VeCeOv2n/AAfpv7aPgHQ31S3l0TRNO1DRdQ1dJAba01G+2rguOCqeVDG7DhS78/KaqGIq4nFfWqMffSu+10rfiU1GMeV7bHK6P/wTA8JQWSLrXxB1y6vgBvbS9NgigBxyF8xmYj3OPpXyz+1D+zVqP7N/jSysTfnXPDmqwNcaVqxh8l5NpCywyoCQssZK5wcFWVh1wP15lgeGV43Uo6MVZT2Iryz9pX4IR/H/AOD2q+GoY0PiC2P9o6FK3G29RTiLPZZlzGfcof4a6MFnmJp4mLrzbg9/Lz+RMqMJQslqfji2UBOCcc4HWvv74b/8EzdFm8Lade+PvFWsQ67dQJcTaXocMMcdmXUMImklDl3UHDYVQDkDOM18FvDNBIVeJoriJtrRSgqVdTyrDqCCCCK/bnwL8Q9H+LngvR/GegzifTdXgEuw/ft5hxNA47OjgqfoCOCK+l4hxdfDwpyw8rJ7tfhqcmGhFtqS1R8B/tN/sD2Pwp+HGpeNvBfiHUtWstI2SalpusQx+ckDOqedFJGAGCsy7lKg4bIPBFfGm0jiv10/bU8f6R4E/Zu8W2eoXKLqXia1bRtLsyfnuJGdGlcD+5GgLMfUoOpFfA/7HXwBi+PHxfhtNVhZ/CeixDU9aK5HmxhsR24PYyvhf90SEdKMnzCosFUrYp3jF6Pv5eepVWmnNRjuzq/2Z/2FNa+NOi2vivxRqU3hHwfcc2fkwiS/1FB1eJG+WOLqBI2c4+VWHNfTF5/wTh+D1zpjWtrN4psrrbhdQ/tSOVwf7xjMQRvpx9RX1K6g7QqJFFGoSOOJQiRoowqKo4CgAAAdAMVGktu2otpovLRtURPNbTxcxm6VMZ3GHdvAxznHSvj8RnGMxFRzjJpdEuh2RpwirWPgzTP+CWt3NrmoR33xLs4dG2Y0+4t9Lka5eQ9PtEbOFRV4yUdyc8AV8VeL/CepeA/Fus+G9ZgFtq2kXktjdxA5CyxsVbB7g4yD3BBr9zFXB9jX5e/8FGvDEeg/tM3d/EoUa9pFlqj47y7TBIfqTBn8a+jyHNMRiMT7KvK6a023RzV6cYwukfLhHpirWnadd6xqVnp9hbSXl9eTJb29tCMvLK7BURR3JYgD61EUyDjg13vwA8X6b8Pfjn4A8TayP+JRpWt2t3dvjPlxCQbnx/sg7v8AgNfe15SpUZTirtJ6HBTtJpM+v/A3/BLm2XRoZPHnjm7s9YdQZdO8P2kckds3dGmkPzsOhKqBnoT1ryP9q/8AYpk/Z58N2PivQvEM/iTw1PeLYXK3tosF1ZTOrNGW2MVdG2MMjaQwAxzX6kzIu/McqTxsA8c0TbkkQjKupHUEEEHuDmvOP2j/AAN/wsf9n34h+HxH5txLo8t5aqOT9otsXEePcmLb/wACNflmGzvFxxMZVJ3jfVaWt1PTdODjax+LYHHsK9X/AGcv2fda/aN8ev4e0y7i0mxtLc3up6tPGZFtIAQoIQEb3ZmCquRk5JIANeVxr5kSuvRhkV+mf/BNPwGPD3wS17xVLHtuvE2rmKJyOTa2i7F/AyyTf981+g5zjZYHBurT+J6L1f8AwDhow552fQ528/4Jd+GTpxXT/iTq8WpgfJJfaRC1sT/tKkgcDPoSR6Gvhj4nfDrW/hL4/wBb8IeIoY4dX0qfypTA++KRSodJI2wMo6MrA4Bw3IB4r9vERiwAyzE4CjvX5Pft5+LNO8XftR+LZdMlW4g02O00eSZDlZJ7aFY5seoD7kz/ALFfMcO5li8TinSqy5o2b16bHTXpQjDmS1Mr9lj9pm5/Zl1/xFfLoMXiSw1qxW2ms3uzbbZY33wybwrcAlwy4yQ3BBFfVPw//ZXb9qzQoPiz8bNe1e41bxNCZdL0XRZUtrfTdPyRCF3I+AR8yoOMEFizMa/OiXKwTY/uNj64r92dB0uLQ/DWhaZboscFjpdnaxovQKlvGoA/KteI7YOcatHSc935K23b5E4duS5XsfEnxg+Pfj79k/w3rvwj8QW3/CbQaho0sHhLxpPOYbhbCZWgK3KbWEskALIOQQQuSVK4/P6MCIKozhQAK/U//god8Nk8bfs9TeIIoN+qeD7xL9HVct9kmZYblfoCYZP+2ZNflgeG9u1ejw26NTDynFWm373m1s/L5E4q90nsbXhDwpq3j3xVpHhvQbN9Q1nVblLS0tUODJIx4yTwAOSSeAASelfeXhn/AIJfaDBpcQ8U/EHUptWKgzR6DYxC2jbuqvKSzgf3tq59K+X/ANjPxro/w+/aY8D6vrk0dtppuJrJ7qY4S3a4t5II5GPZQ8i5PYEntX6+SwPbzPHIpR0O1lPYivN4izLFYatGlRlyxte/dlYanCSu0flD+1j+yRP+zZLomp6frcniLwvrMklvDc3FsILi2uEUMYpQpKtuUllYYztYEDHPz8pwuO9frd+2x4IXxz+y940QR77nRVh1634yVMDjzcf9sZJq/JJF49c969vh7HzxmFftneUXb/IwxMFF3XU9u/Za/Zc1H9pXX9WDap/wj3hrRUja/wBTWDzpGkkz5cEKEgF2CsSScKFzzkA/T2u/8Ew/C1xpcsfh3x/rVtrG39y+tWUElozdg/lbXQE/xDdjrg16Z+wN4G/4Q39mPQ7yWPy7zxNeXGuSkjkxlhBAP++Idw/66V9DW9o1zPHCnMkjBFz0ya+KzLO8X9clGjPljF2VvL8zup0IKCUkfhr4o8O6n4L8Tat4f1m2Npq+lXctjeW5OfLmjYqwB7jIyD3GDWSzH8a9L/ab8a6b8RP2hviH4i0dvM0u+1ib7NKOksaARCQf72zd/wACrzFiccmv1XC1J1KEKlTSTSbXm0eRUgozaR9Mfsz/ALEuuftAeGn8VX+vQ+E/CxuHtra4+ym6ur10OJDFHuVQit8u9m5YEAHBr1bx7/wTHfTvCWo33g3xrd694gtYWmh0jUNMjgF7tGTHHIkh2yEA7QwIJwMjOa9u/YH8daR4v/Zn8P6RYzxjVPCzT6fqVnn95GZJ5Zopcf3JFfhv7yOO1fRERaNwysVdSGVhwQR0Nfl2OzrH0sZOKnyqL2srWX+aPWjRp8u1z8IcHPKlfYjBHtXp/wCz/wDAHXv2ivHb+HtFuLfTobW2a91DU7xWaK0gDBAdq8u7MwVVGMnPIAJr1j9vv4Er8M/imPFuk2oh8MeL5JLoJEuEtNQXm5h9g2RMo9Hcfw10H/BM/wAc6X4f+Kfifwxf3EdreeJtOii015DgTXEEjSeQD/edHcqO5THUivtq+ZTq5Y8Zhvit626P7jz1RUa3JI7ab/gl3YLaFYPilcfa8cGbw8vlbvwuN2P1r46+L3wq174J/EDU/CPiFYTqFlskS4tWLQ3MLrujmjJwdrDsRkEEHkGv2kClm45r8y/+CinifTPEn7RSWenTxTy6Fottpd/LGQVW5Eksrxk+qLKit6EEdq+byHNcZiMX7OtLmi0+2n3I3xFGnGDaWp84aBompeKNasNH0axuNV1a/mW3tLKzQvNPIeiqP8gDk8CvszwP/wAEztYvNKS48a+Nrfw9fSKG/s3RrMX7Qn+7JMzohYdwgYf7Rr0/9gP4B2/gD4fQ/ELVbRT4o8UQFrFpB81jphOF25+68+N5PXZ5Y7tn6nwT+FZZvxFWVaVHCStGL1el2/8AIujhIKKlNas/OP4xf8E9PF3gXQ7nWvCGrp47sbVDLcWCWhttSjQDLMkQZ1mAAJIRt2Bwpr5LSQSKGU7kYZBFfulG7RSK6MyOpyrKcEH1zX52/wDBQX4BWvgjxZZfELQLNLXRfEszQ6lbQIFjttSALl1A4VZ0DPj++knqK7Mi4gqVqqw2Kd29n+j/AEMsThIqLnTWx4R8CvgH4q/aE8VXGjeGltreGyhFxqGqag5S2s4ydqlioLMzHIVFBJwegBNfSz/8EvdVNk5g+KOkvf7P3cc2izxwF/RpBISoz32H6Vpf8Ex/FOlRJ8QfCkkiRa7dtaarbxucNcQRJJHKF9ShdWI9HJ7Gvt8Ag1y5xnWNw+MlSpy5VG1tFr56lUMPTlBNq7PxF8XeFtW8C+KdV8Oa7ZPp+s6XcvaXlq5yUkU4OCPvKeCCOCGBHWm+D/Cmr+O/FWk+HNBtG1HWdWuktLO2Vgu+RjxknhQOSSeAATX3P/wUc+Bw1LTLD4raVBm5sli0zX1jX78Odtrcn/dJELH0aL0NfMv7I3i7S/AP7SXgTWdcuI7LTI7yS1mupiAluZ4JIEkY9lDyLk9gSe1fV4bNJYrL5YmmvfSd15pfqcjoqNZRezPeLD/gl/rbWaf2j8S9Etr3aN8NppM9xErY6CQuhI99tfOv7Qn7Onin9nbxDp9jrstpqWn6nE8un6vp5byLkJgSIQ4DJIhZcqR0ZSCQa/YKeB7e4eOQbZEYqw9COtfGH/BTvX9OTwR8PtAaRG1uTUbnU1iBBkjtRCIt5HUB5DgevlN6V8hlWd46vjIU5y5oydrWX6HbWoU4wbSsfnqZD9a9J+CPwE8Z/H7W7yx8J2MMkNgqyX2pX03kWloGyEDvgks2DhFVmO0nGATXmjrgkV+kn/BMrVtMu/gt4v0e2dBrVnr4vb2LOHa3kt40gkx1Kho5Vz2P1r7POMZUwOFdWiveul6X6nFh6cak7M8h1H/gmp8R7TSZp9P8R+FdZ1FELppdvLcxyTsBnYkkkQTceg3FQTgZFfJs8UltPJDPDJbzxu0ckUylXjdThlYHkEEEEeor9xVB9efUHFfnn/wUO+Bh8LeMrf4l6TBt0jxLL5OrJGuFt9SC58z2E6KW/wB9JPUV81kue1a+I9hipX5tna2vb5m2IwsVDmgtj5f8C+CNc+JXi7S/C/hrT21PW9Sl8q3twwQcKWZ2Y8KiqrMzHgAGvqSL/gmb44a1Vp/HHhGG725MCi8dQfTeIufriuE/YA8Sab4d/ad0SPUpktf7V0+90m0mlOFFzKg8tST0LlCg93A71+oRjKMVIII4IPajPs2xmExSo0Xyqye17/ePDYenKnzSV2fjJ8YfhF4o+B3jJvDXiu0ht77yVube4tZfNt7qBiQJYnwMrlWBBAIIIIFcRJIFAOfwxX23/wAFQr+ybxF8NtPDo2q2+nX1xMmcskEs0Yi3DsGaOUj6E96h/wCCeP7Pdt4hvbj4qeIbNLmy0q5+y+H7a4XKSXqgGW6KnhhDlVXPHmMT/BXrU835MujjK697a3d3sv8AMyeHUqvLHY4v4af8E9fiP430eHVteu9O8B2s6iSG11dJJr50PIZoIx+7yO0jK3+yKX4n/wDBPT4jeBtFm1bw/e6f49trdDLPaaWkkF8igZLLA+fMAHOEYt/s1+lkjNI7MzM7MclmOST6k0iu0cqurFGU7gynBB9RXxf+sOOVTnurdraf5/id31ana1j8LUO/5geP61KhPevtL/goR+zza+H7yH4q+HbRLay1O6Fr4gtYE2pFePkxXQA4AlwyvjjzAD/HXxcOQK/SsBjYY+gq0PRrs+x5Vem6UuUnt4JLmeKCGJ5p5XWKKKJC7yOxAVFUcsSSAAOTmvqfwP8A8E6fiFr2mRXviTVtI8EySgMunXYku7xR/wBNEi+SM/7JfcO4Fen/APBPT4A2+n6Cfi3rdqsmpXUklv4bjmXIt4kJSW8AP8bMGjRuwVyPvA19juSTXxOb5/VhWdHDO3Lu/Py9DvoYWPKnPdn5jfF79iD4h/CfQ7jX7Z7LxfoNohku7nRQ4uLRB955LdwG2DuyFwOpwOa8EhvXCgqwZSOCDkGv22gme3lWSNikinIIr83v25P2frP4T+MrDxV4bs1svCniaSQGyhXEWn36gNLEo/hjkU+Yi9sSKOFFdmS57PE1FQxO72e1/J/oZYnDKMXKB8+aRDqev6naabpdjc6pqV3IIbays4Wlmmc9FRFBLHg9B0BNewL+x38c5IfMHw7u0JGfJe/s1lPt5Zm3Z9sZr0X/AIJqW+ny/FPxpPKIzrVv4eDaeW/1iI1yi3DJ77SgJH8LEdCa+9mj56A0ZrntfC4l0acVZW36/igoYWm6alLdn4uXs15pd9cWV7aS2d5bStBPb3CFJIZFJDI6nlWBBBBoTWQoJYAADJJPSvsP/goZ8EzBe2vxX0qAeVePHp/iFEHSfG23uz/10UeUx/vIh6vXzd+zlDps/wC0J8NotYWJtKfxDZLOJ8eWf3o2Bs8Y37BzXv4bMY4jBPExWqTuvNbo5p4de15Lb9TptK/Zi+Mmv6ZBqFj8Ndba0uEEkTXIitmdT0YRyur4P0rznxhoPiH4fa7LovifQr/w9q0aiQ2eowGJyhzh1zwynBwwJBwea/Yu+WaW7la53NcFz5hfruzzn8a+Uv8Agovo9pefCPwjqUsSnUbPxAbW2mP3hDLbSvLGP9ndFE2OgP1r5fA59XxGJjSqRVpO2lzrnhacYPl6HwSNWwBkA11ngLwR4r+J99LZ+EfDOqeJJ4ced9ggLRwenmSHCJ/wJhWt+zp8CLn48/EiDQfOlsNEs4jfazqMK5e3tVYDamePNkYhEz3Jbopr9P8AQ9A0vwf4csfD3h7TYNF0CxXZbafajCL6sx6u7dWdssx5Jr0M2zlYOXsaSvPr2RnSw0ZpTZ+ZHjb4J/EP4b6Z/aXijwVq+kaWD898Y0nt4/8AfkiZ1T/gRFcNvWa3Fwm57cyeV56qTHvxu27um7HO3Occ1+vcUklsxaNihIwcdCPQjuPY1zHjT4d6d8QfhrrfgFbO2sdN1K3kS0t7WBIYra85eCdEUAK4lCkkDJBYHg149HiOpoqkVv07emuppPCQto2j8p2xioyMn/CmK8jRIZIzG+BuQ9VbuPwPFMaUjtmvuYyUlc89px0J1AyowSWIUADJYk4AA7nJFXbvSr7Ts/bNOvrPHX7TZyxj/wAeUV7H+xDZWWq/tC6c93Ek01jpWoX1kkgzi5SMBXA/vIrSOPQrntX6Af2jeoQwvLkEdD5zf418xmWbywVf2UYX0vuddOhzQ5mz8jopI5mCRN5jf3YxuP5CjULSWzRDdW89oJOIzcwvEHPopYDNfrgdWv1Py3cyE9SjlSfxFUNTVNasLjT9Vii1bTrhds1nqKC4hlX0ZHyD/P0xXlviGd9YL7/+AarDxWzZ+TCQcDih2SCMu7qij+JiAPzr2T9pf4NW3wd8eWy6QJR4Y1uBrvTUlYu1syttmtix5YISpUnko65yQTXtv7F3w70KPwBc+N7nTbXUNfudUuLC3uLyFZfsMMKx/wCqDAhXdpCS+N2AoBAzn26uZU44VYmKunt6+foYeyk58rdj4yCYTeY5FjxneY2C4+uMUiMkyB0ZXU9GQ5B/Gv1m/tvUc5+33WPQysR+Wa+Vf20PhjoVt4Z0zxvpunW2masdSTTtQNnEsMd4kkUjxyOigL5itERuAywbnOAa83CZ17etGlOFr6XuaVKKjG6Z8b6iURQzsqKD95jgUCaFVXdIqg8DdwD9K+vf2HfBOi3kHizxXd2Nvfa1p91bafZPcxrILNHjkkeRFYEB2KhQ+MgIwGMmvqnUbl9XtJrTUUi1OxmUrLZX8azwSL6Mjggj8KeLzj6tiHRjC9t3f/gDhQTppye5+UG3FAUntXofx38Fab8PvjL4u8P6PG0Gk2l0j2tuzljAksMcwiyeTsMhUZ5wBXCNtijeRs7UBY/QV9BRrRq041Fs1c5JRs2irJLFG4WSWONm+6rMATUvlGv0f+DXws0T4d/CzQtKbRdOutR1HT4bzWp72yjne7mnjEjRuXBPloriMJ0wpPUk18gftLfCC2+EPxCjj0iJ4/DOtQG+0yNmLfZyG2zW248ny2IK552SJnpXl4fNo16zo2t2fc1nQ5Y3TPH/AC/rTlQVKy5FNOK9q7bObYbtA7c0bRmlPUU5aNWO9hAg4OKkCikXpjpT161oid+oqAU4cdabxzTgMn61YnoOUYKnrzX1b+zHrF1p/i3w9PDo6azpfijweLC5d4lDWdxpkklqYzKylUhlj25DEIzuuSCvHzBoei3HiTXNL0ezyt3qd5DYwsBkq0sioG/Ddn8K/VXwto2meFNIh0DRIRaafpsEFvHAgIwgTMeT3OCW+rMepNfG5/Ui1CnbXV/oejhbpOT9D5//AGpvFs+ueB9A+H2gWkN1qvxC1KLS/tTxJtWGOdMhmXIVlZlXDHIRpCBjBb5P+Nnjn/hYvxS8Va9Bfzahpk2ozxaW87ZEVikjLbxxjosYQDaq4AB6V+lXinwPYeLdT8HaldxRNd+GNbj1azeQHABUxzpgd2UqQezxofWvgP8Aa48AaZ8OfixNBpFpHYafqdmt8LWBQsUcomlil2KPuhvLV9o4DSNjjGPPyKUIYjlktWnZ/ibYi7pe70Z4oxbHb8Kcp5x1qpLdbRioorlmPp/Kv0C6R5yTNINjP9Kc752+mapxSlqtAE49M1pF3JasXVcAD2qYTowIYZU9QRkGqG5h3qF7h1zjNdSRz2vofY37GHjfUNbubTwtd3JuNN0PVtIn01GBLQpNfqJYwxPCBgpVegLNWL/wUXsLjUPHPhS0sba7urubw4GEdrbtL8i3824sFBxjPHqa539hrUG/4WVeo2MG60LOew/teBf/AGb9a1f2ykvm+OCfb7yW7jOh2bWsbHAt4iZN0YH/AF1WRyf9v2r8f4k5aNebgt7fitT63KsM8ZUhSk9z5cvNOv30i00W70S9aC0lluvl051uJpWHHmNjcVHT6ADsK4RbbL/N86gKAE4DN0I55Az/ACr3WJNjJjIAPqcV5rrvh+68Kiyh1CzVLrUIReRAyoztCxOzIUkpnrtbDcjjBr4ehVi/dPo8xyz6gou97/oZlpoqwkhYv7R1HO1Ik5ihPv8A329ug781LL4SvrvUYUvJUF9cMsaRHkLk7Vz2AB7CrmkTyWWoppMt7cwxXaO0tnYgZQ8bTIwIIXk5GegGRXWeAr608M6zJqjwBotMTdHGFX5eGIPPAPHU1pXnOnBuOrPnW+x+rf8AwTh8BWHw7+HHinS7FZd66qpuHlk37pBCgbHp0/PNfXwr4w/4Je+PrT4h/BnXr5Laa31KPVzHeI8wmQExqybWwD91vmyPvbscEV9nkda0wsakaMVV+LqdcFaKQtFFFdhYUUUUAFFFFABRRRQAUUUUAFFFFAHn3xr8LXfjHwS+nWfinXvBs5uI3/tPw28aXYAz8gLqw2nPPHavAbX9kqx1z7Y/iz4tfFPxU8hCj7Tr7WSQR46BIFCnPOSfyr6S+Idtr9xocMfhq8tLDUDdRFp720+0qsWfn2x7ly2OB8wxTrTRh8r3ree4AyhAClvUqOM+3SuKpzc/unRDl5dT83fj9+xd4P8A2cfCE3jDw5qeu3k2uatb2CWmrXKzJBCYpXYhgqlyWQHJHA456nweIATRHr868Gv0I/4KMHPwU8PYOAfEdvyOn+on69q/PeJc3EIAz+8Xv714GN0q/cfoORP/AGay6Nnp1vqEt38PP2gY5GzLJY2uWLZJaRgjfzr5s/a8uBL+1P8AFfByF8Q3Kf8AfJC/0r6H0XZLoPxni3Y+1f2TBjuQb+FM57/er5i/aju/tP7TnxYk3Z3eKdRGfYTuP6V+rcH3tfyf5o/Oc9X+01El2/I4GJ+OvT1r3D4Ifsj+OP2hfA/iHxD4Vl0sQ6VcpZfZr66MElzIU3ny32lV2grzIVBLYB4rwhXIViOWwcD1r9LP2U/2X/h7b+KfCHxA+HXxav8AxELC0R9e0SxnVGnmMOGWREKSxxCQk7JUYEKPmr7bOMW8JS9x2k/K606fM+ZoUlKeuxleLvjT4O8R+CtI8G/tafDLxFoviTSkC2us29g7LekAKZYJonUqzhRvVWeNiN3HGPmL9qT9o20+Nlz4a8PeFdDbwv8ADjwlAbXQ9KkI85sqqtNLgkA7VUBctgA5JLE17Z+1D+078Z/DXhjxd8NfiF4I0nS9M8StL/ZGpKPM8uzEwP7p0ZopmCBU34V1LZPOK+IZXLFunNedk+DjJfWZrZ3ik7rXdpdOxviKrj7i+ZXIwPSvS/2bvBWjfEL4xaRo3iK0kv8ARTZ6jeXFrFO0DS/Z7GedV8xPmUFo1yRzivNnOSBXs37I5EfxhuJycfZ/C/iKf8tKuP8AGvcx83DC1JLRpM5qPvTime5ftHPZeE/2VtR8G+HNMTw1omk+IPDzPZ2d3LJ51zfaVLe3LNI5LuP3kSAMTxEPbHw+bSLaf3KH6rX25+1+i2/wn8ZIPl3eOvD1uB/1y8MRf/FV8UkcGvNySKlh3KWrb/RHRiG4ySPpOT4qeJk/YYs7b+1JhcyeLpPDY1BWIuzpKWi3X2Ezff8AI859wTOO3Tivmj7LFtH7mP6FRXtmqgQ/sX+FRni4+IWpPj/c0+1X/wBmrxrI46YrvwFOnao4xt7zM60pLl9D7Q/Z41Czg/ZXs9A1HQ9K8QaZqlz4s1QWWsW5mgjutOsLa5t5dqsrdpYztYcTH6V4B+1F4U0XwT8ffF+jeHtMj0fSLaW2aCxgZmjhMlpDI6ruJO3e7YBJx07V7r8F4hB+z34UPcaN8Rbnj/rxtYs/rXj/AO2XN/xlL8RwBjy9Qjhx6bLaJf8A2WvDy5y/tGaT0d35b2Ois/3VzxgoWPGc17X8C/2svid8BNKl0Xwvf299ok8hdNH1a1+1QJKx5aIblaMscZCsFJ5IzzXiwuGU/wD1q9D+CPiXwDoXjKe4+JWj6rrWgGwnFsujzeXPb3vymCX76BgpB4Jxkg4OMV9Jj6dOdF88OfyOClKSlvY+z/Gv7Pvhex1OD4iftZfE9NQ8Q3MKiHwvpz/Z4IEHP2aGOIGWUKTgiJUXOcux5r4i+NE3gjW/ilr938NtNvNK8HzSo9lp98AJYPkXeAu9yqFwxUMSQCAelfZms+Ov2Y/2jptG+KXxL8X3uh+J7bSYbLWvDDTSxCeaLJLIsUTO6sWYgROoIIzgg14X+0x+0T8LPiR4d0Pwp8Mfh3b+G9L0O8e4h1kpHbzzqyFWj8lNx2sdrbpZGbKjpzXy2WVKtOvGMoyb2a2S9F1O+srwumfN5sZByV/Sj7G/oauNqe8ZIHpxTReKetfdKx5XNIq/ZmHbNPEZU9OamM6tSBsmrtoK7tqMC4rZ8IaOmv8Ai7QdKkGY9Q1K0tW/3ZJlQ/oxrKBGenFaHh/W28N69pWrwx+bLp95BepGP42ikWQD8SuPxrGsm6UuTezKptc6Z+7OpRRLq92GkWC2jkfdI33Y40zlj7KoJ/CvLP2fvjLb/HrwDeeK7SwXT7NNavdNt03ljJDEUMUjZ6MySKSBwD0ryr9rf9rXwSPgLqJ8GeJ7LVtc8b232ayt7GcPPZWs3NzJOo5iZULxBWw25jgYBNJ/wTgjKfs33rAbUbxRe7R24gthx+VfjzwUoYSWIqKz5kl+p7fMubkR9L6pqEGh6Lqmq3IZrfTrK4vpVXqyRRNIQPqFxXC/s9fFxPjv8H9E8ZNZQ6Ze3Ek1rfWMDs6QXET4IUtzgoY3Gf79b/xUkMXwi+IMg6r4Z1Q/+SktfDP/AAT0/aK8N/D2HxD4K8Za3baBp+pNBqem3+oSbLVLhY/Lmid+iF0ETAngmMjqRUYfBuvhalSCvKLX3a3HKajJRfU+tJdQks/2xrTT0YrFqvw1eWZezPbaoxjP1AkkH0Y16qseZAuOpxivln4YfF7RvjP+3zrN74buxqHh7RPA1xpNrfJkR3TLPE8sqZ52GSVlB7hc9DX1dax+Zdwr6yKP1rlxNKVGUIzVnZP7zVNSV0fDPwJ8Q3kX/BRL4l26TSG11y71yzuI9xKyC3PmQZH+wYMD0BIHWvtzGBXwP+zEk2s/8FBPGt6gZoLK98TXUzDoqtK8K5+rSgV9+44xXdmsVGtBL+VfkZ0tY/Nn5tf8FDrNIf2j0lVcPc+HNNkf3IM0YP5IB+Fes/8ABNW+uJPDvxK0xpWazgvNPvY4yeFlkjmjcj6rFHn/AHRXhH7e/ilNY/ag8R29vIGTR7Ox0k4OcSRwB5B+DysPqDXt/wDwTFJm0b4pyk5/f6Umf+A3Jr6vFxcciipdl+aOCDviW0fa1jbC5vraFvuySoh+hYCvx0+Kmvz+J/ij4z1m7cvcX2uX8rnr/wAvDqo+gVQB7AV+yujJnWLLH/PxH/6EK/ETxHqQHiPWyTknUrs/+R3rh4VjetUfkvzLxzapo9T/AGULp4f2mPhg0ZKs2uRwnHGUeORGH4qxFfeX7ZE7Wn7LHxCKMVaW2tbcnOAVe8gVh+IyPxr4F/ZHuFvP2ofhdHxn+3I36ekUhr7y/bdfyf2UPHTdjJpy9P8Ap+hrozxJ5lQ+X5iwzboN+p+WrSLBGzRRKWA+WJFxvPYfngV+xnwi+HifCf4VeFPCCIFl0uwjW7P9+6f95cMfcyO/4AV+VP7PWgReOfj38O9DlRZIL3xBZ+arjIMaSCVwfqsZr9jLqQ3FxJITlnYsfxOaXE9ZpwoLbf8ARfqLBR0cmfNn7Z/7Surfs+eG/Ddl4XSzPijXpZpVnvoBPHa2kO0M3lnhmd3CjPACv3xj0T9nn4xQfHr4R6T4vW2isdQaSSx1SygJMdveRY3hMnIR1ZJFB5AfGTivin/gpxcu3xv8KwMx8uDwtCUHoXurksf0H5V13/BLzxfIbz4i+EpJMxy29rrcCejRuYJSPqssP/fNcc8th/Y8cTFe/e7fle1jVVX7Z03sfdsccDv5d3Es9pJ8k8TdHjPDD8QTX4pfFP4cP8MfiX4u8GTBmXRdTuLBWI/1kSufKb/gUZQ/jX7YMnUcV+Yn/BRbw6NB/aXuNRjXZHrui2GokjvIqNbufrmAfnU8NVnHFOi9pL8VqVio3p37H338AvEVz4x+Afw31y9ma4vb3QLX7RMxyZJI1MLMT6kx5Pua7xQVYEHBHOR2NeS/seZf9lb4YljnGmzLn6Xc4r18oK+ZxkeTE1IrZSf5nVDWKPza/wCChnwNXwR8Rrf4gaRbLFoPi6RjdpGuFttUUZlGOgEy/vR/teaO1e2f8Ezbh5fgl4xtWctHbeJg0ak8L5lpEWx9SgNfRfxd+FmnfGr4Z674L1N0t49ShBtrxxn7Hdod0E//AAF+G9UZx3rwz/gnn4J1zwH8MviBpniLTptK1OHxa9pLbzKRh4LaNJCpP3l3Nww4I5FfQvMPrOVSw9R+9Bq3mr/oc/snGrzrZ/mfPX/BS3W5b747aDpG8m20vw3bMkfYSTzSyO31IEYz/sj0r6V/YA+HMfgf9nWz1iWLy9S8XXcmqyuR832ZC0Nsv0wsj/8AbWvk3/go/Ox/aY1ILy0WgaYqgevksR/6FX6XeD/DieD/AAT4X8PxqFTSNHsrDaOgMcCK3/jwNb4+s6WU4ejH7Wr+X/BYqUb1pSOa+N3xH/4U58H/ABb41QRvd6TZE2SSjKvdyMIrcEdwJHViO4U1+Ntv4v1yz8Xp4rg1e7i8Updfb11kSk3P2ndu80v1JJ69j06V+kX/AAUs1WTTf2dNLs42wup+JrWOQeqxQTyf+hBT+FfmKeo5r3OGMLTlhZ1Kiu5O3yRzYmbjNJM/bH4NfEq2+M/wo8MeNrZEik1W1/02CIYW3vEOy4jA7ASKSP8AZZa+C/8Agp7cRN8b/ClupBmh8LwmQem66uSv6fzrn/2OP2wbf9nqDWPDnibT7/V/B+oyi+j/ALNKG4sbsKFZkVyFZJFChhkYKKR3B8k/aH+Ml18e/i7rnjKa0On2115dtY2DPvNtaRKEiRiOC2AWYjjc7Vnl2T1sLmbny/u43s/XZfK/4F1asZ0vNnnVEYDHBGc+tR7qfG2G9Oa/RDzdj9d/2INbudf/AGUPAs13K88tmb3TVeRtx8uG6kEa5PZUKqPZQK93sDEt1EZ1DwFtsqnoyHhh+IJr55/4J/r/AMYleGPfVNUP/kxX0IFytfguYJRxdRL+Z/me9DZM/D/4l+DJPhr8QPFnhiZCH0LU7uxAI6rHKwQ/ioU/jX7G/BjwKPhn8GvAnhQp5c2l6NbpcL0P2iRfOnz7+ZI/5V8a/tL/AAGk8Sft8eC7aO3L6X47nsNRnOPlH2f5L4H6Jb7z/wBdB61+gd3M13dTTNw0js5A7ZOa93Ocf9aw2Hgn0u/Xb9GYUqfJOTfcytY1JtD0LV9VRhHJp2n3V6jkZw0UDyKfwKivwpaea7/0m4kea4n/AHssjnLO7fMzE+pJJ/Gv26+L0ot/g18RZs7SnhjVTn0/0SUf1r8RUXEcajPCgfpXr8IxX72Xp+pljHpFFjTdOfVr+2sY8mW7mjt1xycu4Qfqa/eLUIRDezRAgiJvKB9do2/0r8bP2UvCa+Nv2jvhxpMieZAdbgup1/6ZW+bh8/8AAYjX7HzzrJdASSotxc73SNnAeTbguVXqcbgTjpkZ61zcWVeatTp9k397/wCAGDjeLZmeIfDFt438Na34XvVBtNc0+40uQHpiaJowfwLA/hX4VXdhcaXdTWV3GY7u2ka3mVhysiMVYH6EGv3oRmjkDJwynIPuK/IP9svwWngT9p/4gWcUQitLy+Gr2y7fl8u6RZ+PYO7j8KnhTEWrzovqr/d/w5eKj+75ux4dsDEqRlTwc1+0P7NevXfir9nH4Y6vezSXN5caDDHNPKxZ5GiZ4dzE8kkRDmvxmUAkAKB9K/YX9j4Fv2Uvhdn/AKBc2Pp9rnxXqcWxXsKb6836GWDlfmR6tdaJbeJtMv8AQ71Q1lq1rNp04bp5c0bRN+j1+GU3hvUNP1O50FoidWtrltNMQ5JuFk8rb/32MV+6yAgjBwR0r4E1j4HF/wDgpdZWH2XOj6hqUfjflfk+zrG1xKPp9piZPqRXzmQ45YT2ql/Lf5o6a1P2nLbufdWg+F4PBPhrQ/DNsALbQ9OttLjC9MQxLGT+JUn8a5H4+a7c+FfgP8SNYsrh7S9s/Dt68FxGcNHI0ZjVh6HL8GvQZGaRi7nLsSzH3NeSftcv5f7LHxUPc6Lt/O4hH9a+eofvcRDm6tfizpezPxvRBGAgA2qMD6UY3D2oY/vDSnviv6BSVkfNvXU+nv8AgnT4nudC/aX0/TI5Stn4g0680+5iLfK5WJriI49Q8Ix9T61+o4XFfkd+w9N5X7WHwy9G1OSM/wDAraZf61+uhHT6V+ScVQUMapLql+Z7WFu6aucH8cPhJZ/HP4Wa34Mu2jguLxBNpt5IOLS+jyYJc9hklG/2JGr8fbP+1PAXjO2knim0jXNC1NGljf5ZLW5gmGQfdWQ/lX7ekdvWvgj/AIKJ/ASS2120+KOh2xa21iSLTddjiH+qveFt7k46CVQEY/30Hd6jIcxVBzwtV+7Lb1/4KCtSc7Tjuj7t8Z6yfDWleJ9attqtpthe6jCewaKCSVP1UV+MPwn8D3Xxb+JfhPww80ktz4i1OG3ubhmJcrI+6eQn12eY2fav2H+NJNr8L/iPu4aLw3qinHqLOQV+dX/BOfw8ur/tH6dfSAFdF0K+v1z2cxpbr+X2g105JU+r4XFV47pafjYivHmlCHmfpqyW8ISG0hW2soEWG3hQYWKJFCogHoFAH4V8oftM/tr6j8Dvi7p/hLQtB07WrXT7eG614XhcTSmYb1t4GVgImWIq25g2WcDGBz9XsvDemK/Jb9sOZ3/al+J7OTvXWWjGT/CsUar+GAK8/IMHTx+Kcayukm7fcv1NMRUdGF4n6taDrmneLPD2la9o9wbrSNVtIr6zmIwXikUMuR2IzgjsQRXG/tAfDhfix8EfGfhgRCW9nsHvNPyOVvLcGaEj3JQp9JD615Z/wT08Zt4n/Z5Ojyyb5/DGrT2KgnkW8wFxF+AZ5gP93FfTdnN9kuoJsZ8qRXx64OcV49anLA4uUFvGWnyehvFqcE+5+Knww8b3Hw9+IHhXxdp7tFNpeoW94pHUx7wJEPqGjLqR3DGv2q1G3S2vriKP/VpIyoT/AHc8fpX4vfHTwmPh78UfiB4bjykekavfW8OeoiEjNEf++GSv2dEhure0nY7mmtYJSfUtErZ/Wvq+JpRrRoYiP2ov9GvzOHCxcXKD6Mparo+n+IdI1DSNXtFv9I1G2ks720fpNBIpV1+uDkHscHtX48/Gv4P3/wAF/iZrngzUWa5SzkDWl264F7ZyDdBOP95Dg+jK47V+ye3pXzX+3X8Cn+KPw2i8VaRamfxP4Rjkm2RLmS704/NPEPVoz++UeglA5NebkOZfUsTyTfuT0fk+jNMRR54XW6PSf2a9cuvF37PHw01S8me4vbjQ4YZZpGyztE7wZJ7nES1+ZP7VHiO68Y/tF/EbULuVpPJ1q40+3DNkR29uxgiRfQBY+nqT61+lP7HUTJ+zH8K0YFSdPdxkfwveTsp/EEH8a/Lz42uJPjR8Q3GOfEupn/yblr3eHIR/tKu10vb7zlxsnGlHzOAMJX6V6x+yl4+vfhl+0J4J1S3leO0u9Rh0rUI1J2z2ly6xSIw7gF1cejIp7V5jgE1a0i7Om6vp92rFWt7qGcMpwVKSKwI/Kv0DGUY1qFSElo00eZQm41Is/cW5gME8sTfejcqfqDXNfELwBpHxU8Ca74Q14EaVrFubeSVRlrdwQ0U6f7UbhXHrtI712OrlZNWvGX7rzMw+hOapBcGvwKM+SSlF2aPpXE/EPxv4L1r4ceMNa8L61G1lrujXTWs/lkjbIhysiH+6w2urehU1+zXwo1y4+IHw68A65elmvdc0bT7q5fu0skSeY31Lbj+NfK//AAUQ+BH9v6DZ/FTR7Ytf6PHHY68kY5kss4guiO5iY+Wx/uMh6Ia+kf2WUZfgV8Gw/wB/+wtOP4ZyP0xX1mbY6GPwdGv9pNp+tl+e5y0abpzlHpuj8l/jd4s1L4jfGTxrrtyXur6/1i5jgjY5IRZWigiUeioqIB7V+vHw5+H9v8KPhx4X8F2wUJoWnxWkpUffuMbrh/q0rSN+Nflx8FfDUfiz9rXwnpEqh4Z/Ge+RD0KRXbysD+EZr9briRp5pJG5Z2LE+55q+IKvJGhh47KN/wBP0JoRvzS7s8A/ai/aotv2b5PDVlbaDD4l1jWBJdPbT3bW6QWcbBC25VJ3u+5VyMDYxOeK9a8D+NNI+JXgrQ/FmgSvLo+sWwuIPOAEkRyVkikA4Do6sjY7rkcEV+e3/BR65km/aJtIXOY7fw1p6xj0DNO7f+PMa9i/4Jo+OG1PwR408GTyFm0i9h1e0Un7sNwpjmA9vMiRvrIfWsMTlcYZVDGQ+Lr6N2/DQcat6rps+pvHvgS0+KfgPxD4MvsC216xksRIwz5UpGYZR7pKI2/Cvxk0jwjqmueKbLwxHCYdau9QTSREQcx3DSiHBHs5/Sv27QlHBU4YHIPoa+ELD4YxaT/wU9FusAWxfVH8VxKAMbXsXusgegnLD8KMixzw8K0b/ZbXqv8Ahy69LncW+59xab4esPCGjaX4d0lBFpejWkWnWiD/AJ5RIEU/U43H3Jr5/wD2kP2urX4AeOdB8NxeGx4kmntk1HVv9KMD29u7lY0hwCGlYI7/AD/LjYO+R9FODn8K/Lj9uC8kn/am8bCQ/wCpXT4Yx6ItjAR+pP51xZLhI5hi3Traqzf9feOvP2UOZH6ZaPrGn+JdE0zWdJuhe6TqdrFe2dyBjzYZFDIxHY4OCOxBHauH/aJ+HI+LfwP8XeG44fO1A2h1HTeMlby2BljA92AeP6SGvMP+CffjhvE3wJvdAmffceF9Ve3jyeRa3IM8Q+gk+0D8hX01ZzfZbqGbGfLcPg98HOK86tCWAxko31g9PlsapqpC/c/GD4f+Ptb+F3izSPGXhyd7fVdNkFzFjpMhH7yFx3SRCyMD2b1r9kYL+21mys9TsuLHULaG9txnOIpY1kQZ9gwGa/JD4z+EI/h98X/HHhhVCQaZrNzDAoH/ACwLl4h9PLdK/Tv4B37ar+z/APDC8k5eTw1Yqcf7Efl/+yV9TxFy1adHEpayX4NXRxYW/v030Ol8ReG9L8Y+HNV8Pa7bfbNE1a1eyvYB95om7r6MpAZT2ZVPavyM+KHwx1T4R/EHW/CGsFnu9LnCpdR5UXMJAeG4Q9g6FWGOhyOor9hW45r5n/bm+Cx8dfD+LxzpVt5uv+FoT9tSNctdaYTufju0DEyD/YaT0FedkWYfVa3sqj92eno+j/QvEUuaF47o9F/Zw+IOpfE/4E+EvEeszNda00c9hf3L/enmt5Wi81vVnRUZj3Ysa+Nf25fH2p+Kvjdf+GZrhv7E8KLHZ2lqo+Xz5IY5Z5iO7sWCZPRY1A719NfsOS+d+zJp46qmu6oqY6YJibj8Sa+Ov2uI5J/2mfidawc3E2qhIsf3ngiCj8yK7sshCGZVXbSN7eWv+RnXu6at1sfX/wCxN8O08C/Aaz1eWLZqvi+Y6tOxHzC1UtHaJ9NoeX/ttXofxc+JOn/B/wCHer+LNQgN6LMJDa2KvsN3dSHbFFu/hBIZmOMhUYjnFdtHocHhiystDtlC22k2sGnRKOywxrGP/QK+SP8Agohrklv4Z+H2hqxEV3qF9qMi9m8mKKKPP08+T868SjF5jj0pv4nd+m/5HRN+ypu3QZ8Df21NQ8beO7Lwz450zSdOh1eZbWw1TSkkhW2uHOI45lkd90bEhd4IKkgkEZx9Wpvsb2JyCksMobB6hlPT8xX4/mTzF2gsmejIcMp7EHsR1zX6k/AT4oQ/G/4ZaX4nuLqEalZxi28SksFW0niX95cSf3I5EHnBjx8zDqpr188y2OEcatBWi9H5Pp95y0K3tk1LdH5x/F7RY9C+Lnj7TYlCw2fiHUIY1HQKLhyo/IiuPaAZ6V0nj/xRH43+IHivxHECINY1i81CLcMHy5JmZMj/AHStYKjI6V93hYuNGCnvZfkcE7c8mixoOran4T1qw1vQ7uTT9Z0+YXNndRHDRyL0+oPII6EEg8Gv1Q0PW4PFnhzRdftYhDbaxp9tqUcS8iMTRK5UeyliPwr8rYh86nHGa/Sv4DfP8BPhoxbd/wASCFc+oWSRR+gFfKcR04qEKltb2OvCtyTRyX7VPxJ8SfCf4aaPrHhW4t7bUrjXobN2urZJ0eL7PPKYyrA4DNGgJGDjOCM16R4f1u38WeGdD1+0jMNrq+n2+oRxE58sSxq5TPfaSV/4DXjv7ckQb4L6K3/PPxRbfra3Yru/gATJ8APhqWyT/Yirz6CeYD9AK+YnCP1ONS2vM1+COpazsux5d+3LpMdz8I9A1Ir++07xDHEreiXFtKHH5wR/lXD/ALEPxAks9c1nwFcYa11SN9WsG/553UKATIPaSEBvrAPWvQP2676Ox+BenQuwWS78TWgQdyI7e5ZsfTK/nXgf7JUnl/tC+C8f8tTeR/8AfVjcV7mDgquVzUujbXyVzlneNaJ95FMV8d/to/Ei81LxbZ+AoQkek6KkGo3JA+e4vJody5P92OKQAD+87n0x9kHp718CftcRiH9onxWAMBodOcfjYQV5+S041MUr9E2aV5WiZn7PnxVvPhR8StNm+0MPD+rTw6frFqeUkhZ9qy47PEz71Ydty9GNffPjHVP+EI8P+JNXmgW4bQ9Pu75oW5WRoIncKfYsoB9ia/LS7mMKLIONjK+fowNfqN8dIPtfgD4nqB9/QdUce/8Ao0jf0rvzulGNenO3xb/KwqDUoWPzI1jWNQ8Savfavq1099q1/O93eXUnWWVzljx0Geg6AADtWbqPGnXY/wCmL/8AoJqQsWVSO4zUNxC11bvAgy8o8pR6luB/OvseRQpWWiR58ZXmrn6wsoEdoBwBaW4A9vJSvHf2tfBJ8X/BHUb2JN994YnXWoSBz5HEV0o/7Zssn/bEV7dq1uLTUp7cciAiHP8AuAL/AEquNOtdZiuNMvgDYahDJY3O4ceVMhjf8g5P4V+X0qjp1VOPR3PVa0sflH1+lMarl/pF14d1C90e+UrfabcS2Nwp6iSJzG36qarf5NfqMHGUVJbM8lpp2GAU4D8/Slxj6e9AH+TTWrMxOnSnDjpzQFxTl6VuAqk08Dv/ACpF6U8ADkmqsiLnpH7OFmbz48eBhtDCO/ecg+kdvM//ALLX6QxNMPFl5GsqrbG2HmQmEEvIhXDh85GFmVcYIO3tX5+fskaO+rfHjRQgyLWzvLhm/ugxeVn85gPxr9CdPiM+s65es6shnS2gRQcoEijMuT3JkOPYRr3r88zxp4u3ZI9ih/CQ3xLfSaToFxcxFQ3m28G5gTtEs8cJZcfxASbhnjK818X/APBQ+2Fj428OyeTEwmhvbYPICWQI1vINpBGP9cc5yD6V9p+LNJk1zwfrlhCxW5ls5GgYDJEyDzIiB3+dEr5c/wCChuhR674a8I+LrQb4H1DKsvQRXdqGUn2JtUAPufWuHLpcuLhfv+ehrL+G/wCvM+E5YcM22QOP7wBGabEuwjmtT7C59M/Snw6TdXt3Z2dpE15eXUqQW9tEpZ5ZXbakaDuzEgADrmv05rlV2eYpJvQr2kZNagTCitPXvA2veAdW/svxNo19oWpFPMW2voTGWTONyHo4yCMqSO1VCowfmCnsGB5/LNXTlGceeDuu6MpN83K1qUbiYQpkjjrVH+2Ik/hB+van6q52nHPFc7MW/u10c7SCMFLdH0/+xTfxT/E6/ZQBsfRHP4a5ZD+teg/tyRBPi9oL9fM8PqD+F3cf/Wryb9hR93xI13PG2HRmz/3H9OH9a9c/bmZW+Lugx70Lw6CQwByy5u5SAR2ODn6GvyHiiXNUm/T9D7jh+PLi6SXmfPmAoAzjPfFcenh8Xt0Wvbo2a3aSQW1wxMpiYHCrjoqjuM7ue1dgclc9T1xXmmta66XuvabExMdtdtLGDzkg8Y79DivgMKlds+04mi1Cm13ZgeHp1/4TCysbm2Md09x9nZmYHEmcYwByScDrXWNcxNH4ptI28yXyVARWCsyhijkE8cFs57A5rCW1TUNQa+uIooWVfuqAzDnJYnqW6cjpxV6/0+x/tCzkeSR7S4Qo7ou6Qjr5S4/vGu+UVPU+B5le7P1B/wCCOSQL8F/G5hy2dfGXPIb/AEePoe+PWv0Dr4N/4JIw3MPwp8c/aohbv/bqhbdekKi3TCfh3Pc5r7xHaumHwo3WqFoooqxhRRRQAUUUUAFFFFABRRRQAUUUUAZ+qttt+MbiwAB79eBWfApfDFjuHVM8U3xm9zHoxe0t5bqdZVYRw/fIzyRweR/Subt9c1trbZJol62ePNWJYyffbvJFcFWXLPU6qavE+f8A/go5qEQ+FHhOzyDLL4ijfHYBLaYn/wBCH518A2hxewcjHmDk/WvtT/goNeSS+APAyzWc1m512ZitxwzAWrc49Of0r4pgb/T7XvmVB+tfO4qbqVdT9GyJKGF+bPUfBujSXel+Prner282o6RbPFtI2MNVtNpz0O7LDHX5a+P/ANoSb7T+0H8T5RgA+KdUIx0x9qkr7i+HEBTwJrWSR/aPj7Q7JD7JqdqD/wCPFvyr4N+L0xufi747mY7zJ4g1By3rm5kOa/X+DlaD9P8AI/Ms8mpYubXkvwND4L/Dtvi58VPCngxLprL+2dQitXuUXc0MXLSOB3IRWI98V9dfHT9mj4VeB/hT4t8f/B3xPrum+KPh9qcWn6jMupSOTMZI43i8zYhSVfMVg0Z2nDLj0+Uf2efi3B8DPjDoHje40UeII9L84fYDc+QWMkLx7g+1sFd+RwRxX2ND/wAFA/gl4g0TVNF8RfB3ULfSNYuBdalZWos7iC7mBBEsqgQ73yoO485A5r6HNY4yeIhKlFuCttaz11TXXQ8OjyRi7vU+NPiZ8YPGfxgvdMuvGniK68R3el2v2K1nuwm9ItxYglVG4knJdsscDJ4rjGJJ611HxV1nwv4g+JfiXU/BOkSaB4SurxpNN02b79vDgYUjc2DnJxuIGcDgVytfTYZQjSjyx5VbbtfocE3rq7iHJr2r9k2Lf8QvFDn/AJZeB/Eb/wDlOlX+teLkAt2r1n9mbxj4b8FePNal8U6rLoelan4a1bRl1CKyku/ImuYPLRjEnzMOT09O3WubMoueEqKCu7M0otKorn1B+1J4W0PU/CfiPT/FPjTS/AFvfePf7T0+bVba5uJL63ttHtbR2hhgRmIEm5cttBI4NfMEvw7+DC5jj+PMnndFkn8EXi2+73YSlwPfYT7V9A+PP2k/hN471ODVvFV/o3inV4LdLSO4T4aTy7I1yQFW51MIMkk/d5JOaxY/2qfhNocqf2T4fvY9g+9YeAPDllk/WRZ2H5mvkcI8ZRp8kIST+5fkz0ZKm371iDxP8AW0z9ljwPBrXjvwrpHhOHxNqmrDxYt29zaXkM1vbJCttFGvnSysYpgYtisnltv24ryGP4efBOTIX4+ujDjMnge82E/UTE4/CvoD/hr74bWehWhhmupJLWee6gsrX4f6bb3qzTBRMxmkmls4y+xd0kdsC2PujJrAu/2vfh7qxP2zw/rKMerTeFPC93n87NKeHnmEU1yvdvTT80KXs29bHV+BtD0W0+AkA8KeKrTxxo2ieHfGVjearY2k9qILm8jtJYY5IplDIWjjlweVOwgEkGvnb9st9/7VnxU/2ddlT8lUf0r2u1/af+Fknh/W9DsdR1bwna6/bCz1WWz+HWlRPPEGyFLWtzGMjLYbYSNxr5q+P/jnT/id8cvHfi3SvO/srWtXnvbU3MflyeUx+XcuTg47ZrpyyliIYuU6kWlZ7+bT9O5nXcXCyZwmcg804YPcVFngUV9i2zzLH2b+x54b+Hvw/wDgR4++OXjfwwfGc+gapFpVnpzwRzpb7liJkCSZQMzTKDI4OxVOBk16ZP438GftvfAz4qsfhXD4Mv8AwdpD6rpmvwrC+2dEeTyRLFDFyVjO6M7gVbPBANfLH7Nn7Vmu/s4x+JNNt9JsvE3hrxDD5d9o+oSNGm/YyCVHUHB2sysCCGGOhUGuZ8E/tBeMPh78G/Fnw20S4tbXQfE0yyX85hLXIXyxG8cb5wquqgNwTjjIzXyVXL8RVrzqr4uZNO+y66eR6UakIxS8jzZSHiVv7wBpR0NJux9B2oB96+sT01POJFbA61YhOTjAPtVXnP8AWrEJGPet02+pnPYm+UDpn2ppcAYx+lNY4OBTcj1+la28zNIljdQcqMZ64HWv1K/4J1Q+X+y9A/eXxHqTcd8CAf0r8slwCK/V3/gn5D5X7KegkDiTWdUf/wAjKv8ASvkOJdMJH/EvyPRwfxv0PXPi+SvwY+Ix/wCpX1X/ANJJa/EeCZjHF1HyD+Vftt8Zjs+CXxJJIwPC2qdf+vSSvxJijwkeMfcFcPCyfJV9UXjrWifX3/BMhhJ8fdfbnK+Fbv8AW4tq/SmKQwyo4+8rBh+Ffmz/AMExIiPjz4hY8f8AFK3X/pTbV+kwQk4xk14HEF/r79EdWFt7JWOB+HHwO8HfCnxH4t1/w/Y3Kaz4oupLrULu8uTMwDymUxRDACR72LY5JIGScCrvxc+KmnfBD4a65441K1kv4NKjQxWUXW4uJHEcMZPZS7LuPZQaveGfiH4Y8aa34m0bQtbt9S1bw1dfYtXsowyyWkuSOQwG5cqy7lyMqRnNaev+G9I8X6BqGg+INMg1nQ9RiNveWFyMpMhOevVWBAKsMFSARyK8TmftVKvd7X72/wCGOq2mh+IHiDxHqXivxDqmuatcG61XU7qW+u5/+ek0jl3I9sk49Bj0r71/4Jb/ADeFviq3/T9pY/8AIdxXyJ+0f8GJfgJ8Ydb8HrNJd6bHsvdLvJvvz2UwLRFu25fmRj3ZGr6+/wCCWsePBnxSfsdR0xR+ENwf61+j5xVhUyrmpfC7W+9HlUYcuIs3rqfcWjL/AMTeyx/z3j/9CFfhB4inLeItYJOCb+5P/kZ6/eHRRjV7L/run/oQr8HvE8TQeJdaifho9QukPHcTPXlcKu1Wp6L9TbG/Aj179igl/wBq/wCF4PP/ABNyf/IEtffP7d7bP2R/Gzf9POmf+lsVfA37EIz+1l8MP+wq3/pPNX3v+3scfsieNs97rTP/AEtjrXOm/wC1KHy/MnDr9y/mfDX7CUQuf2s/h6Dz5c95MAfVbKciv1jA7/pX5L/sHXAg/a4+HmcASzXkIz6tZTgCv1qx0rh4n/3uP+FfmaYRe4fnJ/wVC05oPi14F1DkpdeG2h/GK8mz+kgrjv8AgnRrjaV+1FpNpnEer6RqVg3PUiHzl/8AHoBXtX/BUzw8ZPDfwx19Rxb3moaZIf8AfSKZP/RclfMf7F9+dN/at+FsoOPM1lbY+4likjI/8fr3MFL22Ryj2TX6mE1y4lM/Xvblq/Pn/gqVYCPxz8M74H5p9Eu7c/SO63D/ANGmv0JAwcelfn7/AMFSLlH8afDCzB/eRaNezEDsHulA/wDRZr5PIrrMKbXn+R2V9KcmfTf7F3zfsm/DE8n/AEG5/wDS24r2XbnPFeO/sYIV/ZO+GPvp9y353k9cr4R/aiubr9s7xz8JNakgTRGuFsPD8uxUeG9hgQyQs2PmE580jOcOqgfexXHiKM6+JrOCvyuTfpf/AIJcWlBXPowginGR5PvMWwMDcc0rLg9KFHNeWaH5d/t+xC6/a/vIGGUey0SIjsQYowf51+p2sADVrtQMATOoA7AHFflb/wAFAZha/teapO3CwWWjSE+gWCM/0r9VdWIfU7qRTlXkZwR3BOf619Jma/2TCf4X+hhT+KfqfGn/AAU/jY/Ajwg6j5U8VAMf96zmx/I1+d/gnwF4j+Jvie18PeFNGutf1u5BMdnZplto+87E4CIMjLMQB3Nfpt/wUd0JtW/ZburtQT/ZPiDT7xsDorebAT+cy/nXKf8ABLnw9p9t8J/HGvxQp/a93rqadLcY+cW0dvHIkYPUKXldiO5Uele9lmYPA5TKrFXalZertuc9Sl7Sqr9jwjTv+CZHxcu7ETXepeEdMuCM/Y59VeRwfQtHCy5+jEV4x8a/2aPiJ8AGtpfGGhrBpl3KYbbV7CdbmzlkxnZ5i/dfAJCuFJA6HBr9oyOTmvOP2mNBsfEn7NvxSstSiSW1Tw9dXyh+iTwJ5sMg9CrouD7kd64sNxLjHXiqlnFvVWt9xpLDwtoj8TN3qM1LE2XGKaBuVTjBPNLEPnr9XTTjc8tn65/sBQ7f2R/Bx/56Xupyf+Tbj+lfQKrwK8U/YIs1b9k74ax4I+0teuf+BX8wrq/gN8U2+L3hLxDqMywJd6R4o1XQ5FgXaPLgnzASPUxOgJ7kE1+E4+Lliqsl0k/zZ7UPhR20+k2V3q2nanPZwTajpyzrZ3ckYMtuJlCTBG6gOqqCO+BVs9TUiRlpFUDJPAA7muP+HvxO034lat4/tdMiKw+E/EL+Hnn37hcyJCjSOBjgCQyIBzkID3rzUnJN9EamV+0PI0H7PHxTkT7y+FtRx+MLD+Rr8VN2Div21+PtqLn4BfE+LnD+FtS6e1u5/pX4kKd2D6gV+j8KP93V9UeZi/sn2D/wTH8KHWPjhrniF03QeH9CmKsRwJrl1hUfXZ51euftWfGpvh9+2p8FQbho9O8OW0Ul+gOF2ajM8U+R/wBcAh/AVpf8EwfBw0j4MeK/E0kZWfXtbFpE5HWG1iH6eZPJ/wB81xf7VX7Ffxa+M3x28VeLdBh0OfRr9beKxkudXjglSOO2jiAZGGQQyMf1715+Iq0K+a1HiJJRSa19Lf5m9OMo00o7n3td2xtLqWFuWjcoT64OK/O7/gqP4RNp428BeLI0ITU9Mm0qdiODLbS70/Hy7jH/AACv0Js0uk0zT01B45NQS0gS6eI5VpxEokKnuC4bB7180/8ABRzwd/wkv7NEmqxpun8Naza3+QMkQy7raT8MyxH8K8LJ6v1bH05X0bt9+htUjzwcT8sIyd659a/Y79kNNv7KfwqH/UIZvzuZz/WvxwUYkAPrX7Rfsk2CQfs3fCKCQHy30K3du3DO7n+dfZ8Wq9Ckv736HFg1ZyPSNuFzVI6NYvr8OttZQNq8FnJp8V8UHnJbPIsjxBuu0uitj1B9Tnhv2cfipN8bfgroPjC6ihgv7ma7tLuKAYRZYbh0GB2zH5TY969Ktbdrm4jiQbnkYIo9ycCvzOUZQk4vRrQ9JERGa8W/bUme3/ZQ+JRQE5srZDj0N7bg13fwn+KGnfF/w7rOuaTA0Wn2Wv3+iwyM+77QtsygTD0DhgQOw71x37Y9uLn9lP4oLgEppUcg/wCA3UB/pXVhYuGJpqS1Ul+aJlsz8cmz5hx60Dk0jcucetOBzX76tj5xns/7GjmL9qj4XMvH/E8iH5o4/rX7CMMkfSvx3/Y3Vm/ao+FoXk/29CfwCvmv1O/aB8e3vws+Bnjjxdpvlrqml6aZLNpkDos7yJFGxU8NgybsHg4r8u4opupjYQW7SX4s9nC6UzutntSPGkkTRyRpLG2NySqGVsEEZB44IBHuAa88/Z3+M1p8fPhLpXiyKOK21MMbHWLKH7ttexgbwoPIR1KyJns+Oxr0cLmviqlOVGbhJWa0Z2X6o4/4zMX+DXxIZsknwvqpJ/7dJa+G/wDgl9EsnxQ8azFfni8LoFPpvvIM/wDoNfc3xjX/AIsz8RR/1LGqf+kktfCn/BLm5RPix4wtT9+58K7l/wCAXduT/wChV9NgP+RZif8At38zln/FhfzP0WK8EV+Tn7cenvpX7VvxADbsXdxbXyllxkS2kLcfjkfhX6zbecV+af8AwUv0JtM/aA0jVdpEWseHLV85JBeGSWFv0WP86vhmfs8fbumv1Ixa5qLO0/4Je6+y658TNCLjy5rCx1JELdWjmkiYgfSZfyFfeu3Oa/NT/gmlftB+0PqVnxsvfDF8jZ9UlgkGP++DX6X7eax4ip8mYza62f4W/QrCv9zE/KD9v2xGnftQ+P8AYeLu3srw8Y5ksIt36g1+p3h2U3PhXw9MeTJpFi59820Zr8uv+ChcqS/tQ+MlRg3labp0bAdmFhGSP1r9R/AMP2nwr4OjlOA+kaarH0BtosmunNk5YHCN/wAv+RNJ/vZepdIzQkjQuGU7WHQ14B+yd+1L/wANCXHi/RtVt7Sx8Q6Pdy3Nolr8q3WmNKVRsH+OI7Fc9w6N1zX0AV5r5WtQnQk6dRWaOxO+xHpdpBYCytbS3itLS32Rw28EYjjjUYwqqAAAPQV+LnxwzF8a/iIvp4m1Mf8Ak3JX7VQLieM/7Q/nX4t/tAxmP48fEpcdPE+p9P8Ar6kr7bhJ8uIn6fqjzMdZxVzgvNPPJ/Gm3E5+zuQOdp5z7Uzbkfzps4xbTnuI25/Cv06q7wlY8mFlJM/ee6O+RX67kR/zQH+tQbal0vZcW+lmZisb2ts0jDsvkoSfyzXin7LH7Stj+0l4Y1qZrOHSfEGjXRW5sIXLJJayM32e4TcScEAo/o654DAV/PzoTmpVIrSO/lfY+ouew3VtDe2lza3MMdzbXMTwTwTIHSWN1KujKeCpUkEHqDU3hfT7XRW0PT7C2isrCx+z21tbQLtjhiTaqIo7AKABS7cGp9OO3UbM+k6HP/AhXMr7Fn5bfskwD/huDw+GXJj1rWCMjoVgvMfrX6eY4xX5kfs5zrov7fOkwMB83ivVrMfV/tkY/Uiv06K8V9Pn1/bUn/dRxUPhfqz83v8AgpjpZs/jb4X1AR7Uv/DMS78/eaK5uEP5ArWP/wAE5PEp0r9o86YzkRa3od9ZlecM8arcJ+XkN+desf8ABUPw8ZdF+GviFVG2G4v9KlIAz86xTR/+gS/rXzP+xxqn9j/tS/DGYZ/faylowU44mjeE/wDoyvrMGvrOQyj2i/wd0ckvcxCfex+uNeCa5ocSft+eC9T58y6+Ht8T/vRSzRA/98NivfSmOD1FeHeMb1bf9t/4T24YCS58F61FtPcb5WH/AKAa/OMPeLlbqn+R6jdz21hivzF/4KDaY2lftOatcHAXUtH029XA64gEJP5wmv08YZr8/v8Agp14da28afDvxCqHZfaRc6a7jpvt7jzAPrtua9vhyXs8fFPqmvwv+hy4tc1Joq/8E0vEptviT420BmITU9BS8Vexktrhef8Avid6/QHHH9K/L39gTUjp/wC1P4Yi4xf2Oo2TZ97SRx+sYr9QyMYFVxJTUce5L7ST/T9BYWV6KPzI/b0sF0n9p3W5V4Goabpt83GMsbZY2P5xV9vfsoTvc/su/C+RzkjSHj/BLqdR+gFfGP8AwUakU/tE2aqRuTw1p6uPffOR+hFfYn7IEvmfsp/DUn+Gzu1/AX1xXZmV5ZVh2/60ZnR0qz+R62RxQrGNgwCtjIKuoZWBGCCDwQQSCDwQSK4bwp8aPDvjD4s+OPhzaiW28R+FfLaRZWBS9j2J5zxY6eU8iqynPBDDjOO4Zea+PdOdN2mrPf79UdmljmfA/gDQfhh4SXw54Zsjp2jR3VxeR2xkLhHmfcyqTztHCqOwA5PWvz4+PcC3n7d+qWjDKXHi3SVYY6hvsmf51+lMg+RvpX5t/tDTjTP2/Lu4f5FTxNoc5J6Y2WZJr6HJpOVWq27txZhV15fVH6T6w/narfN3aeQ/+PGvh/8A4KQN5V38L23fKbfVV/HzLU/yIr7h1aMxapeoeqzyD/x418Yf8FKNOL+DPh3qQTIg1XULRpM9PMghdR+PlN+Vc2UPlx9Nv+tArK8GfEy3aKOWA/GnrrNvGZYhdqvnLsljWbaJVzwrAH5hnsc19X/sQfsy+GfHPhe7+IXjTTo9et/t8mn6To9yT9mJiCmWedQR5nzOEVCdvysWB4r7Ek8CeEmtDaf8IV4W+yEbfI/sCz2Y9MeVX1+Nz2nRquioc1t9Thp4bS7kfkgNQj4wRz70ovY89RX1f+2r+zL4W8IeD4viB4M0yPw8tveRWmsaVaZFoyzFliuIkJ/dEOAjIvynepABBz8ZKFHR817ODx0MZT9pD5o56tFxdrnSw3Ue5MEZz3r9MP2fMP8As+/DMgEY0RR1z0nmr8sYVy64lBGeRX6lfs3/ADfs4fC89/7EHP8A28TV89xE70oJd/0OrCx5eYq/tGfC/U/i/wDDIeH9FubK01OLVbXUI31F3SErGsqOCyqxztlz05xjjNdd4R8L2/gjwZ4d8OWsrXMGj6fDYLcMu0zFF+ZyO25yzY7ZxWxeXVtYWk11eXVvY2kK7pbm7mWGKMZAyzuQq8kDk9SPWiRNoByCCoZWUhgykZBBHBBBBBHBzXwjqVHSVN/De/zO/wB1O63Pib9uPxo2t/EPR/Bxi/0HQLJbyQP0muLtVctj0WJI0B9d9cL+y7L5H7R/w6H3VbUjCBns1vMmP1r6s/ai+D1n8Sfh9ea1aWanxX4dtnu7W4jX95dWiZee2f8AvAJukTurIQOGNfJH7OkoT9oT4ZzI25Tr1qAR3DEr/wCzV9tga1OeXSpxWsU7/wCZ59SLdVNH6H4+X8K+Df2x7fyv2hNZftLpmlyfX/REX/2WvvZRtP0r4c/bTtvL+OYlH/LbQNOb6kech/8AQa8bI/dxi9GXibODSPnjVl/4l10fSJz+hr9UviSn9oeBvGQHzG68M35/760+Q/1r8ttSg8zTrtccmJx/46a/U64X+1vB+Ov23wyB9d+m/wD169fPtZUn/XQnC3UWflRA262hbHVFP6Cux+D3h4+Lfi74G0bZvS912yjcf9MxMrv/AOOI1cxpkIm06zcjBMCH/wAdFe4fsdaANQ+P+j3WwtHpFjfakSegYQGFP/H51r38TXUMLKXkclKDVRI+y/GvxH0rwx4p8J2WqGRLjxhq8un2koICRSbQ258/wl5Ik46GTPbFdCUIJVgVOSCCOlfI/wC3NqNw/jDwPp9nK0Vxp2kzajG6HmOeW6wj/UfZkP4V9XaH4ki8aeHNE8Swrsj1qwg1HaP4WkQM6/g+8fhX57VoclGFVfav+Z6ad20+h8Ifth+Gv+EZ+P2s3caBbfxBbW+tR7Rgb5F8ub8fOikJ/wB6vGN5bNfZX7dfhRr3wp4P8TouTp97NpM7ekc6+bH+G+GT/vuvjv7KR619zlVaNXCxvutPu/4B51aLU9OpDnpTgMKSfrmpPJxSmAOjIy5Vhgj6166a6GLTtdne6J8C/F+pw6FfXukXulaHrKO9rqRtjc5AheVMwxnzP3gTC5ALZGAeAeU1HQvsGirrEGpWGp6Z9rNg9xaGVfKn2F1R0ljRhvRXKnGDscZypFfXf7PnxSh+Ovg69+HfjO6Ya1ZW8T6feWv7mWa3hC7ZVI48+FlRsgcghscNnjdE+CHxIvdS13w9pWt6Z4C1HTNULanrOk2bWLahZeUphuEht0Bkbe8gwpUqZGQnGRXydXM8Th6slUt7vTuujTO2FKnKNvxPm/RNMOufaXW/0+ws7ZVae+1CcxwRbm2opKqx3MeAAp6MTgKSLuteGb3w5Bpk1zPp9zDqMMk9vNp12l1GypIY2+dMrncp4BPHXHSvrP4/fBu78L+E9d1uPVrvxt4Y0fw8kr6X4tnnujHqkTwg3gXcAwmi84MFbMTO2ODXD/sx/CnWPjn4z0/xv4v0q2vfB2nQC1ihniWG2uXijKQW8EIGHiiJ3MDxkBSWJIqqOcVanNWnZQj06t9LBPDwUUou7fU1f2EdOSHxB4w8RXEUz2tpbW9h50UDy7A5kmkxtBOf3MIPpvX1FfZHhaG4g0mVb2LydQa9u5LqMkEpK1w7lDjuoZVP+7Xzb8QfiZ4U+A/gXUl8IW1rBYaxfS3OmaZaM8SXpljCvINowbfKEegQKU/1iV6L+yB4wvPG/wACdOvtSeSXU1vrzz5pI9gnLTv+8UY+5kMARnlSMkg18vjK7xVeVa1k/wBEdcIckFHse4adIILuCU4xHIrn6Ag14F8QPhxd+P8A9njUvBaadLNq+kQyCyuUKeUojl8+0GC2/GwRxE7dqqWJOM17Rr901j4e1GVCVlNuYomAJxJIRFGeP9p1NfOf7Xfxo1r4H22nQaCIpF8Qy3ESyXDtm0NoFEUqbSN24T5KMdpKRk5AIOVCNWdSKpfFfQpWSbZ8o+MvgZ4t8C/D/QvGerWdsmj6w6xqltcGSezZk3Ri4XbtjLjIGGbkYODgV2f7FN5bJ8fbHT7rS7XUF1TT7mBJLqJZGtJIwtwsseR8rZg27hgjeOa+gPDFvrH7QH7CFzaQ7f7bl01reLapP2qWzuBs3E/xyfZVyRwDIT0FO/ZQ/ZpufhaPC/i3WvsZ8S6vFcJe21y8gksYGi8yKG3wRGZN6IJWO8/MUXbhs/UVc1vhKtHE/Hdqy/P5HPDD2qxnHZHlv7fXjOfVvil4a8DRWSW9jodpLq8t35jNJPJOxiK4PCqBAvTqWJ7V8u39wquRkcV9DftwWM83xj8U+JLcyf8AEgNroGqWE8W17eKUNNaXkZ6PDMXdSeqyLg5Dqa+Wrm7MnO7IB617eSSh9Tgoed/W5z4mDdS7DULxXJHP4Gs9NkmRucfSq19LhjjvVIXDjoT7c177mkyIwfQ+mf2InW1+IviQ8viy0kg/TxBphr1P9uDTLXTfjrDLBv8ANvdLNzcb2yA/2h4htHYERD9a8U/Yyv3i8feJGJyRplg+W9tc0w/0r2r9toS3Hx4+1yQPBCbGezj8xQC3k3sxJ4JzxKOeOCO9fknFNvaT87fofa8PprF0/meFIuWUdRmvHHtHl8U6xclGYCeVQclRndjJ9sCvZ14wx/wrzjVNMSwlvVObiWSeSQInCgHJ+p4r86oVOW66s+z4oTVKD8zZ8E6Zqc6vd2K2d3JAf3lqzhnkX2UjHHHfn0p/iY2MbW+rabYfZLmxkMt5p84IjJGSGK/w4PUDgim+FLCO90+31DQ7iS21dFEsSF8xTLyHT2OQRjnBH40up3a+Jjf3zmSG7ZD9utQWG4ABcMPTJX6Zr0Vo9T86eiP0j/4JBmR/gx4xlmkaa4n1sTSux6s0Kn9Rg8f3q+9+or4g/wCCVkfl/DDxov8A1G1P/kBK+4K7KUuaCZ0Rd0FFFFbFBRRRQAUUUUAFFFFABRRRQAUUUUAUdSR5LcLGcEsOfaqd+8Fnp1zJPKkKJE7PNIwVUUKcsSeAB6mtK6cJCSTgCuZ1zTI9cheG8G+y25Nq4yknPVx/EP8AZPFeXip8jdldtHVRXNZbI+LP29tSttR8G/D6SznS5t21G6eKWKUSxsogUcNk8/MPwr48sBu1OzBO398nP4ivs3/goXai28MfDx44444v7SvECIgULuhB6D2U18Z6Vxq1ie3nJk/8CFfLttT/AK7H6dlSX1S/r+bPorwRaj/hC/AkXGbvx9pMzEfxf8TgHPvwor85PHM/2vxz4lnOSZdVu3Ofed6/SrwGD/YfwsiYAM3jDSXI7cXskh/ka/MTVJzcazqExOTJdzP+chNfuHCa0lbsj8azFt1Zt78zIAh49qVDjOOtemfs0ad4Y1r48eDNH8X+Hv8AhKNB1e+XS5dP+1yW2Hn/AHccu9CD8jMGIyMgYr9BfDP7JHwX8YeKr22sfhbZWlnoXjeXQNQDatduZraGzJeRd0ucNLLCQo5G08kZr6rHZrTwNRQnBvS91Y86FF1I81z8v7nRtS0/T9Pv7vTby00/UFd7K7nt3SG6VG2uYnIw+1uDtJweDVbaTX6PeH/2dfBOqfBf4O6be6PJeSQeJtNvrq0uL+5khe01G8uYmj8oybVDJHACyqCdgyeSa6lf2PvhPDc6jbw+BtMuDqN3rUunyT3E+IoRZxvbqG8zAWOVm5OcAV5S4jpRXvQe7/4BTw3Zn5dBSTjrSAda++I/2evAFn+3V4K8DT+ENNfw/L4HXUb/AEjLm3mvRazFpD82fvop4OOM16ja/sn/AAwvdV1FF+HWg6ZrDR+G7u+0h715oNNle6kN1DGxc/62BMbP4uMAbq6KvENKCjeD1SfTq7CWFfc/OfwB8I/EvxJjvLnTbWO10WxVze6/qkhttMtGWMyBJbkgojsAAqnliyjvXGLl1BwQCM4r9TNa+DHgTT/hJ478J6d4dXS9P1TS/FHiEPZ3txGYJLW6WOFFjD7DGNkQKsCCEHXqOA/Zy+BngDxL+yr4PuPEPgvw7rGreItO1+6uNbYn+0IPISV7cxOpBBQoAR/D8vrXNHiBcsqso6XSS+T1v8i3hrpanwb4c8D+I/GMepyaBoWpa2ml2rXt+2nWrzC1gXrJJtB2qMHk+h9KwlG9AykMpGciv1h/4Vv4b+H/AIJ8aal4V8BeFPt8FnpUstrf3j6VbyqdMEs2ZYzy+XYqp6ljyM5rj/jJ8Afh1ovwJ8aeI9P8E6FZ39p8PrRxJBZIj296DG4nH92VknGWHJ2jNKHEKnOzho2ku/zJeF0umfmdjnjk1s6X4J8Ra74e1nX9M0LUdQ0TRgh1HUra2aS3sw/3TK4GFz71+gPg74P+Brz9i7w9qd54G8NXurTeEf7Uk1FLJDqxu/7QVI5tw+YwhSQ7HIwADwSK9J+LPg7w/wDDjwL8Uf8AhFfBfgW2tv7eu7W4s9Vb7ChtTp9urC2RBtlm3MSsbcHc1Orn6UuSnDVO2r7Mawtn7zPyZwD3Ge3NIHUEjcvHXnpX6X/tk/BnwR4N+Cfxh1rRvCGh6ZdL/Y8FvNZ6fFE1ncRXRjnMZUDYZI3i3bcA55612OifD34ep8L/AIS2uq+GPA0V3eab4Vm0rfZW6apeajJcReflcbpYmi+8WDA/vM9Kv+3k4Koqb1dt/JMX1Z3aufl98P8Awynj3x94b8Mf2jFpzazqEGnrePG0whMrhQ3lp8zckcDrnqOtL488Lx+CvHHiDw9Dq1prsekX81kNTsMmC52MV8xPY49T9T1r9UfHXw38IaT4C8ara+HPDExfRfFt/FcWWlW/7lluY2iUMEyrw7ynB+UqQK+Iv+ChWiaZ4e/al12x0jTbPSbNdN01/s9jbpBHva2RmbagAySeTitMBm0sbieRKys9PQVSjyQufNhyTSbqeRmjGB719ScNxAcY5qRT/kVGMduc09T+FPYTLKOHAByDSFNp9f6VEhwfarKqHFdMWZWtqMQfMBX61/sGxeT+yV4JJXHnXWpzY+t5IM/+O1+S4ATLMQqLklj2Ffsf+yj4cufCX7Mnw00y8t3trsaV9rlhkUq6GeaScbgeh2yKa+Q4pmlhoR63/Q9HBr3mdB8dGMfwF+KDDqPCup/+kzivxVSPCRjr8o/lX7h+P/C83jj4c+MPDVtj7VrWiXunQZOAZZYHWMfixUfjX4geVLC32e4ieC5h/dSwygq8brwysD0IIII9a5eFJrlqR66Dx0XaLPsL/gmHGW+N/it+yeFZs/jd2wr9JLNc3cIPTev86/Pv/gl34euH8VfEfxAYz9jt9MtdLWbsZpZ/NK/UJDk/UetfoJbMFuI2PAVlOfxr57PpqWPnbpZfgdmFjajFM/Pv9lnXpNP/AOCgfxGsTIwj1278RWsiA8M0Vy06fkYm/M19/BcV+afwqvm8Lf8ABSMpcBlMnjrVbBweDi4Nyi5+vmLX6YlccVnnEFGpTkusUVRbcWn0bPz8/wCCpmgJF4n+GWvKu2S602902Rx38mZJE/S4at//AIJY3kbeH/ipYZHmpd6XdY77SlwmfzFa/wDwVG0t5/hn8O9RCEpaa5dWzv8A3TLbBlH4+S35V5b/AMExPFcelfGbxR4dlZV/t7QWeHJxultZVkx9fLeU/ga9qMHWyJ/3f0Zz3SxC80fo/BJ9mnilHWNw/wCRzX4rftH+E5PBPx++I2iSIY1tteu5Is/xRSyGaI/ikimv2q24NfLv7Wv7FJ/aB8S2Xi3w3rNl4f8AE628dlfJqUTm2vo04ik3RgskiKdh+UhlC9CvPkZHjoYHEOVR2jJWv2OjEU3VhaO58d/8E/fDs2u/tWeE544y8OkW97qk57KiWzxqf++5UH419q/8FBboWf7JfiaM8fadU0uAHPf7Rv8A5Rn8q2/2U/2VNP8A2a9H1SefU49f8WayiRXupQRtHBDArblggVvm2lsMzNgsQvAAryr/AIKheKU0/wCFHgvwskg8/V9ak1GSLPPk20JQE+2+4H/fJrurYmOY5rTdL4U0vud2zKEPY0XzHxJ+zT4oXwX+0N8NtZkIENv4hsxKScARySCJz/3zIa/aW6t/IuJIiMNG5Qj3Br8FMSR/NExjlHzI4/hYcgj6HBr9xvhf49g+LHww8KeNICpGt6bDczBTnZcAbZ0+qyrIPwru4poOM4Vujuv1X6mWDneLieNft+eCW8Zfsu+IbiGMvc+Hby111NoyfLRjDN+Uc7Mf92vz8/Y/s3vP2pfhXEiksuv28vH91AzsfyUmv2Gv9Lsda06+0zU7cXmmX9tLZ3ds3SWCRCkifirHntXyf+zF+wpefAj4z33i/V9fsda03S4Z7fw8lsHFxJ5qlPOuAVARkjZl2qWyzZzgc+bluY08Pgq2HqPVq6821axvVpOc4zXQ+svvEnvmvzK/4KS+JE1j9o+20mN9y6DoFlaMB/DLKZLlh+UyV+nQktbWKW5vZ0trG3Rp7meQhVihRS0jk9gFBP4V+Inxg+I0nxX+KXi7xtMjJ/bWpTXsUTDlIScQp9RGqLVcN0XPFOs9or8X/TJxUvc5e5+rX7H0Bh/ZU+Fat/FpLP8A99XMx/rX5t/tW395o37WnxNv7G5kstQtPFM1xbXMRw8MqMjI6n1BAI+lfqf8DPCl74G+Bnw88PajEbfUdN8P2kNzCRgxylN7qfcM5B9wa/Mf9u/wxdeGP2q/HTTxFIdYmh1m1cjiWKaFMkfSRZEPupFdORuNTM6qe0lL56hiLqjdeR+l3wI+L9p8evhLofjOARxXt0pttVtY+ltfx4E6Y7KxIkX/AGZFrvAK/MX/AIJ6/HMfDb4rt4P1S5Efh3xk0doHkbCW2oLkW0nPQPkwsf8AbQ/w1+n7RtG5VgVYHBB6g14Wa4F4HFSpr4XqvT/gbGtCoqsFI/KL/goqDL+1R4qj6E6VpaA/WzT/ABr9Nvhl4qTx58LfBXiVH3jV9Dsrpjn/AJaGFRIPqHVx+FfmR/wUNZf+GsvFSj+Cw0sH2/0OP/GvrD/gm78TY/GPwLvfCM0gbU/CF8yohPzNY3LNLEw9ll89fbK+te9mGHc8pw9ZfZ39H/wbGNOf72cD3n41/D5/iv8ABzxr4NiUNdaxpcsNpu/5+kxLB+csaD8a/J/4B/tK+Nf2ctUvJPD8kLaZfTQtqmiajbiSKcxkgjn5opAC67lII75wK/ZVCUYEEqwOQQelfKPxU/4J9eHviJ8bLfxtY65FoeiX98l/r+g/ZC5nlDh5TbODhBNj5lYYUsxGQcDzcpx1CjCph8Wrwkr/ADRrOnKTUovVH1jdokdzIEB2ZyobqAeQD+Yr4L/4KV/HXxBoF3p3wr0i7jstG1bR49R1opGPPuN1w4jh3/wx4hDEDG7IyccV97zM15dMyph5nO1FHGSeAPzr8eP23PHkPxE/ae8b3tpMJ9P06dNEtXU/KUtUETEeoMglP41pw9ho4nHJzV1FN/5fiKvPlpuzPBguBzT1XkUp605MDk9BzX7FLRXZ4l7n7PfsQWQsf2Zfg+nGJLHzjx/fvJW/rXgX/BOTxd5vi344+FZZAW/tn+3IEz1zcTQTEfnBX03+yxYHRvgL8HrWRTE8WgadI6sMEFwJDkf8Dr4C/Yq12TwX+3NqujXDND/bFzrehyoTwZRJJLGD/wADgA+pr8cpU/rCxnff7nc92T5eU/SvV/EFt4O0bVfEV4QLPRrK41ObPTbDG0hH47cV8mf8ExLu51b4RfEHVbwmS61DxWLmZz/FI1qjuf8Avp69H/bs8W/8Ih+yv4z2SbLjWja6HDg8nzpQ0mP+2UUn51xX/BMvTntf2ddaunQqt94puWRiOHWO2t48j8dw/CuWjRSy6pWfWSX3ag5PnUfI99+NEe74J/EgevhbVf8A0kkr8OIiFiVj90KGJ/Cv3V+KOnT6v8K/HNhaRNNd3fh3UoIYl6u7WkoCj3J4r8W/hF4An+K3xE8IeEbYMX1y/t7RmUfchJBmc+yxh2Pptr6ThmtGjRrzk9rP8Gc2IV+WKP1z/Za8GN4A/Zt+HWiyR+Xc/wBkJqFyuMHzrpmuWz7jzQPwr1AJwK5v4veN4vhd8LvGXi20tEuE8P6TPdWlo+RGxjULAjYwduSmcdga/NhP+CinxxSQE65ob4P+qPh+2249OBn9a+ewuXYrNZVKtK2+t331N5TjSS5j9S9hFcp8WfBY+I3wl8ceFiu59X0S7tohj/lt5ZeE/hIiVwX7Inx71T9oj4U3mva7p9nYa3pmqSaZctpyMlvcYijkSRUJOw4kwygkZXIxnFe32k32W6imxny3D49cHNeXUpVMJW5J6Si/yLjJSsz8BodzwpIQQSu7B7cV+2v7Ols+n/s+/CyFgRJF4Tsm/E227+tfkp+0L4Bl+Fnxk8feGpYTBFYancvbZGA1rIxlgcf7JjdcH6+lfsd8K9KfTvh34D0qRQk0Hh7TrRl/ut9jjU/qa+54ixEa2Hw819rX8v8AM5MPFxdRdj5J/wCCW/i46l8KvG3hqR8yaVqsGpRKT0juYSjf+P2w/wC+q+p/ih40Hw1+FvjPxaWCtoujXV3ET/z2EZWEfjIyCvz4/wCCZ/iBvDvx+1bw1Oxj/trQru0MZ4zPbSLMAR6hUmH519Kf8FF/F3/CO/s0y6UjYn8R6zaWAHrFFuuZP1ijB/3q8HGYS+ZxpLaTi/vtf9TojP8Adcz6foM/4JtxNF+y2FkO5/8AhJdQBY9yIrYE/mDXon7XKZ/ZX+Koxz/Yh/8AR8Ncd/wT1sDY/sqaHKylftur6ndLkdV84Rgj2/dHn2r0D9p7TJ9Z/Zr+KVnbRmW4fw7cyKijJPl7ZWwPXahrjr2jmLS2U/8A240XwL0PxYYfM2TQq4NSv8zFs5Dcgg0BePXNfuSWiPnWz2v9iWIyftXfDAAE41fJH0hkP9K/RD9uCNn/AGSfiKR/Db2jEeoF9b5r4P8A+Cf3hu81z9qvwjdW6M0Gix3eqXcoHyxxLbyRqT6ZkljUe5r9F/2nfC1340/Zw+JOi2ELXF9Poks0EMa7mkeFkn2qO5IiIA9a/Mc/qRjmlN325b/eevh43ovzPz7/AGDfjqnwj+MS6Jq115Phbxb5em3bSNhLe6Df6LcHsAGYxsf7spP8NfqjNE0MjRuhWRDhlPY96/BEusozkNG4z16iv2A/Y5+Oo+O/wVsbq/uPO8WeH/L0rWt5+eVgv7i6P/XWNeT/AH0kp8T5fyOOMprR6S9ej/QWGqXjyPdHffGIf8Wb+If/AGLGqf8ApJLX5vf8E6fEi6D+014ftHYqmt6VfaWB6uYPOQf99QAfjX6S/F4A/B74ggnH/FM6pyf+vSWvxk+GXja5+G/jjwt4tswWudCvrbUVjHVxG6syf8CUMv8AwKsckofWcHiaa3aX32YVpctSEj9xCPmr4w/4KgeCn1L4f+B/GEMZY6RqM2k3JA+7FcoJIyfbzIGH1kFfaEF9Z6ta22o6dMtzpl9DHeWk6nIkhkUPGw+qsK5f4p/DnTPi/wDDjxD4M1eRoLLWLbyRcou5raZWDwzqO5SRUbGeQCO9fL4DE/U8VCs/svX02f4HXKHPFxPzr/4JvW7yftMpIudsPh3UncjpgrGv82Wv0+SNpHVFGWb5QPUmvmb9jr9krU/2drvxLrnifU9M1PxBqcK6bappLO8MFqriR3LOqnfIyx/KB8oTkknj3v4gePbT4VeAfEnjS+wbfQbCW+CMceZKoxDH9XlMaj/er0s4xNPHY9you6skvP8Aq5nRpulTUWfkr+1/4ii8WftG/FTUIHEkA1WezidejLbxrbg/+QjX7AeCY8aL4VTGCNMsFx7/AGeMV+GkNlqPivU47KJZL7WtXuBCqoNzzXM744Hcs7/rX7t2UaaVd2ELMrR2Xkwll6ERhVJHt8tezxFBYalh6KesVb8jnwz55zl5n4ofCD4n6n8Efilo3jDTUM9zpN4/n2m7AurdiUngPs6Fh7Hae1fszo+t6Z4p0TTNc0S6F9ouq2sd9Y3I/wCWkMihlJ9DzgjsQR2r8Vvib4Vu/BHxJ8XeHb6JobrS9Yu7V0IxwsrbW+jKVYHuGBr7X/4Jt/HAX2n6j8JtVuMz2/m6r4fZ2+9GTuurYfQ/vlHoZfSuzP8AAxxGEhjaW8Ur+afX5E4eo1UlSl3dj7eg/wBcn+8P51+L37RAx+0D8Tx2/wCEo1P/ANKpK/aJBiRfYj+dfi/+0b8v7QnxR/7GnU//AEpeuDhN3xM/T9ULHL3F6nnIHbqKZdD/AESfqB5T/wAjUw6dM1JHZTajKlnbxtNc3TLBFGvLO7naqj3JIFfqVXSnJs8eF3NJH7qaUjS6RpqY+dtNgXHubZR/Wvxy/Zt+Md38Avif4f8AFUayTWMA+x6tZxnm6sZMCZMd2GBIv+3GtftDbwpYanaQPhUtjFA+egChVP8AI1+F3ivQbrwn4v1/Q71DDeaXqNzZTIwIKvHKyn+Wa/L+G6dPFPEUKi0kv8z28VJ0+Wa6M/b+C5tNQtLa+0+5jvtOvIUubW7iOUnhdQ0br7FSDU9r8t3AfSRT+tfG/wDwTo+OX/CS+Erv4W6tPnVNDje+0RpG5msS2ZoBnqYXbeB/ckPZK+x4+JUPow/nXyeMws8FiJUJ9H966M7IyVSPNHqfkMfFK+Av2yrjX5Dsh0n4hTXMxJxiNdSbf/44Wr9er63+y3k8PUJIygjvgkV+L37QtoqfHn4n23IU+JdTUn0zcyf41+r/AMAviOvxd+B/gvxWZA95daeltf4P3byD9zOD7lk3/Rx619Rn1H9xh6/91J/cmv1OPDyu5x8zzz9u3wS/jT9mPxLJDH5l1oNxba7GACTsiYxzY+kUzt9Fr86f2bvMT9on4YGFS8v/AAk+nBQvU/6Qmf0zX7H3dnaanZ3NlqFst5p13DJa3Vs/SaGRSkiH6qxH418VfAP9hTxD8K/2jrXxFqt9YXvgvw3PJe6ReJOr3GoSbWW2V4esbR7tzluMoApOc1OVZnToYKvQqStdNrzurWHUoOdSMl0PtefHnSY6bjivjT44/ECHQv8Agol8H0klVLfTLOx06dj/AA/bnuQcnP8AduIz+NfZlvCZ5kiBCl2C7m6L7n271+N3x/8Aia/xK+PXjHxlpc5WKfVS+lzA/dht9sVq4/4DEjfjXDkmE+uVKiWyi/x0RpWqciTfdH7GTxmKQowwynBHuK+Xf+CifgpvEf7P1trkKbp/DGsQ3bnHIt7hfs8h+gcwGvojwP44tfij4E8OeMrEg22v6fFfkKc+XIwxNH9UlEiH/dqXxN4b03xp4Z1nw7rMRm0fWLOWwu0T73lyLgsv+0pIYH1UV5OGrSwmJjN7xf5bo0lFSjZ9T8r/ANiiJ2/as+HQRWYrezs+3nCC0n3E+2K/VroM+gr5E/ZR/Yx8S/BT4vah4r8V3umXdrpVtcWmivYz+Y968wMf2hk6xBYi/wArfNukwOBmvrtru006Ka+1CVbfTrSJ7q6mc4EcMal5GP0VSfwr1c8xdLGYpSpO6SS/X9TGhTdOHKz8tf28taXV/wBqTxZGjBl02Cw004HRo7WMuPwZ2H4V9zfsdDP7J/w3OP8Al1vP/S64r8t/HvjCf4hePfEXim6BW41vUbjUWVv4BLIXVfwUgfhX6ofskWb2f7KnwyidDG76ZNPhupEl1O6n8VIP417Wc0/q+XUKb3VvyZjh3zVJs+F/jN8R9W+EX7cXjTxhouHv9J8UTziBjhLmIgLLA3+zJGzIf97Pav0v0LxFpfjTw3pPiTQpjc6JrFrHfWUp6mNxna3o6nKMOzKRX5cftn6VJpX7UvxDSQMFur2K/jLjG5JreKQEe3JH4V75/wAE6vjTuOo/CbVbgfvTLq3h9nP/AC0A3XVqP95R5yj1WXu1RmWBVXAUsVT3jFX9Lfp/mOnV/eSpy9UfarDII9q/Lv8AbkuH0z9qvxlexH95brpl0n+8tjbsP1Wv1GPcAV+YX7dsP/GUni3PR7PTGx/24wj+lebkUebENd4v9Cq2iv2P07vtQh1iVdTtmD2+oRx3sTL0ZJUEikfgwr57/bm8Iv4q/Zp1y5hTzJ/D99aa0FA58tWaGX8knLH2Q10X7IvjhfiB+zd4NuWkEl9osLeH70Z5WS2wIif96BoD+deo6hpljrumXularbC80rULeWzvLc/8tYZEKOv12scH1we1eRHmwmJ84v8AJmzs0fGX7DX7RXhTw94Otfhj4iu5dJ1ebXJX0m6eAta3P2nywInkH+qcSKQCw2neORivsuZDG5VgQwJBB6g1+Ysv7NHjDwL+0V4e8BGxudQabWbZ9O1aOFvIu7JZlc3W4cKFjUmQE5QqwPbP6i6rKL3UrqaMfLNK7qMc4LEgfrXfmtOiqsalF3U9SIXcfe6HyP8At7fGDw/pXw7vPhpDM154r1Sexu7m3SNtljao/nqzvjBdyqbUGTtJJxxn8/BBznBz717R+134gj8RftL/ABCnjIeG11BdNQrggi2hjtz/AOPRtXj5lXqBivtsqwscPho23lq/mjgrTvK3YhigIcZBAzX6tfs3x7f2b/haMYI0NRj/ALbzV+V8M+WUYHWv1S/ZsjKfs3fC8E8nRA34G4mI/Q15PECtSh6/oa4e9pfI5L9s+Ey/s1+Jk6q2oaWHGOo+1L+mcflWZ+xVr82tfAj+zp5JJT4f1ebToWdtxW3dI540yeymSUD0GB2ro/2v7cy/s1+MSqkmCbTrg47Bb2EE/wDj9cJ+wSGl+GPjaTBEZ1+BVz3ItOcf99LXgRgpZfLya/JG/M+dLyPpXTmRNQtmkUNF5ih1IyGUnDA+xBIr83PhZo6+Df2m/CmnmQmLSfGsViP7u2O+8ofoBX6SWUBlu7eNRlnkVR9ScV+ZHi7xImnfGTxH4ht2DJa+K7rUomHQrHftID+IX9a2yqLn7SC6xIqPlSfmj9KZYSkrrjoxGPxr4k/b7tJtN+JXhDU0KrDfeHvJyw4LwXU2ef8AdlT86+6dWEbajcyQnMMkhkjI6FG+ZSPwIr58/bJ+Gd148+GVjrGm2Tahqfhi4kuXtoo98kllKqrPtUctsaOKQgc7Q57Vx5fU9liYybtrb79AmrxaPgVtZSW1lDGM4RicMPSv1W8II8vg7wqsinfJ4dsVcHggmwjB/nX5k+Bvho3xX8T6Z4a0S3hn1DUZRGZrYDFtEf8AWTyFeiIhLEnjgDqRX6j61e2uhaXq19DmKx0zTbmWLdxtigtn2Z/4Cgr2s6qJyhBb/wDDEUbKN/M/KTRmDaTZf3hAg/8AHRX1n+wpoudQ8ea4R/q7Wz0uNiO8kjzOPygj/OvlDS7UxadZoxwywxg/98ivvL9jTQf7J+Bv25hiTWtZu7zOOscQS3Q/nFL+dd2Zy9nhUursjGkrybR1PxC+Avgv4qa9BrPiKDVTqMFqtksunak1srRKzOoZdrAkF25GOvNdf4Y8Oaf4O8MaV4f0qOaPS9Lg+zWy3Eplk2bmb5nOMnczdh1xio77xp4V0m/msL/xb4csNQhbZLaXmsW0M0Tf3XRnBU9ODg1rW00F/Zx3dpd2t/ZyHCXNlcJPEx7jehK59s18e5TlFQbdlsdaVjhfj14VPjH4I+NdNRDJcpp51G2VRk+dbMJxj3Kxuv0Y1+dO3zFDKwKEZBx1r9XLMQi4j+0L5lsTtmU/xRnhx+Kkj8a/LrxR4Zl8EeKdd8NXH+u0bULjT29xHIVU/ioU/jX0GTT1lT+f+ZhXS0Zi7Dzkj8qAgP1qRsDNNyM/419Sos4m0zo/h14s/wCEA8f+HvEvkS3SaXeJcSW8EnlvLHgrIgPTlGYYPBPB4zX17ovipLr+ztf0jV21KzuM3NrfKvzN8xSRXjb7rZ3JJExH1+61fD2e9fS37Ol2Lr4XXVsGLNY67ODHjcVWa3gZcY5AJhl/EGvJzKhBxVWfo/Q5K/Pyc0G1KOqse2+NdbtfGGhXehXaC70e8UC8itvMgSdCwZo5GbL7TjYdpU4LDcc5Hn37Rv7QMnh3StO+Gnh20XRr27toLXVJrfCDTLSUhBbwqPuSvGSST/q0cY+Zsr2Xhi6aHVtMUpJ5RvoHm/dkgqsgIB46dT+XpXwb4mhudL1bXY72Z7q+tb26W4nkYu8sqTOHdmOSzFlJJPJJrxsDg6FduKd0tfVmuHxFabcqum2lrWPp74w/s4/8Jz8aruJdW1CSSa11BLRbDT0MpNsYns7FIy2xAttOFUjAIg5UHLV6L+xT4vtNe/4TTRtL0+Sz0Pw80emabK80khuIY5Dl2ySgbdIz4QDiYZyeah/ac8K67440azj8KXc9nrmq6vZyadNbytA9xFcW4im+ZcEoIwjMoPIX/ZrtP2V4dCsvD2paT4SRG8IaHNJplhfqnOqzKIhdXxbuJJ1dU9Eh46183rJNvp+B9FJb2PSfGOrNaPaWsYBEVvNqk+egSNkiiz/21mDf9sq+HP8AgpLez23jbwJpJLGK20mef5sgmRpljY+n3bdK+5NUh+0Xms3JO4+RNaqhGcC3ayuCPxxKa8k/bI/ZouPjxoNpqOh3EMXiXR3kktFun2Q3UUgUSwO/ROUR0c/KGMgYgMGHoZfVhRxMKlR6L/Kxm1eLSPlb9hr4t+INN8V6p8Pftl9/wjmsafe3qmBxnTZ4YTM865GdrpEY2UEDLo3JXn6Fm1W41fTbG0uHZrO2BMFrI29Ytxz35JGcZPp718k/s1x6p4B/aGsNJv8ASdQj1G8W+8NXNhHCPtVvLcQPAWKMyj92xDtlgNqMQelfoRafs+G9s47jSPF1vqFvIoaO4OnMYpFPQqySHI960zumo4lThtJJ+vmQuaUVbofG37XWs6X4PieytUW61/xvoOkC5ZQyxabplptCxKCcNLNdWzOW52xxqBzIcfKa3WI9uTivrH9vD4eXWh+OfA0z3dtfrJ4c/s4vaNujWW1upQw9jtmiJHXJOa+YJ/DkyrkLmvtMjoKOCjKn1u363sc1equfll0MSaXfnrTrLYxnR1DM6bUb+6cg/wAgR+NSz6dNBwyED3FFlGpmAYY+te3ytPUhNW0PcP2ORjx/4lUHH/Ejjf8A741XT3/pX0j+3rYpa/FrSZFQoJLS7Y5JILfaF3HrxnPoK+cP2TMWPj/xg7cCPwvcSc+13aN/SvqP/goIVk+InhtA37wLqJ2442+ZbEfqf0r8t4pXvy9EfV5BNrF0reZ8vL0P68da4Lx7cJZW0jsywoZQpYnpnv8AX/H2rvUX5T+XNcf4v1jStPku7TU7W5uFuADGYlQou3k79xB9MYr8xpJurE+/4nS9hD1/Q5LT7xYLyPU9MmChyfNROFc/3iP4W9fXNdJr+qyLrtlNMWsnuliW7tixVmXht2AMMGARvcisbQrfTLfS/sFrFPJNdzyTLEVy0ShQQxIyDwGyPQA1j34NnMZVARkY54GB7/XNey2pPlPzi1mfrp/wSiu1v/hP4xuFUqH1peD/ANcEr7kr4T/4JHvaf8KL8RQW6ulzDrGLhXA+8YkZSCDyCpX0+lfdY4FdVJJQSRolZC0UUVsMKKKKACiiigAooooAKKKKACiiigCjqM6WtqZZc7F5OELY98AE1l/bLe9sZHtZ47hcHmFg236+n41a8S63a+HNFutSvZFit7ZDIzMwXOB0Ge56D61la7aWmoaU1zLZBpzHvU4xMrY6blOQR7GvLxb+K29jqoq9vU+Mf+Ch8mNE+HUGflW9vGGCeCIU6/8AfR/OvjjSR/xOtPAGf36D/wAer64/b+06XStK+G0U15c3LGe/O24kEhUiOLJ3Y3Hr3Jr5I0Zsa3p5PTz06fWvl0veP1HLP9yuvP8ANn0v4GO3TfhBk8t4k0+Q/gt0+f8Ax2vy1D+aS2TyzHP4mv1K8BtGLD4QecWCJqsUjEf7Gn3zf0r81/iF8Ode+Evi288L+JLT7HqtntbCndHNGwDJLG/R0YEEMP6V+6cK1Ixi4X1sj8Wxt3Vm3/My78K/GcXw6+J/g/xVPaPfwaHq1tqMlpE4R5likViisRgEgcE19a+Hv+ChXh/Rtf1HUW8D6rOLnxxfeK0Av4VZYp7JrYRfdPzqzBs9CBivh4crzSjt7V9ZisvoYyXNVTbtbex50KsoKyPu7S/+Cjmi6d9h08/D+9m0HTYNH+wwjUIEuY7izm8x2eTyzuRwE2r/AAkMf4qy3/4KE2lx4WTSZvA15JKlvrlos/8AasYXyr7zBDkeX1iVwp9dvGOlfFQOOacLiIHlwCemeM1wf2HgY/En97B1qj2Pqy1/bXt7T9p3QPi0PBMjwaX4cTw+dFOpKGkKwtF5ol8vgfNnbt6d65f4CftSr8DfDGtaY3hYeIH1TxJpniBpWv8AyPL+ySiTyjmNt27GN3GM9DXgCOrHAPJ6cYpTLGhIaRVI4IJ6e1dTyzBOHK9rJb9tUQ69W59ca5/wUAudX8AeJ9Dh8A2tprWpwarpllrTam8n2LT7+4M0sTQ7AJJFztD5UHapI4IOJ8Of22H+GvwM0zwFa+A7S/1bSbHU7DT/ABDcam6iFb0t5rGAJhiAwH3+do6V8ygAqXydoO3djjPpnpn2oXaSn/TT7hAJ3/7vr+FR/ZWAUOS2l779UV7ar/SPtyL9tvwP8SPCnjnTvHvgTTI7SW1trzTdJvZ7i8ivru3tRbxxb44x5LAJuDtkDcfSuE8a/t26x418CeN/C0/g+ztLXxPo9hpPnDUXd7Q28YRpFGwBt4VPlOMY6nNfMckBiTe6vGhO3c6EAk9snv7Usls8MywyxyRyvjbE8bK5z0wpGT+AqKeUYCMub5pX2t8xutVasj6T0j9uPUND+C+keBLTwJpIvtP0ZfD48QSX0pkez89ZZE8oLtUuUAJycHkelbfjT9vy3+IWka7p/iD4PaBqxv8AUZdVtZrvUpnawuXiSMSx/u/vLsBB464r5RWzma6FssMzXZ6W6xMZPX7mM9PanRWc0kssUcEzyxg+ZEImLpjruXGRjjr61o8ry5tza893/mL21VH0P8X/ANt/XvjF4F+IPha/8K6bp1n4u1S21MzQXcryWbRJbqyLuGHDtbBucYLt1rmNf/ap1vW/iB8IfFraFp0N78ONOstPs4FeQx3gt23K8mTld3cKeK8dTT7i4WR4YJZ0iXfI0UbOI19WIB2jg8n0qowxjv8AUV0wyzBwVoR79X1Vn17Ee2qN3PqiD/goT4sjvrBpPBvhy502J9YS80y4ad4r6DULgTyROS2RsZRtYdRkEHNeF/GT4ta18cfiTrHjXX47aDUdRMa/ZrNCsMEUcaxxxoCScKqjknJOT3rixwfekxk+lXh8uw2Gnz0oWdtyZVZSXKwPA96aeT/hT9ufpQqE84zXpLQwQzoO9KDj2pdnPWkINSwuPBx0OalR9hyOBUS9KUHHFVF2JsfS/wCwJ4H0Hx7+0fpcHiC0t9StdP0681S3srlQ8UtzCq+XuQ8PtLl8HjKDNfqvLM80rO7F3bksepr8Nvh/8QNc+GHjPSPFPhy9NhrelzedbT7Qy9CrI6nhkZSysp6hiK++vC3/AAVC8G3mkxHxP4G1zT9WAxMNEuYJ7Vj/AHkErI6j/ZOcdNxr4XPsBi8RXVWnFyja2nQ9TC1IRjZuzPs9GIbIr8zv+Ck/h3SvD/7Qen3unWsVrd65oMGpaksChRJc+dNH5pA/idY0JPcgnqTXs/iH/gqJ4Is7B28PeBPEOqX2P3a6vdW9pBu9XMZkYj2GPqK+Efi18WPEPxp8fap4u8TXEc2p3xVfLgQpDbxINscMS5O1EHA5JJJJJJNZZFl2Lo4j2s48sUnv1+RWIqwcHFO7P1g/ZE8I6V4N/Zm8AJpUKL/a2mx6zezry1xdTjMjMfbAQDsEAr14Hmvy5/Zi/b01P4F+FoPB/iHQj4r8K2zu9iba5FveWAdizRozKyyRliWCsAVJOGxxXu19/wAFS/AyW7NYfDvxJc3OPlju9RtoY8+7KHP5CvLxmUY6WIm+Ryu739TanWpqK1sch+31pdl8Iv2ivht8T9NQw32oGLVNRijGPNnsLiIGX/eeIqp9Sme5r9B5ri2vdt1ZyLNZXKi4t5V6PE4Dow9ipBr8YP2g/wBoLxD+0X44j8Q67b22nwWtv9j0/S7MsYbSDcWK7m5dmYks5xk4wAABX0n+y3/wUB0z4feBdO8FfEaw1O9stIjFvpmt6UqTyrbj7kE8TMu4IPlV1OduAR8uT62PyjEywdGVuacU00tdL6ettjGniKftJK+jPu3x18PtB+K3g7VvCniazjvdG1CBhIH4aB1UmOeNv4HQ/MGHuOhIr8Yfg78Sb74RfErwr41sUN1c6JeJctCCB9piwVlj/wCBxs6+24V9k/tC/wDBRfRPEPgbVfDPwz0zV4b7VYHs7nXtXiS3+zwOpWQQRK7MZGUld7EBQSQCcV8DgBAqqAAAAAB0r08gy+vChVjiFaM9LP8AF2MMVWjePI9Vqfu94f8AEOk+M/Dul+IvD94moaFqtut5Y3SdHjYdD6MpyrKeQwIPIq4V5/pX5C/s7/taeNP2dmms9JNvrPhm4l8648PamW8gucbpIXU7oZCByVyDj5lNfVFr/wAFTPCr2SvcfDTXEvdvMUOr27RFvZ2jDY/4DXzGL4fxlCo40o88ejX6o64YqnJXbsfakcYIYs6RooLvJIwVEUDLMxPAUDJJPQCvyF/bJ+N9v8dPjbqGqaXOZ/DGkwjSdGbtLAjEvOB/01kZ3H+zs9K6f9of9ujxn8ctHuPDthZweDfCVxxdafYTNNc3i5+5PcELlOmY1VVOOd1fM7csc9PavqchySphZ/WMTpLou3m/M48TiYzXJAYe3rX3n/wTV+PNtZvffCTWrkQ/bZ31Lw9LK2FM5UfaLQehcKJEHdg46sK+DxnFS200tpPHcW88lvcQussc0LlJI3UgqysDkMCAQQcgivp8xwMMww8qUnr0fZnFQq+ylzH7ykYPTFABOa/Pj4Tf8FOtS0fRoNP+I/hmTxTPAmxdc0i5S2u5gBgGeJx5bN6upXPUjNXfiV/wVHmudLltvh34MfRtQkUhdX8RXKXLW5/vR28Y2Mw6guxH+ya/K3kOPVT2Xs/npb7z2/rFK1+Y7/8A4KJ/tB23gTwC/wAMdIugfE3iOJDqvlt81lpuclGx0ecgDHXywx/iFfG37F2iaX4k/an+HFjq8MVxZHUXuBDOBskligllhUg8H94icd8YryHW9d1HxLrN7q+rX1xqmq30zXF1e3chklnkbkszHqf6YHSk0XW9R8M61p+r6Tey6fqmn3Ed3aXcBw8MqMGR19wQP5V+hYPKfqmBnQi/fknd+bX5I8yddVKql0R+8ryNM5kdizMcknuT3r4y/wCCo+labL8J/A2qzxINat9dls7aX+M2727SSpnuodI2x2J964fQP+CqeqQ6PHF4h+G9lqusKmHvtO1V7OGV/wC8YWik2knqFbHoB0r5o/aJ/aV8VftJ+JrPUNfS103TNOR49N0Wx3eRaByN7FmO55G2rlz2UAAAYr5TLMlxtLGQnUjyxi73uvwt3O2rXpOm0ne55UJCpDI7IwIYOhIZSOQQexBwQfUV+yf7KfxxX9oD4L6Trt1KsniTT8aXriDr9qRRibHpMm2TP94uP4a/GfnjAr1/9mj9pTxB+zR4xvdX0mzt9Y03UbcW2oaPeStHFchSWicOoJV0YnBweGcd8j6vPcsePo3pr347efdHBhaqpStLY6L9vfUk1D9rb4heW2fs0lnZn/eis4Fb8jmuT/Zn+Ol5+z38W9L8UxxyXelMrWOr2ER5urKQjeqjpvUhZE/2kA7muH8ZeKtT8feLtc8TaxKs2q6zezahdOgwnmSOWIUdQozgDsAKwWODXfQwUXgo4Wsr+6k/uJdW1XngfvToeuaX4r0HTtd0PUIdW0TUoRcWV/bHMc8Z7j0I6FTypBBGRVvAr8bPgJ+1b8QP2eZJbfw3qEF3oNxJ5tzoWrRGaylfu6qCGicjqyMM8ZzivoLV/wDgqp4pl0x49J+Hvh2w1Jlwt3cXtxcxof7whO3PrgsR9a/PMRw1jIVOWmuaPR3S++56scTTau9D6w/ar/aEsv2c/hddalHPGfGGqxyWvh+xJG9piMNckdo4Qd2ehbavfj8a3d3LM7tI7Es8jnJYnqSe5Jrp/iN8R/EvxY8WXniXxZq8+t6zc4VriYBQiD7scaABY0XPCqAB+Nczjg197kmVLLKLc9Zy3/yR5teuqj02GY9OfevWf2VvhNpnxx+PPhbwbrMs0Wj3jzz3gt22ySxQwPM0St/CX2bc9gSeteUbPaui+HnjrW/hf440Xxb4cuhZa3pNwLm3ldd6EgEMjLxuRlLKwzyCa9jFwqVKE40XaTTs/Mxpyippy2P3WSKKCKKGCGO2t4o0ihhhGEiRVCqq+wAAH0r84v21dF039n/9rzwN8SdFLWr6rNB4k1C2U8C4hutlw6jsJVGSP7xf1xXUW3/BVtf7MX7T8KVfVdvzNb6+UtS3qFMBcD23H618e/HX42eJP2gvHs/irxM0CTGFbS0sbRStvZWyklYYwSSRlmYsTlixJ9B+dZRk2Np4lutHlg009Vrfpp956lSvT5dHdn2d/wAFXvHUNvo/gLwhZTpKs8l14ik2HIMITybZvod05H0r7G+F/gDS/hX8MvCnhPRlUafpemwqJF/5byOoklmJ7l5HZifevw91zxBqniSS2k1fUrvVZLa0isIXvZ2laO3jG2OJSxOEUHAUcCvrT4H/APBSLxN8NvB2neGfFPhm28aWemQpbWd8t81neLAgwkcjbHWTaAAGwGwBkmujHZFiYYKnRoe84ttra7ez17bEQxMJTcpaH6axu0MqSIdroQynHQivFvgZ+z14K+FPjj4keI9C0qKLU7/Xri0gkYZ/s+1MUEzW0I/gUySvnHJUIvQYr5o8Q/8ABVS9m0+RPDvwzs7DUGBEd1q+rtdxRn+95SRR7voWAryP4H/t5+OPhFqfiOTWLa28cWGv6jJq15BfStbzpdyACSSGVAQgYKgKFSvyLgCvDo5DmapScY8t+l1r/XmbPEUm7XP1Q1HS7HXNLvtM1Syh1LTL6B7W7s7lN0c8LqVdGHoQT/SvxX/aM8DWHwo+N3j7wposrSaXoupzQWZd97JFgOiMx6lAwUnvt55r6v8AEX/BVa/m0qVfDfw1tNL1RlIivNU1ZryOFuziJYo95HoWx65FfDOsaxf+J9c1DVtXu5L/AFLUriS7vLqc5eaWRizs31JNfS8PZZjcHOpOuuWLW11q++nY58TVpyiktT9vvhX8OtB+E3w60Lwv4btI7XTLa0imaRB891O8atJcSN/E7nnPYYAwAK6nGK/NL4Of8FH/ABR8O/Bml+GfEXhiz8ZW+lwraWuofbns7sQIMIkh2Osm0AANgHAGc9a7qX/gqrGEPkfCmMydjN4ibb+OLcGvmcRkWZOrJuHNd7338zeNelbc+jvj58BPBnxt8XfDT/hJ9PWW4ttSuBJNB+7mvLOK0lnNo7jkx+YsR9QC4GNxr2aWV2m80fI+dw2DAX0x6Yr8k/Gv7bnxJ8Y/Fnw148ju7LR5/DbSf2Vo9nEzWESSLtmWRWbdKZV+VmYg4A27cV7gf+CqN6dPAHwt08akVwZTrcptt2Ovl+Vuxn+Hf+Na1sizNU4RtzLtdaXfn+gliaV3qYPx307Q/wBmv/goB4K8U6T/AKBpmpXFnr9/bZwlv9qnmt7zb6Iy75MdtxA4xV//AIKk+JxefEXwP4CiuljbSrSW+umByIprqZY4y30ihDfR/evkz4s/FLxB8avHmoeLfFNxFd6nfbYykMflwQQoMJDGmTtRR0GSckkkkk1geINa1HxRqEt9q99c6pezIsclzeTNNK6qgRAXYkkBVCjngAV9nh8lqOVCtVl70ItP16fddnFLEx1ilo3/AMOfuboXg/Tfh74d0rwro0It9J0S1j0+1jX+5GMbj6sxyxPcsTV1CA2WRJF5DJIu5WBGCrDuCMgj0Nfm/wDC/wD4KU+LfBvhSw0bxX4WsvG0llElvDqn217K7eNQAvnEI6yMAAN+FJxk5PNa/in/AIKkeJb3TJ4vC/gLSfDuoMpEWoX19JqDQnsyR7I1JHUbtw9Qa+Hnw/mXtX7l9d7q3r3O/wCs0bX5j5f/AGjfA+lfDf49eP8AwxohB0fTNZngtIwciKM4cRZ/2N2z/gFedKPlq7qeo3etapeahqN1Le393M9zc3U7bpJpXYs7se7MxJP1qpnAxjJr9dw1OdKjCnN3kkk352PCnJSk2j9LP+CYOhabbfBnxhrMMSNrF54g+x3U/BkEEVtE8Ufsu6WRsdzz2r7Bid4pVkRijodysOxFfjp+zb+0/wCJ/wBmrXdQuNItrbWdF1RUGo6LfMyxzlM7JEdeY5FDEbgCCDgqeMfSHib/AIKnXk+izx+GPhzBpWsMu2O91XVftkMDH+MQrEm8jsGYDpnPSvzPNclxtXGTqQjzRk7p3X437HsUsRTVNJu1j5m/a58N6V4S/aa+JOk6JbxWumwauzR20C7UhZ40kkRR0ADu4wOnQVo/sg/Hb/hQfxn0zVr+Zl8L6mv9l66g5AtnYbZ8esLhZM9cBwOteQaxq994i1nUNV1S7l1DVL+d7q6u5zl5pXYs7t7kkn+VUGA5B+YHsRX6AsEquCjha7v7qT+7c832tqvPE/bn4/3MekfAj4n3Msi+XH4W1LEqHKtvtnVCD3BLrg+4r8SoiY0QcfKMfpX0dqf7afiLWv2W/wDhUN7piT3Rii01vEbXR8x9NjdXWBo9vLjYke/dygxjPNfOXOeOvpXjZBl1XAKrGut3p5pdfmbYqrGpbkP0w/4J2/HmDxp8P/8AhWerXQHiHw3G8mliRvmvNNJLbFz1aBmII/55sp/hNfXDDAB55r8KvDviPU/CuuafrOjX1xpmq6fMtxa39o5SWCQdGU/oR0IJByDivuXwF/wU/kt9Kig8eeCG1bUY0Cvqfh+7S1E5/vPBIpVWPfY4Hoo6V85nXD1dV3WwkeaMtWuqfX5HXh8VBpRm7M+8ApLAAFiTwB3r4C/4KOftAW+rXlv8JtBu1mt9NuVvPEU0TZVrpR+5tMjr5WS7/wC2VHVDWV8Xv+Ck3iDxVpVxpXw+0FvBKToY5NYu7oXWoqp6iHaojhOP4/nYdip5r4wZiZCWYszElmYklieSSTySepPXJrfIuH61OqsRilbl2XW/d+hGJxcbOFN3Z9Tf8E39D03Wf2kDd30Uc1zpOhXmoaesmDsuQ0UfmAf3lSWQg9jz2r9PR16V+Inw0+JGv/CPxzpPi7w1dLaaxpshaNpU3xSoylXikTjcjKSpGR1yCCAa+1rT/gqZaDSw118LJX1ULg/ZtdCWpf1w0JdV9ssfenxBlOMxOKVajHmTSW60+8nCYilCnyydmcz/AMFP/D2mWHjzwHrtvDHDrGraXcw3zIuGnS3lRYXfHUgSMmeuEA/hFfIXgzxhqvw/8W6N4m0K4+y6zpF3He2sv8O9DnDeqsMqw7qxHeuj+N/xt8R/Hzx5P4n8RtBFKIltbOwtARb2VupJWKPOSeWZix5ZmJPYDgui5H519fluCnQwEMPiNXZpryfQ4K1S9X2lM/cX4ZePNK+Lvgrw54w0H5dN1uFZkgJy1vLu2ywN/tRuGU/QHoa/HH49X0eq/HL4j3kJJin8Tam68dvtUg/pXqf7L/7ZGt/s26F4g0ZNGTxLpd6xvrC3luPJ+w3+0KJc7TujYBd6cElFIIyc/PEs81zJJNcSGa4ldpJZSOXdjuZvxJNeLkuU1cvxlWUl7m0X3V7/AIHTicRCrBcu5ApweenrX07/AME7PB2l+Lf2kLe41SGO6bQdJudYsoJRlTdI8Ucb47+X5rOPdVPavmVlya7T4O/FXXPgp8RdJ8ZeH2ibULBnV7a5yYbqF1KywyAc7WU4yOQQpHIFfR5jRqYjB1KdJ2k07f5fM5KE406sZS2P2sf5ic8k9c96/Or/AIKaeBdK0P4k+EfE9jAlvqPiPTpxqXljAnlt5I0SY/7ZSQKT38sHrmvWbT/gpv8ADyTTEmu/BHiqDUSvzWlvPayw7vQTFlOPcpn2r4t/aG+PesftEfEBvEeqWsWl2dvALLTdKgcyJZ24YttLkAu7MxZnwMk4AAAFfnuQ5ZjaGNVSpBxir3v18vPueniq9J0nGMrs5D4f+O9Y+F/jrRPFWgyCLWNHukuoN33JMcNE/qjoWRh6Oa/aPwF400j4neE/D3ivQHMmj65bpdW6sctESdrwv/txuGQ+61+Hr5fBPP1r6a/ZL/bOl/Zy0LXNC1XRbnxHo0sh1HSoIJlja0vtuCG3f8sZMIWxyCmQDuNfQ8RZVLGwjXoRvOOlu6/4ByYPEqF6c9EeNfHq7F98ePiVcD/lp4n1MjHtdSD+lfSX/BOb47weFPE+o/DPWrpYNM8STLc6RLK2Eh1IKFMWT089AoH+3Gg/ir451C+uNUv7m9u5POu7qZ7ieQfxyOxZm/Ekn8ahDFCrKSrAhgVJBBHQgjoQQOe1ejiMvWJwSwtTey17NLQyhW9nWc1s2fuy4KMwIIYHBBGCDUWOSK+B/gl/wUgvNE0a20b4naLeeJTboI4vEWlSot7IoGB9ojkISVsf8tAyk45BPNdp41/4KY+ErLSpB4N8GazqmrsMRv4gkitrSJvVlhd3kx/dBTPrX5fUyPHwqeyVNvzW33nsrEUWubmPQv22/jpH8HfhFc6Tp90I/F3iuCSx0+ONsSW1q3y3N2e4G0mND3dyR9w1+VaqqgBQAoAAHoO1dJ8QfiF4h+KXi7UPE/ifUX1TWb5gZZ2AVUUcJHGg4SNRwqjgD3yTzvTHHFfp2TZX/ZuH5W7zer/yXoePia/tZe7sj7r/AOCcfx1hRL/4Sazc7HuJpNS8OPIeGlYZubQe7Y81B3IkHUgV9xkV+G9pPPZXEFzazy21zBIs0M8LlJIpFO5XRhyrAgEEcgivt/4Y/wDBSiWw0ZLL4i+GLrxFqECbV1vRJ4oJrrHQzwvhN57uhAPXbmvlc7yKtKs8RhY8yluut+6OzDYqLjyzeqPuRu/pXyp/wUB+OMPgb4eD4eaZcD/hJPFEStqCxt81npgbJDejTsoUD/nmrn+IVyfjX/gpjatos0fgnwJc2usOCsd74hvI5oLf0cQxD943oGYL656V8QeJPEGq+L/EGo65ruoXGrazqExuLu+um3SzSHuT6YwABwAAAABXPlGQV5VlVxMeWMej3b/yLxGJhGLjB3bNf4T+CI/iX8VPCPhSad7aDXNWttPmnTho45JAHK/7W3dj3xX7Mw2NjpFla6bplqlhpVjClpZ2kf3YII1CRoPooH86/E/w14gv/CHiTSde0qUQappV5Df2sjDIWWJw65HcZUAj0zX6Z+EP29fg/wCLdGivtZ1O88G6s6hrnS7zT57iNJP4hFNCjh0znGdrYxkZrp4jwuJqzhKnFyiu2tn/AMEjByiqbXU83/4KP/C/TbvwZoXxGgj8nWrG8i0O8del1ayLK8Jb/ajdGAPdZMfwivhHw54j1Pwjr2m65o929lq+mXMd5Z3K9Y5o23I3uMjBHcEjvX01+2n+1dovxq0/SfCHgyK7fwxYXf8AaN1qd7AYHv7gIyRrHEfmWNFdzlsMzN0AAz8o9vavayajWjgVTxC3vo+3b8zlxEkqqlBn7OfDT4lab8Yvh3oPjTSkWC31WAm4tFOfsd0h23EB/wBx849VZD3r87v265BL+1D4pHeKx0tD9fsUR/qK1P2I/wBpLTfg3rmseGfF19JZ+DdcxOLwRPKun3yDCylEBbZIg2PtBOVjOODXlnx9+I9r8WvjX408W6csy6XqN9iyE67X+zRRpDESv8JKRq2O2cV4+X5fUweYzVnypaPpZ2t8zpr1I1KScXuev/sFfGeD4f8AxJu/B2sXK2+g+L/LhhmkbEdvqSZFu5J4AkVmiJ9TGTwK/Q+aJ4ndHVkkQkMrDBB7g1+Jsw3ggjg+9fdv7OP7eGm3ukWfhr4q3Nxb6pbIIbbxWsLTpdRgYVbtEBcSADHmqGDAZYA5JyzvKqkp/WqEb3+JL8/8x4eqpR5JPY+xBPLHEYlldYm+8iuQp+orm/H3j6w+FXgjXPGWpFfsui2xuUjY/wCvnztghHu8pRfpk9BXM6r+0x8H9H057+4+JegTwqCfLsJJLq4b2WFELk+xA+or4L/aq/amuvj9qdtpWk20+keB9LlM1nZ3BAuL2cgr9puACQGCkhIwSEDNySSa8DA5dXxdVR5Wo9X/AF1N5zUFdnht5eXGoXlxd3s/2i9uZXnuJj/y0ldizt+LEmq5I+tREk8mlBNfqMYqCUVseS3zO5t+EPDGpeOfFOkeHNGjSTVtXvIrC0WRtqebIwVSx7KM5J9Aa/Xfwv4atPBHhPQfDVjKZ7PRNOg02KcjBm8pApkx23MGbH+1X5L/AAu8at8NviR4V8WJbG9Oiapb6gbYHBmWNwWQHsSu4A+pFfpHJ+118FXiWeLxxiORQ6wto98ZowedrqsJAYdDgkcdTXxnEEa9ScYwi3HyV9fl5HdhrKLO88b+EdP8f+DNd8Maq0qadq9m9nM9uQJIwSGV0JBG5XVWGRj5cVj/AAt+GOjfB7wPa+GNDa5ntkmkuri8vCpnup5MbpH2gAfKiKqgYAQdeTXLJ+1r8H5j/wAjbcIh6M+h3oU/j5X9KtP+0/8ACARGX/hPbbgZ8sabfeYfovkcn8a+X9liow9nySs9bWZ08yO48R+Lbb4feGNa8V3h22uh2cl+f9uRB+6Qe7ymNAPVhX5UwpJJD/pJ8yWTJmJ/jduXP4kmvd/2nP2prf4pQxeG/DsNxZeELWZbiWS7UJc6nOudjOgJ8uJMkrHkksdzYIUD5wl8UrG2AvFfYZPg54em6lVWlLp5HFXlztKJ+mP7OPjtPiJ8E/Dt1JN5up6REND1HccuJYFAic/9dIfKbPru9DXoyO0Dq6OyOpyrKcEH1zX5rfs/ftF3Pwa8Yvf/AGZ9Q0LUUW31bTEcK00YJKSxE8CWMlipPBBZTgNkfoX4L+IXhH4lWCXnhTxJp2rxOu4wNOsF3F/syW8hDqR9CPQmvnMywc8NWlJL3Xs/0Omm+aPma1vbwWPnG0tbWz8/HnG1t44TLg5G8qoLc8/NmvNP2mPFKeE/gT4pfzTFd6zGuh2mPvM85/e49hAkxP4etd34t8XeHfAdi154m8QabolsBkefco0z+0cKEySN7Kp/CvhL4/8Axwm+NPii3ktbeXT/AAzpQki0uznI81t+PMuJsEjzH2qNoyEVQuSdxMZfhamJrK691bsVaahHzOB8NeGNX8Z6/Y6F4fsH1HWb9zFbWyEAZAJLMTwqKAWZjwoBNfpb8PfC9t8PfCvhPw5FKLq20O0t7aSdVOJ3U7pnAPOGkaRhnswr4p/ZA8S6X4Y+OFodWuoLGLUtMu9MgublgkaTyeW0asx4Xf5ZTJwMuAetffDaDqQJH2C6JOMYhY/lxXpZ1Wl7WNHolcyoQtC6PzJ+JHhPWfBvjzXtM8Q2j2+pteTXZaTkXMcsruk6N/Gjg5DDvkHkEV7z+wxomq22p+M9Wjt5IfDUtpFZtIflimv1lV1Cr/EyQl9zDoJFB6gVjfts+IdN1T4j+H9Ns7qG7vtF0qS31AwOHEEsk7SLCzDjcq5Yr/D5mDzmvYv2NdcsfEPwYh0KwkSTWtG1C7a9sY/9d5c0nmRz7erIQdm4ZwY8HHFb4itKWXxm472X/BIpx/eM9nHT26V8cftkfCPU9M8X3XxEsbc3Gg6qLePUpIyN1neBBEC69dkqohD9N5YHGRn7SGj3xwBZXOf+uLf4V4l+2F4o07wt8GNX8P6hcJDrviBraCz04keeY0uY5pJmTqsaiLG4gZZlAzzjxMBVnTrxcdb6fI6qkVyu58EMTkUzP4U5zkknjmmY55r9HR5Glh4JPHGelfWfwP8ACqaH8LfD4hi332un+17gkAFzISlunPZYgPxlkPevknJB9K+q/wBlbVtT8a+EJvDluPO1Dw5eR/ZZpTtSOzn3yKGY9o5Y5cDk4kAAIHHzHEcKs8J+7eiav6HThrXaOn8L+OtA8W6trNr4f1J9Qm0Uxm4uobdhbNuO0GGbo+GBHIUsBuUMvNfOH7QvhaDwx8TbyW2QCw1yBdWjiz/q3kZ1uE+nnRykezD0r6/+EnhXQrzUPG3wksZtPt9a0bXH1i1/soYLQXYSVUIKgt5QfyWHOweXjGQK+Gvid4z1Tx1431XU9XSO2uI5WsYbK3bMNnDCzIkMZPJAwSWPLMzMeWrx8jw86eMcqekOXVPd32N66ioWOo0r4m+PPiPqGieDk11bRNVa10AzWdlBb3Elu5SELLOiCR1CAZUthtvIOTX6Q/DrwdongXwdpuheG4Uj0m0hWOHy5BKzDJOXYfeYlmYn+8zdM4r8ldOv7jTr22vLO5ms7y2lSeC5t5DHJFIrBldWHKsCAQR6V9Lfsm/EX4geK/idH4fuvFN9q2gvb3F5f22qzG4dhgIoSZsyRkyyxk7WAwDxzXq5xlzVP2lG0YrVra7/AFHh613aWrPtS+vbLSpdVF9cLBNBqv2kwOfnltpoI1kwvUqI2my2MKY+SK534ifHzwj8F9C0aTxDqSTahLDFjTbICe7kG1csIQQQv+05VfQsSAe2n0ISxXFvb3TWtvdQNZzs0fmyC3bIZI5GbcmQzcEsoJyFBr84P2wPBtz4N+OGq3kkSx2+vxpfRlRx5kYFvOmfZ4tw5J2yoT1r5rLsNHG4hU5ysvzt0OyrP2UOZK5syfF7w1rH7XVh8QJZZdL8OLcRRLeTwbWTbp5tVnkjUsVTzNrEAkhBk8givpG+8IXumr5TWFxAp+0825PlzrHErRsm3h1bDAHvkV+dE87LC+GCnacN6H1r9Z/id8SLD4a2HgO51OWWV9S1OLTYC/yR+bOhUK+0cJwcnBIwDya9jPMLGg6Uad3pb7jjofvE79/zPj39rWxGn+DfhZby2/2W78/XJfIcbHELSWgR9nBClkcA45KnHSvnP5SOfyr69/4KMeEra2u/B/i2OVjczZ0qVSOJI2V542HptZZvwlUdq+KptUSJT82TX1fD9SKwMbef5nFi6T9rY2HtIpxhkVs+orG1Hwoj5lgYRuvODWZceJ5YyQpFUp/FN1Mhj3kK3oa+ldWDWphGjUWzPZ/gIPsfiXxJIRtlufAt9Ky91xNCw/RM19Kf8FAIJo/jho2HmazudGuZgjqBEkyXflvsO3klFiJBJx8vTNfKn7Ol4bvxl4reRywHgrVkAJ6BYVIH0GK+rv8AgoDqTP8AGXw9pgYstpol5M4OMBp70YPrnbAK/IuLIrml6I+3yC6xdJrzPmhVwD3OK898bJFe6xKIhj7O3lySSr2HLED2/wADXonYnOAOTXAeOlSLUru3QoZppAWRTg7GAOM9s9fw7V+WUL+0Vj9C4ofLh4Pz/Qk0DN94G1LUGdw1ikUEULDg/apmZiM/xEWw+q5rk9bjOn2r2ku3zZAJLok92PyrntgfzNeqwrBd6G1ghUyJeQ3DRA8rAkOxDjuNzEZ6815BrDHU8yEbmvbvyyPxIx+WK9KMnKo4vZH5mpc0rs/Zf/gm1o66P8MvEcQiWJl1JISE9I4VQc98AAZ9hX2CDmvij/glj41Xxh8H/FMUkRS+0rWvsM8nGJ9sKbJPYlcZHqCe9fa/QV6VFNQSludNktELRRRW4BRRRQAUUUUAFFFFABRRRQAUUUUAcD8aro2fgO6myQEkUsR1285/TNccPGd9oFxZxX4mn054VKhDiRG4349R04bHXjpXQ/tA+M/Dngf4aXl54ruJLPRJ5EtJ7tLaSZYPMyA7hFZlQHq2DtyCaxLiw0jxpp2iaxoeo2us6LIwVb2znEsNzH1BDIcbhgjrxk151emqkrPsdNKTiro+W/8Agodr1hrUfw1ewuhOrHUZmTBVlBEAGVPIr5L0ZfM1zTwTjM6c/jX03/wUA0y103Xvh39njMIlsL5mg3ZWPEsIG39fyr5o8PZHiHTj/dmU185Vp+zquJ+nZTK+AXz/ADZ9K/DCIX+hfBqQnEdzfrbrIeiMbDUE3H0C4OT2AJrzb9pvQNfuv2YfG+oeNNUi8RTWOs6U+hRjQRpo0fe8iT/Zz5kjPbTLj5i3zON2MnNdr8HL/wC2/Dv4QCMqXh1PVoWyeN0Wn6of/ZhXnD6f8P8A4mad8RvCXgXQZfCvwmsZF8QeKvFmhQvcSa3NaozQ2emQSHZGAzSPjceEZsKuBX6Nlb5OSp0jZv0v/Wx+S4qNq1SPmz4SzgAc/Sn4BxX2ZH+yz8Er/SfCl1BqnxLhbxVeWNhbOEsbltOe8tjc28k8SIDJH5YLOY2G0A5r5f8AiH8ONa+FnjTVPDOuW7x3dhO8aT+WViu4gT5c8JP3o3XDqRnhhX6dh80w+Kk4QupLo9DxKlKUFzFTwJbQXvjrwzb3c7WtrNqtnHNOsfmFEMyAnbxux6V+unx38QPd6H8b7KWW1vF8OeGYtcsrKXT4z/Z16ouZo5Vcj5/mt4nA/h2kdGNfj3Z3E2nX1td25EdxbSpPG5AO11YMpweDyBwa9w+IX7bHxe+J/hfV/D+r6zp1vp2sxeRqB0zSYLaa6i5zG8qjdtPcAjg46E14+a4Sti6sJUnou/qjShOMYtSPrf8AaX+K9sPBnwNsviFZ3/iLwX41086j4o03QrONb25ljtbeeJrcrtMQWaXcyoy5UEdK9A+B1lotr8PfhR4W0zTbS28H+I/D2s311p97aRSNcx5iaJrgkEvIqzHcc9QR2Ffnzb/te/FO017wHrUet2g1DwPay2WiTDTIAIoZIVhdZABiQmNFGW5GM1c0r9tj4v6N4XvNAtPEtqlncm62Tvplu9zarcOzzJBKV3RqWdsAZ254xgV5VTKsU6ajGy1vvpu+npY39rC97n13d/FO38GfsuWNn4x0DTNJste8Nw6J4X+HFtsvJdRnI2pfzZRfJEhaNiCTtGDu3sBWp8Q/ih42i/Zg8a+KL3S7fQfiD4UvNOuj4ek0xbdPDEqSQ+WbbzPME4aNg2cgESsuBtwfjy+/bn+M1/4WufDsniDSxpdzYHTZETQ7RZPI2eXgSBMggDgjkEAisXx3+158WviR4PXwz4i8Vi70ovDJOI7C3hlu2iYNGZ5FQNJhlVueCQCc1EcqxN1zW3u9WDqwSPuD4ifF34i+Ftb+Anw/vtMtfib8SNWl/wCEk1ex1AR2dtEyxusSgxptiWFmkcvtJ/0cHvXY+HfiHpnif436L4Wu9Wh8Y+NPBuhatqGp+IxbDy7aeV4U+zW8jDJ8sOVyOQFXPzFsfnJq37VnxP1r4qWHxHuvEqN4wsrJtNgvlsrZVW3bfujMQTYc+Y+SRnnrWxfftu/GvVdU0XULnx5J9p0h5WszBZWsSKJF2SKyrGBIjADKsCMgHqAa0nlFeVuWydnfXq/0sJVoH6CNr+pL4Hfx2s5PjL/hU4u28QCJftnnEGQHzAP7/bp2x2rc1LwrqUPxZ8aeLtCiaPXdT8P6R4da/hZFeFXkllnvJckeYVTygOpJQDoK/Ng/tifF0+Nn8WDx7cx60bMaadkNuLY2wcuIhb+X5WNxJztzknmuT1L46+N9V+J1r8RbzxRcXHjK1kR7fVXEZaLYpVFRNvlhACRsC45PHNRHJcTreaWn9L0E8RE/Sb4RfAm1+Gd18TNK0jSTpnhrxb4pFjPbwXIZbbQoIAxQ5feTcGWROMlRIScYr8yvjB4RbwR8U/GGgNZR6cunatc28dpDIJEiiEjGJQwJyAhTuT681a0f45+MtB+J938RdN8SyWfjO7klln1iJIvMkaQYfKFdmCO23HFclqWqSavf3V7dXIuLy7mkuZ5WIzJI7FnY445JJ6d6+iy3B1sJWlUqT5lJL71/kctaoppKKM8JuOAM0o5I7VJ8inIkUfjSDaOjr+Br6b2iXU43dDNv5UuM804tEvWRQP8AeFL5sJ6TR/8AfQo9pEXKyMjpTcYPrUu6LtKhz33CmtLApI8+MH0LCpc49xpNjQMUdqZ9og6faI/++xTTdQnP76Ic9N4pKov5hqEuxJnP0pdxqMXEB5+0RZ/3xSma37XEX/fYq41IvTmDkfYk3k9fzpckgmovPgT/AJbxE/7wpwurc8efEPq4pyqQTtcThLsL096epwaj8+Bf+W8RHs4pFuoAf9ehz6GtFVj/ADDcZPoW1b/OKlVjiqy3MRUYkX8DThMmQd/y1oq1NbtGLg30LQJY+o9TSYyQaIir4w27PsTmpkgaQ5WKVs9ljY/0qfb0+a3MTyyS2G9D7mkB54/Sr0Wh3s2DHY3kmemy1kOT+C1OnhvVGzs0jUXb0WxmP/sta/WKK+0vvDkk1ZRMvkMcfQ0d+eDW6ngzxBLjb4f1gj1GmTn/ANkpW8D+IwD/AMU5rZPtpdwf/ZKPrFB/bX3k+zn/ACv7jnyMU0qGbrxXSL4C8Tv93wvrzf7ukXJ/9kpf+FceLCSF8I+IifQaNc//ABul9aoJ/EvvRSp1P5X9xzLDHFMPTGMmus/4Vd40kb5fBXiY+/8AYl1/8bpy/CrxszYXwT4oz6DQ7r/43TWLw/Wa+9FeyqL7L+45I5H9KAvArr0+E/jdmx/whXiVT/t6NcoB9SUGKl/4U947kPy+BvE0pHaLRrl8fkhrP67hr8vtFf1RPs6n8r+44njJoIz9a7dPgv8AEFjgfD/xaT1/5AN3/wDG6lX4G/EaQfL8OfGLD/Z8PXZ/9p1p9cw+/OvvRShP+V/ccDjjpTl4I9679vgN8SwP+SbeMv8Awnrzj/yHTf8AhRfxJycfDjxize3h+7yP/IdL67Q/nX3ofs5/ys4RsgZzUDN713z/AAI+JhHHw48YnJ4H/CP3mfy8ukHwC+KTgEfDLxow/wCxdvP/AI3ULGYf/n5H70NUp/yv7jgf4qWu+X4AfFMHB+GPjRfc+HrsD/0XQPgH8T1x/wAW18ZjHb/hHrz/AON1f12h/wA/F96K9nP+VnADJo56d67/AP4UJ8Ttpz8NPGQx/wBS9d//ABumP8C/iSOG+HHjBfdvD92P/adH16h/z8X3oPZz/lf3HCg45pQcZ45rs2+DHxCjUsfAHiwL0J/sC74/8h1F/wAKj8dqPm8CeKk5/i0K6/8AjdV9ew//AD8X3oHSn/K/uOVXAVl9aTaTgAZ/Wu0h+DXj+ZSY/AXitwOoXQrsn/0XV2H4F/EiRQY/h14ukBOPk0C8OPr+7q3jcPa/tF96MvZ1N+V/cefNE2RxQVIPQj8K9HPwJ+JJJB+HHjLK9Qvh+7J/Ly6Q/Ar4kGQD/hXPjGJTxh9Auxnj3jqfr2HWvtI/eh8lRfZf3HnmM45pjivQpvgV8RrZSZfh/wCKUx1H9i3OR+GzNVW+CPxEIYj4f+LNq9T/AGDd8f8AkOh4/DPapH70EYT6xf3HDYz/APrpwHTvXeR/An4jyAFPh34vfI6jw/d4/wDRdSD4EfEsH/knHjA/Tw/dn/2nVPHYf/n4vvQ1TqP7LODXIpMfLz+Vd+PgP8S+P+LbeMR6Z8PXf/xukHwH+JZJ/wCLbeMiP+xeu/8A43UfXcOtfaL70L2U27crOCGFxzUgPGRgV3v/AAoX4lBTj4ceL8jt/YF3n/0X+tTJ+zv8VnUMvww8ZMD3/sG6/wDiKhZhhpf8vF96CVKptynnoweefrTiA3OMV30nwA+KNsf3vwy8ZR+mfD91/wDEVnXHwo8cWnFx4H8UQf8AXTQ7of8AtOtVjcO9qi+9Eeymn8LOTYByvXgY59aBHjvxXQf8ID4mHLeGNeX66Rc//EUHwL4jXOfDWuf+Cq4/+IqliaOymvvE6VS3wv7jnGT5sDNMKEY/pXSHwT4gzj/hHdZA9f7LnH/slN/4Q3XQedB1dfY6dOD/AOgUvrlG/wAS+8FCoteV/cc7t4/WlbjsfrXQf8IfrOP+QJqvTP8AyDp//iKD4J15hkeHtaI9Rpdx/wDEU44uhLeS+8fs5vXlZzh6Z55703GDXRHwVr3T/hH9ZH/cMuB/7JUEnhLWI87tE1VQOpOnzAf+g1X1mg95L70P2c+sX9xjqp289qAOf1rTOgaggIbTr5T1/wCPSXj/AMdqNtJvF62F4B720g/pSeIpbcyJ5JrWxTGcZzxQG4q7/Zd3lv8AQ7njn/UP/hQ2m3CDLW9wo94H/wAKuOIpfzIlRkvslcNg54GajIJHbFWBayDjy5c+8Tf4Uv2Z+R5Uo9vLbn9Kv6xTWvMhKMk72/AhX8vxpxOVA/pUwtGYkLDMT/sxMf6VL/Z0+Cfs1ztHVjA4A/HFQsTSv8SD2ct7MqbeTz0pQB3qdbYl8BWB9CpGalk06WH5nRgM9dtL6zSuveVyOSWmhXUgA1GSD9KGlgTrOgOe7VE9zAR/rowf94CrdWFl7wvZyXQfnFAOTmoDcQqf9fH9N4pEvLcZPnRYH+2KSrw194tU5alvJK0h4HH86gF5bsp/0iI/9tF/xoF3b9ftEX/fwUOtC25Ps5vSxKvtx7etPB4qD7TBjP2qL/v4KBcwAnFzF/38FJVoPqDpy7DzjP0phQY47/rS/aISP9dEffeKUSxYz50f4MKz9pG+4+SSBOD7+tPJyADUYmhB/wBdHx/tCnGSIjPnJ/30Kv2iJcZN3G07mm74xj96oHruGKXKnP7xPwIpqce4+V2HqcDkVKgyPx61CrLjh1/Aip0wUA3DGfWrUo23I5WAXimlQfepUQsODkmkdSO3aolUiLXqREAVJGSF4qEg5qSMMp6GslNXsaOLtcSZCT1JqAp61fMZOODkegzUbW5boPyrPmi2w2RAoXqMg1KDtJ56jNKsDBhxz9KURNn0NE7WEr30GEdeQaiJKNuXhhzVny2I6VGYj6flSjZlvcged2zl2/E1XfPX+dWWiPPBqN4yB360aItSIiO46dqAMjrQVKjpzUTMw7GuVyVzSK0LsKjucVrW11FAgLyfrXOrK2AO1Nd2I7nPrSTQW7nQ3PiBQPlY/hWdNrcsnAc4+tZRyQOKTBx0qeVDJpZnmJy5NV2Qk8mlJIppY1lN62NVsSR/uzkNita11CBlQXKRzBem9A2PzrDJJ7UnPrSlFNDO2tLuzjw1ukURI6ogU/pVtL1M/eFcElw6DjNKb2YjqalRUFoRys9EWeO5VlJVgRgg8gitCPV9UtbYW8OrajDagbRbw3sqRAemwMFx7YryyLU7iFsq7Aituw8XyRcTr5gH51hywn8SuNxktYs6xAI1AQBFHZRgVJDPJbXEdxbyPBcR/cmiYo6euGHIrnj4vgYH5CD6VUPixyTheK0tFq1tCFGR6EfGviYg58U+ICD1H9sXXP8A5ErFmkaWeSaV3lnkOXllYu7n3Y8n8TXPW3izL4lXitP+1beddyuAPesowpwd4xS+Q3z9WWSd3vSEHFY994jgthhDuasC68U3MpO1to9qbmthxpvc7bIHf8K9D+F3x78SfCDR9f03Qk05odYKPJJdwl5IZERkDIQwyNrH5TkfmQfnt9eu3/5aH86hbV7phzIfzrlqwhXjyTV0zWMJRd0emXOv3cmrXGqyanc/2pPJJNNfLOyTyPJnzGLqQfmycgcY4xjisW41G1gX5pVXHp/hXDyXszdZGqu0jPySTWq5YfCh+zvuzt4NctGfaJDz3IxXdfDH4z6r8I9fm1nw+1kb6W1e0P2+FpECMyPkbXQhg0akHPrxzXhwcgdaUXDjoTSqcteDp1FeLHGlyy5on3j4Z/bv1nX9OTTtX1Sw8IamkyMuoIszaffRfxwSyIsl1ZseCs8JcDBBVQc1w37Tnxc0fx74Q0O2m1nRtX8TQ6xJeAaHqV3qkdtaNapEyzXdzGhaR2jgwiZAERJIJxXySLh89T+dL5znOSfzryaeUUaVaNek2ra2/rU63UlKHIzsdP1GxGo2Z1SGa70sTx/bILaTy5ZIN481UY/dYpuAPqRX1p+1L+1n4d+LmheG/Anw9s73VrQ6hayyXV3ZNFOZI5F+zxW4Y7i7M2GYjsAD8zGvhvz2Hc1Lb6hPZ3EM9vLJbzxOskc0TFXR1OVZSOQQQCCPSu/EYWGKmqkt1sulzKDdNcqP1F/4KJ6XYXfwMt9VmgAv9N1W1WB2l2vCzM8Tx7c4Yld3HJwobgA1+a89x5qHvnvR4o+Ivijx1PHN4m8R6v4hljYtG2qX0tzsY8EqHYhScckDmsuK8weTx71eV4WeCo+yqSTd76bdCa9qkuaKCaBiMjNVmHlqWbgAelasVzCeXIUd91WjHahUu7S8txPCyyqNytypDDjv0r1ZSSjpuYwequfYnwV/Zi1P4P8Aws+I3ivxRd2MXie68Oalpx8PW15HPcaXbvpk11m8RcmKVzFEVQ8hVbPXA1v24L9b39pWa3EaL9l0S3/eDq5lHm8/Tcfzr0rxxp3g6++KPx0g0bwnqNn4jvPDeqyS6/8A2bMtpJNc6bJKsz3RvWjmSVPN8tFgUrk4I2sW8u/bLgeT9oW3vCjLBe+GrCWNyBhiqMjAHvgoM1+MZzXqV6cp1Hq7H3ORQisZFep4qFPPy5Pt/n3rzjxCYbjxLcQxwtFN5gjJ8wv5hUnLdOByBj2r04qTkL124x6muTCwt41t7BrKONhfvPJfGXazQv5abCCcEBhkbefmPFfE0Jcs9T6nit2oQ9f0J9Qj0+z0mXUT4iSz16wsYbe20hrJ3TUI3ZxKyzg4R48o+xl+ZQSDkYql4U8FQNc/De0nMZvNQSW/NuDtaQtJIY1J/iYIYSR2DD0NaPxQ8PWNrb6LJp/2gztYqmqyStlfthklI8sdlEXkrjplW9au6R43sNAt/hHqeo7Jr3S9bludSeNhJJDabYoWLYOckK7heuFHrXZCtGpJ29PzPzinLmdl0Pv3/gklbQwfDT4jSRAfvfErOxHc+UoP05Br7zr4b/4JV6NceHvAHxJ0y6H7y28TyKGByrr5alXU91YEMD6EV9yV7NP4UdoUUUVqAUUUUAFFFFABRRRQAUUUUAFFFFAGL4nihuNGminijngk+V45VDKwPYg9a+WfFH7ON34J8ST+Ifg54ik+Hup35MlzpSDzdKu5B3kgbK5POTjPowr6q8TEDS2z/eFcdFLKLoLEowU+beegOemOvNYVIplpn51/tW+NfG/irWvCth8QPCkHhnX9HsbiPzrGUvaajHLIhE0IPKjMeCNzcng143o6kavbY5IcV9Of8FDT/wAXB8Dd1/sW54xwP9KFfNXhxN+vWKYPzSAdK+ZxKtWaufqGUNLL0/X82e1fA/RtZuPh9oM2kz2mnXmheJdQvEOtWD3dpdxT2zwPEUSSNsETvyG4P1rrNM8I+IvDWmR6dokXgPSrCJmZLGx0fVIoFZvvERjUQoJ5zxzXK/BbUfD3gzXBH8QPEd7onhe/uzFDNHqE1rbef5eVNw8f3M4KhjgHjJr6yn+EvhNIPtUUeptA8KtFMut3LxzKekivvO7PqpxXs4fE1HSUbbH53jaN8RKaej12PnOz8N+LrjT9NtBc+C7Ow0s/8Sy2t/CNxD9hwpT90Req65VmXljwSBgHFUNf+EGoeLY1TXJPBurCKPyoJL/whJdNCuclUMt6xQZ7KQD6V9E3Pwx0K3vI5YobydFcMba81GdopAByu7JbB579cHtW74U8BfDvW7m60658J3FjrMURlht59VupUuQoyfLkLjJzjIIBxz0zQ8VVjJNaP1f+RyqirN3/AA/4J8gD9mbSl+7YeBv/AAhFP87w04/s2WJ2p9i8EbRyceBLdWb85j+lffcPwA+HzwRsfDkfzKGw11OxGR676Vf2efh8r7hoTKO6LfXAT8vMx/8Aqrs+t4qaT5vxf+RHsodX+H/BPgdP2ZNNTH/Ev8JEdh/whNvn9ZSDUkH7OVgrYez8IbCeSvgGxJ/DJNffA/Z6+HffwzA3+/PM383pr/s7/Dhhz4Vtc/8AXSX/AOKpPE4r+b8X/kHsqfVv7l/mfCsX7OeipuJt/Da7uy+A9MwPzU0kn7OmlO5ZYvD20/8APPwNpS/+06+5p/2cPhxPD5f/AAjMMQ/vQXE0bD/gSuDTF/Zy8AxxqiaDbvtGAbgGZvxZjuP1JqXisVb/AILBUqff8P8Agnw4n7PWmLgvF4eDDsvgXSR+nk1N/wAKC0XqY9EH/XPwVoyj/wBJzX2Tqv7LfgfUT8umfYz/AHrC7u7U/wDkOYD9K4TxB+xFpF+2dP8AF/jTSen/AB76/wCaB/wGeF//AEKs/reLX/Ds1WHpS+3+H/BPnRfgbo8eAP7LjIP8HhXRgfoP9Eph+DenQAbdQgiUHovhjQyP1sq9O1v9hLxo1yYdJ+Mnii3g8ssrXVtC5BzwCYpUz16+X2rzfxL+xP8AtE6NFPcaL8VG1t41JWCV5IpXGOg3R7D+JrCWKxW7f4sv6rT2UrlRvhpYx/IL6GUsQCP+EY8P/KPU5segqqPg5pkx3SXWnK+eg8NaGN3/AJJVx8Xh/wDae8Eac+oajpdjqenxEh4vFOj2T/XHmBHP1VjWppv7SfxG8PQ7vEn7O3ha9hGN09t4fu7JmHqDtcfiKl47Er7f4mkcFGWkb/cdOvwT0iVSTcW5Y/8AUu6IF/Syqw/wZ09wUF9bBR91RoOiZU+uRZCs6P8Abf8AhVK62/i74DTaHcAYc6XdIrD8CIWx+NdHafHr9lHxOwWf/hNvC0jD70d9qKpGfUGGd1/Srjja7+0vvf8AlYh4KK3v9y/zM+P4KWCpj+1UAOCB/Yei/wDyHVhfg/YwjnWZQR/1CdGAJ+n2Gum07wz+zb4wfGjftBeJ9JlfHyy+JjHz0wRdRH8q27b9i7SfEu6Twr+0RrF4rjqZbS847cwmM/rWyxWIlopL7zN4eEd7/ceeD4UWka4Oqq20dW0TR84+v2Oom+HdpG4H9uJD3+TS9HQ/gfsfFdlrH/BPP4mgbtM+N81x82Qt1Dewg/8AfF2w/SsaL9jT9pTwgjNovj3wxra9PJ1dvtG8f9vFnLj/AL6p+1xS+1+ZPsqXRv8AAyF8A6fv3f8ACT3CHH8Nvpa/XpaitK18CwxOfJ8Vako4P7pdPT+Vsas/8K5/a00GUF/Avw78ShF+99h08lz+UB/QV5z448T/ABy8IR3S+J/gRpLGyMmuPJp1pIFihwFkG61vmLRBsMUwQuQdoFZzxGKhqn97sJ0adr3u/I9MTweo258U61I3/XWzH8rekfwTeSMDB418Q2w/iEbWJB/76tia+Zrr9p/UZbp59Y+HkOnQysNltBbXdvHEMYAUNaSbuT1Ziea1NL+I+ga58PPF/jCfSZNNtNOn02wRI9QZSjvcOzSZcwgZXahBCjaK5VjsY3ok/SVzlp8km00/wPoaTQWs7f5/E2vX8oIBJurWMgE8nC2+Pwq7BoNm/wB3xTrxHXAvoR/KEV8i6f8AGPw/PNDFB4t8TSEZDhLy1YKexBW6kYqO4ABPbb1rvtS8Y6NqGmPLZePNe1DVFKPE7aDe26KQBlGeLzBKMZHz5JyCTmuaeYZlB602/TUlVaL0cWvuPomPwrbNgr4j8SeuRqKj+UdSxeEIxIFXxV4n4+by/wC1SCFz7IDivly+iTUNO+3RfEx7Eu5W80q51K/s5wM/JcWbzxIBjJJhd8NgrnlSOR0TxB4k0mzvtOvvElt4k0O7dpRNZ69DLqGl3MeAl3ArS79rAgSW2SsqbgMOqkdVPH4ufxRa9bmfPSTas/wPt6TwdA65PiLxWDjGV1ucfyqr/wAINbyblbxN4xdAANv9v3YAHvg18L6UPGMWq6npt0dWmjkwi6jaXE11HbozrieOQbiyKWVjjDFMg4KmuV8Q6/4r0PVJoL3Vtbt1glaIvLc3IRBvKEjcQSEkHU9VI9aylmWKu+aFvvOZ4mknblf3I/Qlfh7p0at5et+IQDxzrN1k9c8hgT+dNg8CaXDMMeJPFcbdli8SaigHtxJ6Zr428FfEuxvdc8MWWv6hNBbXEUuiaoxuWGbZ8pFd5DcTwM53P94i0jJJ3Nn2f4Y6lf6/8P8AUfDF9Mn/AAlOm6xfeEr6Qrh4Ly5iM2nzZ64F9aCAHPSRh0bmaeYV6kko/qUsVRk7JM9pPgTTJD8niLxlk9l8S6o4J9f9bTLnwBpaqztrXix+mWn8RaocfnNx1r5ph8Zy69e3qRPJFavplvfWaiMRvDaXDySIqt/G0Usyxkk5/dbTmtXwN4jbV/Cmh3zSveZhuIszcCTJkAJXPZjEMdcGvAxnEuIwrknTvZ238rnJ/aNFT5HB/h3Pel8B2Adm+1+KjCoHK67qpHXufOq5D4N0onb9o8QMeuDrWqEn/wAj15Lb6HJ4k0GK0utVttG1GC6c2t9dQeVbzxuiFFnkjAIjky7edtIjJHGFyOa8D+Jn0zxdeeD/ABbbxxSTb7cSanE2+CRTh8lCCroQQSh4yHUEbc7YDPq+N5nTSsnbV9d16FVcypUlBypytLrdfifQ6+DtHZtg/ttmP8P9s6qT/wCjqbH4G0iKMyNZ+ILiIAjcdR1UoPXkTYr5j+M2jX2la1PBd2+ILB4LDUrjSCI4/PljMivgn5GlCtKhPy7xsBxxXFpoutfGDw7o82k6tNbeLfD88Oi6tKl00EcmnsWay1LG4ZMZBicDJIEQPJNewsfiLNyaVvXoX/aWG5nFxd16H2RZ+FtIlhj87TtXmlI+b7Pf6uyH0xiY8VBc+EPChcmbT72Js7iJr3Uf5NLXz54q1fxH8Wfibo9nok+p21jqlzLM8egq6SNYwsEkmESNjLus74HU49q+t9Ams4z9p8MypPC0KReWitC8duAQGeF1Z0ZRgF9hB2nLAmvIhnuIlrpbXX00JhmVGrJqMHZef/AODl+H3gtiJJbCQAcgyXt7gfi0uR09aG8EeCmBZLeUf7cWp3oH6S11cWj6baaj9vla/a2e6Agt3iW7tsMu2ISKVJXlVJVSuGBOAGrtbfTLa81aaS4AeEFpMWyKpBA5VC3JGdxySc/Su7DZjicRL3Urd9T0KNanWlyqL+9f5Hidx4G8EyMpZZ3x/C2qXvzfXEuTViD4f+BJFydG80DqTd3rZ6df3ntXuE+u6Hp1rqErwJHolupeaeRN+xtxK+XkZY8hdvft2rjvEuj6tFLb6hqVlDb2l1lrEQlXR4yAfMyBnLDaTkDGQMV7kalbpL8P+CdM404ptJuxwjfD7wF1Ph+JT6ia7/8AjlRt8Pfh/nB8P24x1+a6yD7/AD106RjqVU56nbWvosMDXclxcQ+daWMRupYo0BaQBlVU56KzMoZuwz6g1cp4i1+Zfc/8zkValtyv71/kcBH4C+HAY79LthtGSJLi5wMfWT/OKtJ4F+G0Q+XQ7GQgZJD3J/8AZ662z1KTULxLERWjXICYdbSJPKwflAfaCFyOjMeAfet3W/Ccf9t/Y9OhtriKSVS9uturPZO2NzOgGTGu4ncPTHBxmPbVo7yS/r1Naco1IucYtpabrf7jzR/Dfwzg5bRtMIxnbvuQf1aq15pPw+eJfsPhaxWYyJzILqRCv8a4EnDEdPSvsfwp4b0vwlpJsLC3jnkVy80sqqGmc4DSMQOOABjsAB2rpozbKDJH5ZDnOUAIJHpXdeq1ZyNvZ23jY+EF8MfDyRm/4pm2tgQDgrcEjuOrZ/8A101vDXw5jBLaTaQDdyZJLhMH0yX9s/hX3Hq0sOxX2qZi4gUNhSdxx1xkD6elVdUtr650TG2CO8YhiCDJGoB5xxknGfTk9cUKNTlu5/gdSo0ny30u7bnxUvhz4fMqkaTbSsMKGWackHt/HTI9B8BA7IdMiViMbUublW/SUf5Br6y8TeG5ho9xfWmoW0N6ICLeK4SNYGfcCXkYKSy429fu4yCK851nW7ldU1aOfV4IYU8yNNSdUjSKaMMqtLIA2VG7IXk5IO3hs+diKtWlb3tH5f8ABOHESpUajhGLa9Tx6Lwt4QUMw0y5CE4JW+usf+jeKX/hFPBdzIRJo3mcfKPt1w5HH/XU5r08+GbbStAg1DVzBfSvcNtTS4yJYrcj92v7xFkdxIyDbgF94IAJxTbDwl4b8aXmnXskU0MVhb201zZW5RLOWMIZmeVZVVosbYywDgNuQnhs1xxr4yW8kvvOqFKGnOrSfS+tu55qngPwYRuHhkMox+8X7UwPHGSHpreHfCEKSGPw6kIQfMyyTgdcckyevFXNS0K60nV4r/V9KtT4v13ULqDRNEXVJnaOFbaS4kO0NtizEXhYLmL96h6AZ6DW/hn40vQj6YZGNqIf7EbUJpLW404SeVMbkK37tkTeY5lYEjbuVQRsOk62JT5br7v+CFWkqTV4PXXfocYfh/oTxK48LSvG4BV1SVhg+h3Yqld+DvCunwSz3GgCySPLSSzeYnlgcfMS/HpzXnPxc/Zc+MSX48Q6foNkur6zq6Q6zb2N7BOupOzqba8kB2rFk482IYjD/vEOGYL6v8BvBl1p3gJ9I8VaUfC2v290zX2mMgN3ap9o8gTNcymSRo3WMskyMEOGUI3U4VZY2GlNpsqnD2klGMHr5/8AAMoeCvCYLCXR0LH+9I4Pr/epYPBvgyX5rfQ4rpSdwZZJGQdjzvwea9T8W3HhnQPF2pxHSDIsFstnd3RiDW1rCixjytwXdN88YJDdDuxluDxPiq9v/BfidV0+PUJ9Jkhe8ht7kLPbzztu3wQShCIdql5d8m0bljXJy1eLLN8VTqOm9lfXpp8zzcRiKWHm4uG3n/wDAOkeFkUpH4dtPs/IfLyZB3eofjB4xRH4f8E3COP+EdtmOA5x5rEL2P3+nvXvvguVjBJc3VoJcyCPy5XC/JLHxktkLudtvIBGVOcdel1prS00Ke8MH2K5iUWbyyMjTwxthANgyrDg5HOPmIGSTSo5vinB1ZvRJuyV3byO2EqdSnzqFvn/AMA+XB4K8E/Mo8J2r5BJTY547nG6mJ4d+G6XDWs3hbSUuAuTDJHIHVenK7+nI7d6+mtJ+C+neIdOkM5uBboQgsopzDHOuQyszRBSuMsNinB53ZJyOn0HXNKj1NtFextP7VTloRdrI0nypjAlbf0JB3DOYicdDXrYLF4ytCFSq1FS2td/L1sKEqUvijb5nyC/hX4fWzq8fhWGKU8IyW9xjtyCDj0qeDTfDiyAQ2VymCMBJ76Mj2yHH+TX2r/wlVzHcixl06TSLhplhtY51EiTLgsWUxkhflVhhsYIX+8K65H3qD/MV78eaX2mVKEUlLl3PgX7No7RsBDqb+n/ABML/aOf+utSW9lpIGWTU2OSeNT1AfoJa++AQB6d6By3T8a0tL+YhRiuh8EPbaHmRRJqkZHB/wCJxqPGf+29OSPQ9u1ZNTdhgHGq6g5H/kavvfAo2j0p2l3HaPY+Cjb6EF2r/a8bLg4j1PUBj6jzarxyaRAyrNLq8gyeG1bUVOPwmFffewBt2Bk98c0pUHsDRaXcXLHsfBlneaDIJfNg1AjzP3Zh1zUz8no37/rU/maB8xH9qKCRx/beogKemP8AXV9e/EL4d2PjzShDIEgv4cva3mwExt6EfxKe4/EYIBr5h1vQptJ1Cew1Gxigv7VtrxugOM9GU45U4yD/AFBFclV4iGsJaBJ0ktYv7/8AgHOOuh7X8681mFFycjW9RGzHXJ8309ajWLw3M4Met6ykZ+Ybdf1Bic+/nc1pxPbK7IbW3YL95HiVh+RGP/1V1OhT2Goj7LNaWgu8ZRvs0aicD6LgOO/r165qKVWvOXLKdv69TndShH7L+/8A4BxE1v4chQynXtZhx8xP9u6jwPf97ULTeFWHHjLVywGOPE2oL/7U4r0t9ISwubW9sRHZX1pKJ4Z44lzG4BHpypBII6EGvefAHje08b2Lq0SW+qW2BdWvUDPR0PdGwcH2IPIrujGrH4pXHCdKr8KsfGh/4R/cxHjTWgPU+Kb7BPr/AKypUg8PyHnx/r0Kk87PFd6P/anFfb3iGRtL0m5vbazjuZbdfNaHaAZEHLAHscZx71meJ1S+8MnUdNe3SZEE0E7W6TAZHTB7HI6EfWsqlSUItqV2lexuoRtqj49tvD/hq4UtD8QNe3Dkj/hMbk7cHgkednHTtRHo+iyM+34l62SudxHjK64HrzN/Ovo74j3thr/wkg8TR2kUqae0N/PHHEDmHhbhRkd4Xk9+lc9r2upN8N/D2syR20954b8QQWd9IY1xIA5tt/To6TRyfRhXM8a1rF3TV15mTUFutjxr/hFvDd2iyXHxI1q5Qj5gviyV169CWc/z71fh8L+ACylfGN/b4GPl8XyY/MyH9K9g+Is+n+H/ABtYax9jtPsL2NszRtbxkZE7MW5HB8vzBkdq9jPhfRiS39k2JY8k/Zkyf0roo4n2lSUL/Db8VcShGSPjPU9L8K2duDaeNbiSPByB4vJkUZxwpY5xx3zVRPCPh/WIz5fizVLnufL13cATnsK+1h4X0ZRxpNiAev8Aoyf4V82/ttfDC2vPA+jeI9MsI4ZdKv1t7xbSEKZLW5xExO0ZO2QwuPTBrerUnGDlB3aW3czqctODk1dI8+T4TaI65HiPVQemf7XQkHp1IpzfDDSYApTxPqb7Bhd+qwuR24ynvXwBq/iyfTPEdxYaperb200jQ3M7uVEFqx2u8KjpIAV2kDgqMYJY17D4FvIPij8MddtLeSxm8Qw2iWyalpdoltP9qRFaMg43qZGi2tnr5j9MivksTn1bDRjUcbxk1G99r2szlWLoNXSenofSQ8DQLeG3i8QagqGBpiXuLYjhlHO6Png/pS6f8OLG+ZXuNTvYmYtlPNsg3BPOfJI9/wARXzN8MPG+jf8ACFRwaijahp99I1peahDZxxahazeYGiuImDNuKecFMZbbIkbAgHBGb4o8M+Mtc1/Sn8PwSXWn2pkg1Ge1vDFaEM7SRTPzuCFXcbyOkaKeeDhDiSo5uL0s2tZW1Xr36Ef2hhrPli2/lc+tZ/hNpcUfHiG7RAOQ8Olv9OTamsuX4S6cSo/t24d2AJH2fSvyw1qf8mvC/glpksvhK18f+JYwnhrSPEVpYXUjhpZLkzN+/QKSfMWGMqu0KSWbP8Jzn6Z4ks5tE060jtLWaBFjt5YrIhEd493z3N7jcigSDdHCcngNIuQB6Tz6tSoe2q+7e9le913+Zj/aOH5VJppP0vbv8z3s/BvQgG3ajP5nUMbHRm7dP+PKpI/g5pJTfHqquo7PpmhnH52Wa4P4b6RpnirxjHNr95fahYz2y3kOl+A9NYmUsWEdsfKBjjKqu+Qltw82NS+Q5r0i3+AviLXPCer63Bo17Y6ZY3F7KdOW7iOrXSxybUhWQx5iZFWQHbJhz07Z68Pm+KrU1NLe+ieunfsdkK9GqrwT/Aqn4MWbDAuY8HoTomhtn6YshUkHwKs0QiS+iz0G/QdCP87E1leB/iN4TvLKCK20PwnYxM22SPxJ4i3al06uJrcZPXgHHpXqln4e03XIV8jw94cMbgkOkcV0uB/uBf519BhcTLEUY1ozbutld/kzlnioQly8uhwL/APTHlPmzWj4BIVfDmiAj05+xVWf4A+Gd5LJZyP1Bfw1ohOPr9i+lb+veDLnT1MQ+G3hjXrTOTJZXRs5j/wF14/BzTbKy0gMy6h8H5bNUHMlvbW12Me4Q7vxxXoqNa9pVJL5P81oYf2hSW0W/mjn1/Z/8NSf8sbGQDkmTw1or/8AtnTB+zr4aI+fTdFkx94/8Ilo/H/ksK9JsvCXgfUY1K+GNPgdsfu7rTfJYe3zKKvp8NfCJfafDGlxsOmLRRz747V0ww9eSvCtf0b/AMyZZhTT1gzyNv2c/CzkIuk6Izen/CH6Tkd+0HvWNrX7MPh+O3a4bQtFMSDJB8KWSbvYbFX/AD3r3ZPh34Wz8vhvTSq8Ni2Xj3pzfC/wrISB4c0526llgB4/xrT6pil/y9/F/wCYlmNJu3Iz5pt/2YNEureN7bQdHDypkRnQgHBPUYV+o/pSD9lbSCwLaHoQDHDCbQ2YDjqAsy89e/4V9N/8Kq8NDEq+HLDB42+XyP1qufhV4XxlfD9n7YRhj9azWExd7qtr6sv6/Rb+B/cj5lu/2W7HKG3sfD1qEJObfQZE3ZxwSbg5A56Yquv7MemyEpPovhm43cmV9Iut4x2+W8A/SvqZvhL4WkXMfh233d0DP09fvVC3wj8MmQ40JEyufkuJl2n0OHpfVsYndVtfVj+v0NuR/cj5YP7Keju+4aB4cxgDC2d+g7dhef1p6fslaKW58OeHCp/hKaoo/MX+a+ox8JvDTynZpUw+XOI7y4DH3J8yr8PwZ0CXyP8ARrmLdyNt9cg/jiTiqdPHR3rP72OOKoS+GD+5HyS/7JWhgjf4d0CPvhLnVh+hu6a37IWgHcBoeir7i51XP/pUa+xIPg9oSSBIzqkaE4YR6xdoD+UtPk+D2gvJ/rtd+VuFXXrsn6/6ynzY+O1Z/ey/a0Xpy/gj4uf9kTQkYB9F0ecdMf2hqcePxEppD+yT4bZcv4X0SMD+I67quccdgTj86+y4fhBozu6rfa/EFOQBrt1nPt89SRfBzR5cL/bHiOBI2+bbrdwWB9ACan2mYL/l6/vZaq4daWt8j4gk/ZL8NyRhh4e0ePd8w8rxJqXA/GJvaqb/ALH+hSEkaTYLjJOfFN8OB7fYzX3bc/AjRpVkEfiDxVuzlEOrMe3uprOf4EaWZFUeJfE6KMhla/QnPsTHUqtj3tUf3stVaHT8j4Lvv2TNEtNThs201VeWNpo1h8Uznci9SC+nHHPHPNB/Y50mUbhbahCg/hTxNE5+oLaeK+45v2edLWQ7fFHiVJCMgm4hOR3BPlU6L4ARLJmHxf4iBGDlmtX57Z3Qn8aI1syi/jf3g6mHfT8D4Ql/Yz0+U7YhrytnGE1Wzl/9t1P6VVl/Y0sYjKGu/EQAO1Gjk06QZx33SJx9BX3xN8C3ZBF/wnOuIuMYa3s2PHqRCCR+NQD9n66k2MfiDqkW47Vzptoxx/3zya0eMzNbTf3/APAFzYf+kfAp/Y1tpSRFqPiQtgYzb6Yw/P7YOKsr+wxKys39o+IsDk7bLSnOPX/kIjNfdtx+zpqeA6+P7t+uEl0W1LZ9MDGKoT/AHXkIVfiAIyB0Ohwkn6AOMiqWPzPdyv8Ad/kJyof0j4Ym/Yrt7dCZtX8VREDPGg6fJ+W3U+aqj9iwThjb694jOOD5vhi2z+momvvOL4FeI41Ynxrp0y9V+0eHVJYexEwxTJvgv4wRQLfxX4eKZyN2gOo+mRPzWqzDM+/5C/2e17r8T4O/4Yumifa2uazkc4fws3/sl21TN+x3NCCTqV86jqX8M3Y/9Bdq+3m+DXjsvtXxB4Xmbk/vNIuF3ewxNUUnwZ+IBUldY8FsDyW+x3iY9j+8NV/aWZrf9CW8O+p8HX37KtwgfZPMdq7s/wBh6gpx74ibFZU37KV84YReIrSGUY3R3Gi6uNv1ItCK++n+CfxHd+dQ8HHPteLSp8F/iTCCBP4RkIBJjaa7X9dtR/aWZLVr8ECWH2UvxZ+f0n7JviKBd/8Ab+jSx/eGNO1kEjIGf+PCoZ/2YdWtl+fxJ4bVuMeb/aUW4eo32QHvX6EL8KfirCVeL/hFYw3IVb+5GD3GSlVdQ+DXxQ1q1+zXtr4bkt1YMrDVJwdwOQQdmaf9rZivs/ginGju5L72fnfcfs5a4m/y/EnhR9uM4vrhf/QrcVU/4UHrit5f/CUeDojxnzNa2Y+u6MY/Gv0gPww+LJG06FokrhvvLrzLkYxnBi6VmTfCX4uPcf8AIIsFG3GxNeUAfQleR+FZvN8f1j+BahQ7r7z86pf2f9bYkjxV4FlOSP8AkabZM/TeVqi/wD8To+2O98KXAyAGh8W6YQc/WcV+mtn8O/i/YWohi8NWG7BBlXXI9/PbOBjpVK78FfFXeXm8Bick8ldYtXJHodzD0o/tjGdY/gX7OnvdW9T82P8AhnzxoeUg0GUHkeX4q0pv/bmpF/Zz+IEmPL0azlz08nXdOf8AlcGv0ZHhnx5HGwn+FN1cKFOctp0p69MGUZHFOh8N6tFIs0/wS1pxwCE0vTn49lM3NH9tYlPWP4MSjT7/AIn50z/sx/FGGPefB1zKvrDd20v/AKDKapn9nD4pkgJ8PtflPrDaeZ/6CTX6Uw/YJ7q7sZfghrc09qQtxGnhPT5dhZdwBPmEdDngmsLVPFHw48PXNimt/Ca+0ybUZGgtUuPA9mHuZANxSJM7ncDBwoJA56VbzyrFXkl9zKjCMnZL8Ufnbd/s8/FKxTfcfDfxXGh4ydHnP8lNUx8D/iQxO34eeLG/3dCuj/7Tr9BvDfx0+B9volr/AGtYaG2oPkzXEfhWyVH7BQiklePXvV8fGr9nmbDm30aFlUPmPQxCwX1zHj/H2qFxGnq2i/q8k2kmfnDefCHx5p//AB9+BvE9rgf8ttFuU/nHWdL4J8RQjMnh7Voh6vp8y/zWv1Ib4ifBYymGaNNIuCoYQzWepWs20j7wTIPPYnr2rSs/Hvwit5H8vV0VMt866nrMGFzxkq/Hbrxmtf8AWWKVna/qH1aT2TPyYm0W+tx+9srmP/egcfzFVzbSr1ikH/ADX69W/iv4Q6iyIniOVSd25v8AhJNZCKewJLjmrkN38MJT/ovi+9iYNjdD4s1cDvg5MmCKuPEtNb2+8X1abez+4/HjY69VK/UVE1xEDgyqp92Ar9kL7UfA1zps62fxCv3u/LfymHjHUHTzNp2hsMeM4zisqHw54Du7O1l1L4jX8135S+ekXjBzEkmPm2vIDxk9+cdaa4mpp6JfeV9WfVP7j4D/AGV4Phjpeoav4p8d+OvDelajZ2VzBoGjazptzfx/2g0eIbu4RImjaKMnIQliWAJA28/Q0nxt0e4+Gfwg1nxHqHgGPS/EupQWutXN/wCG7WT7bbwpMNUE6RW++Mo/2ZYjGEOJlOepH0ho/g7wIXWKPxs+9z/H4lsJTjpn54ya0dV+C/gzXVhim8cXFzHBv8q3l1HRbhIy5BYKr2rYLbQT64Ga8urmMcXU9pJ/itF2Lt7NWs/uPmL4X/GjT7Hx7qHwg8PfECP4ifDvWYL5vDLtPceboqpZ3YS3cXCK3Mb+WFUlSVVhtyQdH9sixRfEHwr1aKVRFq/h8yNArsw8zyoXMuCTt3KyDgAZj9TX0Rp/7PnhfTJTLp+vva3exlS5srfQFniDKVJR1stynBPKnvXz/wDtmNLpvij4UeGZo4f+JRpV5b29zE8bG6t1SKOJm2klWVYQGBx8zEqMHjyMzr06tN8m9tfN99D2MousXC3c+e2GGJHTPAFemfB39njQPivpXiTxxf8AiXUbC+8G6gHbTLSzWQShrbzLfEuSV3zAq25cAKeQTkebuhKk9PrXaeH73TvCnh7xMbC7uNMtvFehQaZ4k1a3viwii+1q7qkbIVimMQa3yzbAzhgwLhT8bSqwpzvP/M+54pUFhqbl3/Qu6h8DbXXZfgJbeJr3UdP1DxzrcsEtvZSIMaaEQQ3CRlSVLM+QzdUcHbXkHjP4baj8MPGUmjautrfEec0F3ZyCe1vY13Ks0Tj7w3LgjsyMp6V9Raz8Q/DWs/EfwrrXxXa18L6b4Y8MXzWOkrayCQzrcW8SwIx4uJWgAwECIM8cfNXnXxE+KnhvxB4pvvGFxolm142j6ZDpPh3zWlVIZt88XnHAVY440gDiPG5yVHDM1Zucp2nGNl3Pzn2dOF5J63X/AAT7l/4J76UdH+G2rQyKVuGngkcN97BhG3I7cfoRX1cPWvjH/gmdquoeIPAPjjVdSunvb6+1pJpZ3wNx+zouABwoAUAKBgAAdq+zlr6bCO9GLLbUtULRRRXYIKKKKACiiigAooooAKKKKACiiigDD8XsF0VyePnWuZsRmdmP90DFdL4wy+iOFxkuuM9+9cvaSGO9Yh9oBA9e1Yy3KR8Rf8FEht+IPgVR/Do9zngj/l5H/wBevnHwau/xXpYIBDXC4r6O/wCCiBLfEfwSWOWOiXDZ6dbqvnb4fp5vjfQ09blf618tiv8AeGfp+V65avn+bPtb9nrwdoviLS/FtjrWj2Ws2LPCphvIFlVMo+eoyuc/eHtWha/s5av8L0uE+D3ju48N209wZI/CPiRDf6I7bSzxAfft9wBIZMYx0atX9m6zSew8VuyJKwu4UG4Zx+7Oev1r0/WrOa3t5G0+yW7aPY6wK5RgVOVKeuDngEcEjnOK9ahf2aa1R+fYtuFV/L8jynw38bdJl8RP4U8ead/wrrxq7BYdI1iYGz1AjgtYXn3Jgc8ISH5AxzXoVnZjUvFGm6ZdE27GZJ7adAY51ZUO9SeCHH05UnrzTPFXhLwr8X/CC6dr+n2uuaDqTm2a2uo8hZdpPBIzFKhBwRggjHOaxfgd8FdY8A+JZ7WXxzqOveG9KZJdI0/U4UlntgyurRfaDmQoFxgZxzwBVVIKWq1OaM72se86UxNjbod+YlEbNIMFivy5/HFX+tUrKQSFio+XJP0zz/Wrw6VpQacE0xy0Yn8NBGKdRW9iBAMUuPailz+NCAQikPUUtITyKYEQX/Si3+wB+pqVelMXmeT2C/1qTGaSGIVDAqRuB4IPQ1myaFaEs0SvaMxJLWztFk+pAOD+IrUamkZqJJPdBFtbM5y/8Ix3jSPPFY6ozqEYalZo7MoJIUsAOBk9Qa4TxD+zt8MfEu7+3PhV4fnfvcWlhCT9coEf9K9e285oqPZr+tfzNFVkv6sfMesfsE/ADxEzJD4cl0m4Y8x2Wp3ELA+0buR+lcHrP/BKr4fSsZNE8VeJNFm6qS1vMFPbpGrf+PfjX2rPBHcJsljSVP7rqGH61UGkRxAi3eSz9PJbCj/gJyv6U/Zp7xT/AAKVaXSX36nxBJ/wT5+J3hLDeDPjxqdsVxtjuFuYBj6xzsP/AB2lX4T/ALaXggn+y/iFo/ieJR8oubhXYn6TQA/+PV9uvHqluP3U1veD+7OpiY/8CXI/8dpi6vcRD/TNNuIMdXixMn/jvzf+O1Hs4LZNf131K9rKWrs/67HxHP8AGP8AbN8EAf2t8MbDxFGpwWs4YpS3v+5nJ/8AHa5Lxj+3L40tJbS8+IfwE13TksoriC4kijuIIpLeeMpLE5lhxtPyN97qi1+h9rrdjfOY4LuJ5f8Anluw4+qnn9Kl1Cyh1OxubO4XdBcRNFIvTKsCCPyNQ6KnG3NdeeolUSfvRt6aH4/aL+0d8Mraa1f+3vFehTwy7nOp6KtyCoGBH5lvPuXGSdwUHOOmK7zwt4n8F654X1vVF8baVd+F21PRYptR1pJrWF2ieZzbMJ1JztReDwRkbs16f+0L8OYZPElrrN9Z213PeWxsdSku7eOWMXNiShYhlO0zRPFJ0yQB2rxO98F+Erz4O+ItNk06I6R9vsry4ht42VY7pLWaVyq/u/mRX2lScFlOGwRj4yVXA0KrpKlyvd2fR+V9zxKsKdKrUhJPRPXutD2TW/D3gb46xw6gms+BbfXrcxsrJZ2V/bX+E+5MFXfs8xm+6wJU8421Zi/ZQ+F76bbXereE/Dk88HkzM62CJmPYWkQR2xzIxYCPaeQMENzz8W2v7PPhzVNTzeaVqEUMTsJDpJDTsyR7mRN/y7/RckkEEA103hH4BMvi7S9N8PfFfxN4VtNVNqbO7lZiVjmjdgXRZFX5HQxt0CkHnkZ9CMsG9YVJRtvr+Z4dOrhpNNTd/O/6H0RP+zP8MtL+H/hnVx4VurK61A2yXq2msahbtaeaId0oiSXeBHv5GCBvOegB4qf4RfDHxHea5a2fi3xx4curRoIrWwuNeluXl8zai3CxSwu7wCSRA7BTtGSN2CBR8NfCX9orT9NudR0/44eH5YLBI1vl1SXfNZTMVUxTbYZGUjcMnceCD0wa0NVl/aq0mKxuda0HwN45t4ChtpZLq3d1LbjH5TSupUuYyFCjJbAAyRXXTa5koYrfo/8AhzvUXeyn+Zxfh34Ejxwvi2Dwx47Y6jp91JHp66/o+myRzqjMmyaUxArveORRIPlB8sMBv44fxr4e8VfDjw7JrNlqml61aWl2LS5KaU1mYCVUbv3E6HaZdycgD5oSP9ZxqQ/tJNDO9hr/AMBtEV7K8eWVNJZrSa3udylywUIyuWjUsCeSgyMitC3/AGovhFMl42qeAfFvh5r6ybTLx7HUHljmtWAHkMJnkXaCF28ZUqpUjAr0orE8/u1lJfiVFVbWbT+48qh+KWtX9tO1zY6dfoEkMif2hqCMRgbsb5pAMqxbp0z6V32hfETxZqGsxyW1hCb/AMSbY5Zo9dtla5e1eOaLzXnsm+dWEUiMzZzznrVawh/Zh1e7jax8b+NvDM5Zcx3xguEGM8Nvt07Ej73Q10mlfCP4Yas1gnhn472Pn2knmW41HTI2fOTtBEU/PBVTxyB0pzp42OsOWRnUjXj8KTMvS/jLrfivwtbabDo2qSaTY3Mhjiih0+dop72RpSFCSW7fNJG7AAYDDgDIrdvfjC974kuJZvA93pd4JY7iWz0/wnPawrIVjkEhSC7lUF1iDEhfmG445rpdF/Zsk09fEMmh+O/DepW+qQyCG0QXFr9lnSaO4tXUkNuVZIyp6EK7cGuml+GnjS11HwzFa6fY31npttNbTXFjqMIkKNJMI8AqrNtilH3mJByBgV5WLpV5RblhlO6va3Vd3c5Z+0056a17f8OcJb/tDeGtM0Ox06dLK3uIBJ/pVymo27XAZmAWUSWDqdoJQfNyBiud8SeO/CvjbRXsZPENhCbSTdpd2us2YubPbxDGxmeB5BGoEYYgEoFU/wCrTb6Jc+CfFUOjaxE/hm9s9XTzJYdTtb5Gku1a8hmjjCeZhXiBucNxkOQRwK6rU/gpqHxZ8SeJJTfQTW8UEVrHqet6I8k9xKsWRNt2E78tGGwdrbZF7g1wYKMY4iTjg3Fy3abWyVtLWBWqx5fZu3rp+J5jLd6D4+sNYtdQaWW8vrWB7XWtMa3uJYbu3iRAsqwXMm+3lKZKgZjdUdc4IrmLPwxr1tHDJFp8+lXtzEbHVL9bG88m5iEoaKbb9m+RgGYuA2GMaEck16n4q/YVj8R6lbRw6z4X0+xgH7sS+GXWZo2CqTJ5YG5ztLD5vlOcHk1Wu/2L9F0aztYbO70a8urKBoBPpljqNhLcZlLK8xWTa0ihwoIxlUBwTX0eIw9OdBqVOTv0TV9/NiqYaDg3yO/la/5nXfBjxD4L8C6pr3iLWfEeiaY9paRaVYaVcXXkStaxojOV3lTmR/lHcFA1enaXp+keNNPVLrxRp1xqdzEl1bx6RrsAvdJlDEhba7jctuCsdxxsdywIKYWuVg/Zm8O2Trt8T+MbC3FvDbx2+l+Jb9cOgZZZ2EjSLmRtpCD5VUdSTWXcfsoW1wVJ8f8Aiu/DriRb+x0/UCjDg/8AHxbEsDx345ryqGSU42UZSVtr2087rr6mlHBQp6RbXr3Pf/C3w58caro0tprOoWfiHUImS4Oqx20dtczw7Aqxy+W+xp1Bx5iqisFPyg5qfU7M6TYGG7ie0MS4mEyEeSoGec9+n5+9fMtz+yjdaZPPLo/jUN9mXyyr+CbFZQ3Jxutpbc4+nrWNpHgLx7JcXVtpvjAyJDOIZWaz12zIcAHGI9RI4OOQCPQmvpaWFjSVl18j2Y8kI2R9GSawNUu4J5oo1sbL95aafLjaZOiyyL/E3OdvQDj1pbK4u9RuJLa4uWnhvpB5v2m42hZCeJVZuEcE/QglSMHj581iw+O3hzUYEspJtftpHEaT23ie6iABHWSO8hm2jOerHp71esNd/aD0+52/2JJcSKPMTy9f0OdsZwcCWyjJHUfe79a3dFNGNpN76H2DJoXguz8Pah9oZYrtQwku1hczRSEFWRGPCdVKq3Y/xA7qp6g/gnR28QaPdaXe2lzuW3VrWF5H2Mg2TYdiNys5BwSNwUlelfI99+0D8XvAV5HqOq+EdZgmP+jtOukafqJcsrYVjBexg5AYgEY46cVq3P7ePiqTRrq38TeFr27trYxGee68M3tqqiUMYlkaG5nX51VxwBkKT2rldOrHS6Z0+407K3Y+iPD3hCPw5d2eqWupNfwXQcQJcL9jurmVRtZCjggow3qMEkkjryRz+m63qGj+IdNuJJLe+i1hW0hrfaiz2swR5F3MVZsOmV3uEHyICO9eJx/tnW/hnVrXWjpI8OtZxpcW41CLV4Lc2rrgCTfp5BRgQVkLZ5611MX7avwd1m3lhOn6ZpYu5Xnuk0/XbBY5pHR1Jl+0GB34kfAJHU4x248Thq9dNRdvQxnSlKmoQdrXfzPpP4eax4m1uW4tr+2is44JHaykmuG8y6tDgrI0Sjcnz8ZY5OBwMkV6lHAbBneN2cyuGETH5cnAJBxkfh9cV8w+D/2v/AEWhwWGj3+rTbYWjilnlsL/AAMfKm62uWbHHB5J4yTXbaF+0Z4PnSK7uJNaWeQL9ol/4RrUCoVc7VGyN1yPUH1NbYaNSl+7km/NvT5HpYNTdPlqO568Zr19TlilZRBsVoF2jbuycjOcngAjgHOeuKga01ODWvt/9qbNNMQifTZLUENIM/vVlHzDsMEEYHbrXkmpfHz4fTyyJd+JrC2m3pNHLeQXFoMqSGBaRFKfKQBj1Y89K7G1/aI+HRtt0fjLw7NhgqxWusWzsAQOoMg9+ld8qkacbzf9fI9CrTUYp7/h/X3HU6hFHd213b6glpJbSfupllhcJIHG0g9RyCeQSOea4m2+FA8H3768t4bq5kvmZ2ghSJYbSQEGLZ9x/nKsWwDnkcZBpa18VNK1XxJdaBoOrteeJmsZrpItOSS6t9kbBTlxsQvyvyo24ZzgitHTfFGufYEtvEOk6tY6tCkOfJj8yG7Csd7K0ZY5OPmXGdrKcHnHmYzGU6cVUcXZa3taz29euxE6ULxquzscQ1h/azX1jq9q8WmP53lXhtHKgQsATIsi7VkEyDAAyRIjLnGRHJ8JNXv9W1GTTrSKx0dtPlbSdNvb1pDqFyyxpI0waTlTEpULtAAKknHFdX41+Kek+C7TT9U1zxhbeErcSlPMnAit5CF4RhMQSCQB8q7vTg1Z1fX7RviDo+q3FwReW0V5a2llJcgPI7ANvC5CgABx83zEbK8rCU6VfmqJ3Tdt9N9fNNFxoOU3OFrvr+gh8G22h40VPB0us6JZxSBJrryJiFlO37PCj5ZYgksqHaflUYAINXfF+kak+nWFrp+rTeHtH08wm5giRZI5LdSoe3JY/KpXaAQCcBxgsRVDxHcaR4k1q80jW9Vsru1EEa3Fibp/tCAnMTCNV+Ri5HzDGSo64xWF4v8AGei2+lI8mvR+FpBcMNNuoDEROSg3bVc7WQAhm4YYxyDxXqymvZOok10S06O33M7lRbXtJq79P6/LQ3PhxbX2oXTtqNxZX13bXPzpZszpbBg7KY943blSVY8bVAQ9+KdYfCHwi+ja3oel6dcaZDqkMyXtyH33jGR2w+59zA7lZ1OMAgHGc1m+NJ9F13w9rJnfT7zXbSOKCOD7ZEJJG2ZSN5WYBlYMW5wW2jrivO5PHus+F5NJ01zZaNYXOlWuoOm4JJJCZdk7QoGBOMA7RuyG6c5HBXzOWElCE6d1rqtfvvt95hVqum05aPRK2qO0m+CWh+Fraa+1ZbKbw2+ivpeq3uoXlx9tZVV1WUEO0cryGQMxIU7/AJhyeIoZ/C3ir4b3Spro1m/0zSEhe/0kkzB0AyzWp3qpAK7yM7t7jtXXeEvjTot7rMmlprun31rAm6O8hliCyRhQxbap7Anp2Q5HXFTUvil4M0eRr/w94y8NW1sI0E8aSRv5cYZ23IAyhixfkEjABxzxWslh61PnhFNXaasr7621POqUIuTlKN0+2wvw/wDDujaXeajZXVjZ3WrRSAx3IkKi4RY9sYOQAnyAZxnJAJ6U7xANRXW47G/srI22pW13I5sidxYRn+MR43qNygknjk84BW18e+G/FH2OLRb/AMM6zq37sSm11BJLmGRcfcXJJbYp7gnHeotU+J/w81m3+y6n4x0gXiXGPJgv9jZGWRWjQg7tpwy8cqAegqY4OnOnyQfKlZrppe9nffsbww0Uvdi1H8fX0Ox0zSpY9Fs7XThqERjj8o3W9AJvkA8xhnJHTGNuc5FaVno9ujbp4Ibm8jBhuby4hUzzJtBOCOcc4xXE2nxk8I+G3zd+LLC1hlXCW93eRpCgXJLr8oZdwBIBP4Cta8+I2keINJgvrLUIo7aYGW0nfA8wKcBxuwMZweTgjB5r2KFKlFRurNLp/Vhwwrk+WEVbutf8zuLlFZUMcypFCdsnznCHHHToRkde1OsbnKx+TbSLC5Ys5G3B9dp5we2K8jn+MHhXSLmOO18XaRqF44KtBa6lA7lsqCShcEjeWGAD26Ypt34vUi8k0nxELW/M0t0WllLxuyrypVjgJtXOAONufU1jisdSoyUYyvL+W9m/S+7M54e2kZJ+WzPbyCcYpS+CBjJryLw98YZrK7htPEc1i8UiuFvbQnJKMULNGCcq5HyspI/XFaH9oWw0/wA86nby3Idy8badtZY4gQv7wMwZWJDHGDkdKqljqdWKlytX7ppr1OFO57TnikBArzOT48eGbXXIrK6u4bayuNht9RNxGYZQ6qynGdwB3YzjAIwa6yXxz4cEe7/hIdKUnhS17GAT2/irthUjNtJ7CTTOg3Ubqwh4s0K2TdJr2n/OclnvI8Djtz0py+NvDrLuXX9LK+ovIz/7NWoXRtg1xPxL+HFv4708NGy2ur26n7NdbeCO8b+qH8weR6Hcfxr4djXc+vaYi+pvIwP/AEKo/wDhPfDBLf8AFR6TkcH/AE6Lj/x6gTsz488Q6JeWl9PE8Bs9XsyY3hl4II52kjqD1B6EEEVT0nV49QhEsZaKRGw8ecPFIO3sRX0J8UYfBnjtUnsfFmiW+vW8RWEtfw7Z1zny35z16EfdyeCCRXz9cQxkG7VoMNkF0njcEjqCVY9K8+pRcZXicFSnZ6HoWga0utQvFIyi/jXc4HAlX++o9uNw7dehq+0r+Druz1G2mZNStzMhgyUEJ3oArjBJVlDZHQ5BGCAa4SxjsLaM3Y8W6BBfWyJP9mTUEaSMklWRypOxh8gwQd3mY9a7x9as7+yVpNb0i0uxaeXG8dxDDFeRbNwwXk3gMMqFYDaw7CuyFVuPLPc7KeHVBOpPR2Vup734a8U2fivSxdWxKMMrJDLw0bDqD6j3HBryzUfE03ww+I9xpOoxLL4b18Ca0AyFTCBZoxk4z0bA4wMDlqxNBa/gsJFtZLiKCRY3kMLIqjIRt3zOqnKYI+bPIIq/43j0z4m+FJNBtr2S31FZBJot/Kyh7a9VSyRlwSBux09GGMjbjz8WptJRsmtU/Ps/VFSqJw5ov5Gl4M13R7nxJr3w9+ytZRzWryGGSVWE0c25ndACRgGTHBI2vF9K8U0xtTPhL4leA7zJ1W48OzT2q7yd9/puIiR6lov7Of8AOuCv/GuqjTdI8Wor2Hi7wVKbXUIduHNpv2tlfSJ/kK/3TAK6P4gfEIeHPi94J+IdrOB4c1KaHUZoyNyxCQix1KInHIUPHLg8ZiB714lOdrX2i7ryT0a+TPMli41NZK3+T0/A9P8AiPqqeMvhh4e1y1kDQ6ppCSxMOil1AQZ+lyv5V9F+GdTGteHNK1Af8vdrFPz/ALSBv618teI/s/w7+AOt6E8TlvCWrnTLcD5StuZVltf/ACD5A+uK73w58eND8G+ANEsC7aprKxRW8dlAcCLLLGgmkPyx5Zl4PzYYfLWtGrHCYm9V2Tjr8nY6ac4wlKLfRM94kwkZJIUAZJPGPevLNZ8Y2HxR8M6t4c0vTpvEL3Am0+8nsJVS0tnHyljcnKhgCrgIHYZXKiovDCD4n6Ze33iWb+2Wtpdn9gWZ22a5VXQMrEGYkEcynb1wq18tfEn4h+ItU+MVz4N8GXkyWHitkhh03w3eCG1F/bIolikvPKPDWojLiDCoUwWYg59/6zGVD28LteW972sRiK3JFXWj+93Plr4r+Krj4XeO7nT7LwxoOhfZ2uLS8uZ7SPU7+4mQmFzJdToTkZ3gRLEvH3eaf8LLn+xNY0vT/DWmRHWdduhakW0WxZ7mNxLaMoUhQTmUMRgFQueRms343+GrdfAuha49pe2M9nqN7ouv2F8VaSx1O1l/fRblABR4pY5EY88MSTXs/wCxNpF3D4v8P67rmq+G9D1SGye40bRtXdoZZ7SWXb9tACkIfLLJEpKs4IbheW+FzDBVaziqisr6q/TdeTs/xPAVGrOrGMnbo/R/gdD4s0T4J/su+GZvA2teGrP4j/EnUWGp6uv2hoIbBnK7Yo5h80e1W+RF+dgCzEbhXn1lpl7qlg2reD9Tu/C/9kzxyxSX7kyLbyhkaKQY/elHUFQQCdxyepr64+J/i3wj8MbjW9Uu7tfEHirSUN1NjyftkUk52xxrkCO2eU4VEwZGAyVYAtXlvjGWx8XfDnUNYijttS1nUrkQXWnrO6sJIY2kWzZzEmWfzWVZQuPMCYB2kHlx+DeKVo2TWyaT6W1738ztqUYSm72SS2W+nmfOHjTX9b+JlxHp8msaPq1vG7PDpia4thaLKwCvIyBV/eMAAWaQdccZpvirUPH+i6xYzeJWtbS8isS6fa2FxMlun7wGKVWk8qEphht2hhuIY4yLl1c+AfHNvPZTPaWMmqQRS6Tr/wBsmSO2ucYazvLeRtsIkDBSQ7xrIAyssb4RPBemy6L4o0rS9V0nS7c6KXZrJ4Tbx6nZx+abu2KbdrSGMzxbCFYNIVPIrqw2CdCEactlouy/ryPHmnzaPd2v0/4c9B8D/tHeB9CtY7Xxn8PpJNWuEPk6jbazf2S3nOQoklcqw5GAJDwOlfWvwA1jwp49s/N0XwppHmxHzZ4P7de5vLbedwEsMqK64zgZ4OOCeteU67/wT58PRR/2t4H1XVNN0S9iWdbGxmW9sJ1YZVzb3KSZBB+6fMBB42da5DSv2d/EnhuO2vvC6WmtWsJae2m8OyyQywHozxWxmEkPTBNldOmRgwH7te/SoVKEl7qa7WSv5ppHv0YTo7xX3K/5G58c77xn8PNd1/WZNeupPCBvr7STaxN5raPcyx+bZGaJwySRbggHBUpKVIDAV5p4Z8e+GtYh0678b/D8eH59Q3tb+IfDMT6eZmU7XOxCoYqwIO0t0+7ivZfB3ie5vdQ17RPGkEstrrcA0/W7udSLiAFAkc8pWNSHQBMNPBbsQq/NIVFWPDfw0svhx4l1r4Y6tZHXPBOppFqGjXN4C8YuhCv2uEN1RyR56EEEqx2k4ONcnpqhiJQopU029NN27q67M48Uqklz3bj+K/4FibQfCer6pp6X/gn4mz6tYAAC31ZRchf9liAGU9PvLmtqLXvGOglh4h8MC+hXrfaE4k49TEfm/QVw+rfBPXvh7qQ1nwFqFzOigk2Jf/SUX0U/dmX/AGWGf9412HgH412viGT7Brq/2dq6N5fmHKRlh1VkPKN7Hj6dK+shipYesqWKvSk9mneDfle6XoeXZSi3HX8/vOu8O+ItM8S/8eN750y/6y2lBjmT13RnB/HpW29opBkwVQjrjv8ASor3TLLU2ie7tYZ3jOUmZf3iH1Vhyv4GrcSlYQjs1yvrnn6Z719TCU4r3mn5r/IyjyvUW0tCG+XG0Ly7njH071ehiQMMBeVLAbeCPb3qgzGTY5jKYOAD0/KrK3bKzqw8wjuOBn2oldmtKUUWYY42kCMMy4ztAA49jQNnzM/z5bBdTwD2wO1VmuEPBbzGXGMDBX2yO1KLoQ/eXazHC44x7YrNJtnRzRWhdRY4yirgljkO/Jx+NA2iZiFVkjH3QuDVSKfyfmO0FhvO7nHb8DR56BnWWTI/2Rxntk96Tj2Hzcu7LZSOFgS5c9wRx/kVahCgnDE45KhsZPqKy47h0UHI54JPBz6n/CpFnKkjAYkcbh82fUVEosrmLl028KhA8xgSUIxt/L1qFZDjKqqgj+IAYx796YoM5Rsbx2ycMSOxIp5gaZyxVcjl43PT2FC00Kv0Q0LnYjxjrneD97/61TDELM5lMYbguBnB98VDaWxljkAyI+QARlh7Y/wq1BBJAfKIHlA53J2+hNKVkCTb8yQtKTtwMdfMLYx9Md6ZcLDwCocP0J6f/rpZE4wWwgbdwPu/Q96ad53EEsQc5UZ5/wAajR6obbXuv/gkW10iaNdygcBm5J9qhIcKwiDDH94gE1bchyFO5ptuQwwCP6ZqCV0UZIJBAX5xyR3ye1Wn3JurjQWGwgDdIQrM4zkUCQ5DOMbW2cj5lHqKQysIxvUbQcLu6j09s0MQmSBubrvzk7qrYpbkgGZZRztzkljjPvVd5RG6rGvnE9Gxg/jTvNBbzWJBU/8ALQfKW9adhWDHzC7txuGP0NCXUl9iJSsoLO4KDhlAzsPsKrsSZEYtkRZAyOnof/rVLJDs2OoMYc/M2QM+xx0qvLhztGFCdEJ5NaRb1MpOyFYOkTPnzU3ZDqdpz7envUpfYvA25+9jo+f6+9QMzokatkxqSQuOM+5p8LukZRMELlgXH3T7etXuzJNJ2JuSwwCA3QY5B9D60sX735yACeGLY59//rVGskQXe8jLxgrk8U4A5USDc6rv8wYAb8B2qdiubsiRSYAwKhy3Jjznn1x0pwMZQozM4ADA4wR7UxWQRrtVd54BXnHt9Kdv2Fc7UB6q4Jy3px0FJxu7lKTflctCcHO5vmQE7f7w9KsRvhIgg3K3zDIwR7D29aosSJFT5AGGSD19iBTo8LvGCSpAU7ucnrisnFM0i38MVcui4Dx4dQCGztIGP8+9QSzB0cKFyDwAMkH8ahZwIyh+VVOWOPvfjSeVgqHYFW5yeAPQihRSHz31sRBbhlke0P2kdo4mCtyDkh243Z6duKrWWlavFb2un6XDFp9jkCeS7uXmujyd5VuRuPHJJ6nitK3tUs4VgihWOPPyhfl/E+tXYru5jk22whEm0h1kBJ9jx078965atNv3lubQcXbnLX9i3L3cAgRZoSMSv5hSXjoQoGCOnUivmv8AaV0n+2vD2reOtJN0k2jK2nf2o6+RNpsiSfvEs0YZeaWUQo8hIARMDPzCve3k1d9Gu5m1RrO98pwb+RhDDBuztIjGcsowCSevIrhPiNZ6Rp/wvufCni3VIdVTVS9rApRTJb2jghpmyGLCJSXaYr2LHLdfMrOck4vY9CahKGitoflV4s0a6+Jk3jL4jNpC2GljUkWTN15W7Up4gQkasC0pJjZ2UBcCReVBr0Xwl+yxp+n654TF14qtDfX8l6snhy0DLrEF1aofMjWFmxJslIy29MiN8HOCIfE8vifwh4Q13w/YWVzpGizXky6kJbNlt725gud9vCmQwWdYXizFvMi+UQ+35hWJ8CfiWPgMviHX4NFul8W60jx6V4m/dFFhKsJIlSaGQPvlKl3TLZVVyoLE/ORcVO0/xOGElze+/wDhzQ8Zfs3eIfDfgW08X+P9Z1ufUb+W6tNO0e2smvZZooSEguJLqaYIls8s1uA2DkS8Anmvn68CWszKE/exuAylF4wBkAjjg9MdgK+ovjJ+0hc/EL4RLpur2CR+NbiYadqGqJAnl3Wmq+82zDcfKcTRwHascY/d4UkDJ+bJ7OK2FzFI4yyEhcgbJPlG3LY6dyOuOKmpKk5e4KrVbajD8ytcq1zdCaecHyYhDBFESVjj5IAJycZYnGep96s6elnqVncC5aO0l8mSW1uLm48pH8ncZECrGTI75VVyVwepIzjFNxssImAExR3XGA2SO+B2xjr61W1qOztktPs199tAijmafyii+ayqzxAHnCkkbv4sEgDNJRbeptSlVvZyZ22v6MsWkRNBriprFhPcWeqaLYWoNvbNG8SxyRzwOVnSUOvzkcMG7EZ5iGDU4bITxz3hj3eW0glbYzAfd64J47+1aumeIW042ut20ekQNBHFZX8bC43zqZSwuJAMr8mFPBCkBPkJBr6H+FH7F/ir4n/8TWG8ttA8KSSyAeJNVtJLeOaFXwhsrZwrzhwQ+47F5UFjg1M1LS0TpvXnJezb+8+d7HV9SnnWzguZ52f5F/dFpJmk427AGLuSxVTyw4wRX2F8F/2DfGfjJbbWviZql14G0G6A8nRI1zrF4uBwkOSLfjuwZ/VBnNfSPwm+DXw8+AWpR2nhPRLnXdd3RrceKShvNQdD8z7XjG22RgGG2MJ7s3U9vq/j/UFia2W6EifPNdva3OduSWYT3Mi7UXkfKmcY++vFTN0qK5p2PVw2EqyfvSbfq7HkHjPwr+zx8LtG06y8ReB9Cs7i5SQWFl/Z0+qareKrBXnkaEtgbnU5Zvb5OVHylrPw60O28d6/4o8OIkOgfbLy00uzjhaNFty6+VKu87h8pYYYZ45r7L1fPxItbHSF0ex1DTJrny21W901PskMS7ppI7dJF3yF1hKGRyo+bOXrw74kaPFpVnrsMW1orfUpIk2Y+6Jio+7x0A6cV4mKx3PyxpKyPscrwzhWvN7dDw64h8t/u5U9m6GuY8TXWnG1l095YoZxL9p3GBpTG/llHHPGx1271A+bavpXZ3w3ysBwDyMdq8i+Il4ia3fW6eY028BmQAZG1dozgk9T6ZqYwc38TR38WRVXCQu7WaND4laXqjeLLHSbPXZPGU0Ok2lxby2rNJ5UbW4lSAMSWCwxkL8zcAD7vQVtIs43jmurd544mjH2OxkgeS9vY0ALSiGIPtRVDuXJCqq4ySa4z7BqFhZ2hVJbS01QSwic7o45hlRIueMgcbh7VN4uvIbXWlntrmW6Z7ZUWa0neM5ZdpTIwcBRsKjjHFe1GnCceSS0PzGD31P10/4Je6XZad8D9XuLO+gv31DVWvJnt5Q6IzIFVBjoQioSPUmvszoK+Bf+CP0Cw/BjxiROk0j62pdU52H7PH8pbAyfw/E199Hoa9ijHlgkd9N3ihaKKK2NAooooAKKKKACiiigAooooAKKKKAMPxWrNpWFVnPmLwoyfyrimfN3IVPG85/LFaHxptY7rwYUkLqBcRsGico6kZwQw5BryTS/GXiHSGVZ2XxDbj+KdhHdAdPvgYf/AIEPyrzq2IjTqcsjqhRlOHNE+cv+Chsmfib4KTuPD8hAJ9bo/wCFeA/DcbvH+hZ6/agcfga9k/br8SQeJPin4Ve3gntlg8PKrJOAGDNcyHHBP93rmvG/hh83xC0L/r4z/wCOmvn8TKM614vQ/Scri45ck+z/AFP0H/Zoj2+H/EMgwd98PzCYr1VYpMlg6AE9s151+zbb7vBurbf9YbxnUHocZz9K9BU7ZwpPBbmvcwn8FP1Pz3Gq1Zr0MXxgbPwxLa+KJbdmtYJ4v7SkgGSik7FuHXOGCbuWxvAPcDA07fWRZw67PbOGvbGW3vDGvPm2+OSPVShfB9cVrxXAYMiBZcAq8bDPGOcg9RXJ+ELSz0HxBcfZordZzazCKxUgCOMSoXCnJwh3Z2H7vOODWOLn7KF1s/w8zjpr3lY9Ctb1I9QihZ90khdht43KDtzj05HftW+vWvPdL1qP7S97LMltp9tPNFJIJFZZWjJCDPQDO4+pIUe1d7ayma3ikKGMuoba3UZGcVhl9TmjJPub1Y8siekPSjIoOc16pgHpSnpRRQAUn8QpaYTlx+NADUOZ5fQbf5VKOaiiOZZvZh/IVMtNCYNSUowKQ9qGCCjHFFKegqUMSgDJoI5pfWqQBjAo/hpaRqZJVv8ATrXU4vLurWG5j/uyoHH61mJ4UgtubG8vdP7hIpy8Y9gkm5QPYAVt0YwaiUYvVrUtNpWTPmj9ofwpqyWOtJNJFqtlJbrriRRr9nuHe02rcop+ZCXt2XgqPuH0r5EuVtNU+F+rmSC4itNT1p45FtLUGRfMt5QVCIWXIMgA+6DtHC5r9HvipZ/8U9HrAj85tFuFvXjxnfb4KXK++YHl49QK+FPiz4EfwVLqvh3Too7e2GtXC2kdnEsw8me0i8ltiqyk5cHlQDnlcmvlMbg4qs5xjvb118/U58baVF1X2af4fofP3g/xhpXhXW7ZZbW4v7axu4be3S6v3T7NcFnU7kUk/MolBOSyMIsk8gdhp/hXU9b/ALAWa5v9IXT/ALRvvNRsnlDyogCxEIRL80ZQt8rBWTOPmIPpVl4D1vTLWWXUvCGjeKfEcqRRXNkssd/DOwt5Jba7uI5Pm3GNvnVWGcKwGSVGJokEkbXtkdBgvrK3gtvtOtadCNQs5JhOd0oWdJIUjZim5zGhQK/GAK5KuDSldXi3pqrr5nwDpQUkr/evzOg8Aa/Fqvh6LSroWui2WqW0gDRzJaypb3IiBmtldH82QHaVLHJRSDjYK9LA03XrfQtGv4ohbRWMqXNnrMimOeN5Ft/Lm3Ha+5VlkUHI3lQTk8eC6Roej392NTXWdJisvs0c0cF9DdaSkRwyiNPs+8SSY4JSONW5HqB6V4R8Rnw9oQs73QNYv9Os4pprqNgt+gtp9rw5PzuiLLE8+/yztyRg7q894OrSk3CSfZ9d1/SPUozcXbRrfQ+Ufjtr+jeHltb218O/2N4w1ESxa3a3Mk90sIiDRo6CYs0XmspdQWyqqnHAY8V8FvHa6PNJpcV3cWF/d3Bjluop/LMEe+KRcsSyPE/lyBgyEKQrZr1S+/ZyudTsrn7Jr+k6ld6ncx/Z7a/lNjO6EkoCXP8AErDaxROcYFeWQ/s+fE7wV4vee38E6hdTWZMbi0McpZJFZGDKjk52seB7EjmvoMJRiqDhOTv3f5K/RbHJKXtHK6s+hk3XxF0eHxHfQXWiwy6XBKGjtdR063SQIURsBlDMp3byOWyGxgV0fjT4SaJqGj6d4m8L+H5pdAuNNlv57a5mjuJ7RY52hZ5CgXau7ywR8wBcfMQRjxbxP4futC8ST6fJpt3YMbnYlpcwtFKjkj5GVgCpwVOD2I7VueHNf17wVq1tazzX0EGmSTNBYXxZYA8oRZkMZOAJFVd3rtQ54Br0qtL92vZSs0vvPUpVOSKs3Y2dP8PaYNOsLmxS90ySaaSFzZXTxLvCb4xlSO2RjvjNdLo13rum+HrfUdN8d+JLO8km2RWryi5jKqshf5nJIIKKAMc7s9q1/GmlouieG/E2j+GdV8O+EfEUNvfW0F/uZBdQbop2ikI+eN9zsOSRuXnGKx/D4Nwmi2G4K0uvyWnIAHORk/8AfRrxZ4rE0fhm9N0/n/wDVVKkXJSlex6D4A8afGbxVrUWk6H4yt9QvZrT7cINVgMSMgJDKxjK8jHYV6zZ2H7RsNtE7+CvCviPnafI1u2STPstwNyn2B71w/7HmnPcfHHwTasmY2sdUhl3j7wgilB/Up+dfoHHpcEYBHUd8da+qyqvVxFJzqO+rX3HRGpeHM0j49/4Wh8cfCMO/Vfgh40tox9+TRZZ7qMD1At5gp/KoZ/22YdD3W/iXT/FuhFCN41XS2j2n38y2kI/Fq+0FtEjfeNyuccgkVcivryKIxi7mMZ6o0hZT+B4r3LMFUW1vxPkHQv26PBGpKV/4STTc5+Vry0iUn2OJ4T37L26V3Wk/tK+HtXKzwXelXKMMZikuokJ9iIphn8a9Z8TfDzwt4u3DXfCfhzWUxg/b9GtpmPP94x7v1rzrVv2OfghrpDXHww0W2cHO/TZbm0bP/bKVQPyo+QnUh3Zag+MPhm4nffeWcJm27lj1SBmzjHAkMRIxjtW14e1XQjJK9rcXrLK28lbRplz9Yt4/WvM9R/YV+G0qldJv/G/hzAwq6b4kd0X/gE0b5HsTWDdfsJ+Tl9I+K3iCCQcoNa0Gyv8D3cFGz7jFPTsK8f5j6IfWNGkbZLdW6tn7kx8o/k+DT2Fn5Za3SOeRuB5X7zj/gOfzNfM8v7L/wAbdIP/ABJPij4fvFAztvRqVifYbUeRB+VVp/hz+0x4ZKNDYaL4kUD5msdfspSf+A3MEbH6bqHyvQOV3umbn7SGmzaFYR6/pflQ6sX+ztbXMPmR3SMOMrkZKkBgOmVWneGfhDpem+C7Pw7qqa/d3HiZ7Zr26kuFZYr6MM0QXcQioxllg244EgIIxXG6n4r+OHh6FY/EHwh1u9tR8zlNDXUIjjvutrhx9CFrO1j9rW50mJbXxR4SvNEWMq23UIL+xZSDxy9tx+LY96wnSjK+pslJdD7Gjv8AUbDwJc6Wk8V1pc2mCz+w3NvFNH5QBxGcrlkwWXacjDGu78FxaKI7/RBaQX629pHJLvtoZIf3YEYijVVwFwBgbRgk4BzXxx4e/b08I6lAyXBsxPPnPk3FvJIDxkj98rc5J+71HavVPCf7ZfguCPzbiz1SNTIkn2hEuFOAdwj3bGBQkkkFsfNxiuSpQle8PzOynU5fiOz0P4efCzWfEN/rOofDXwnf/aEQQ7dFh8lwSdzhJIsqcYyTyfQVNcfsx/APWtQiMfww8N29wBuNzp1qbJMHrjynTJ6/mDWJF+0b8N9ZvrieHxBZ2nnyl1hmljiZQT02kjFdVovj7w1fMs9pq9pcLkEHIdf0NUqTpxXKjto4imvdlH53OR1r9lL4ei3kh0I674avfJYpPYeKdUhBJX5di/aCqnp97jn2rnrf9lzSoo421Pxx8TtHhkOPNu9fS+C4A+8JoHXBJ9Tgc17ZZ6/GswxKk1tISh/iCKc7towTjGflHB4pZNWdLkrLEqRthmFrKyFxsxnzFf5lbrtwOMClJtK/2n06HptUasPaN2fy/E8Su/2ObS+s1js/iDqhmKlnu9S8PaDfxKAOckWyNgggZ3Dn61g3H7KXiKKOK78M+P8AQdRiKqqtc+Fjb7mYZ+R7S6h4YAnp2xXtV2kV5eb5JMyKMBQcYGADx74GfXHNPmcqZZ+S5y+UAXnrgdAOe3as5c9ne1jCpWw93CKun8vmfN+u/C/4weHL5LJ/E3gzUtMAfzrhtb8QWctvGQdx+ztcyFwQGJ2BtoBJwKv22l/HW0jQQHTbxEI2RQeNnGQOAV+2afIRwO7dq9a8ZT/ube682OF0Y7nWUFpAVKnHQnKttIAPQjJrX0LSdTv03pZSYXYuNwQjcu5CQ2CAR0J4561x5dVVSD9+M3d6pJJeT811OSfxOFJXs9z5+1nxV8Zzq+mi+8M6tPq0ZIgudK17QLl12OCGbEFuxCtnBY/xuMfMc3J/EfxA0bThaT/CrU4bZ7sNNJZeEtOvHmlLb2ybfUk4ZsMWVQCR15Ne5DToZElN5aLcLb3DTAXUJAikG1UKSD7wJZlZOO1Z+nXMRuLtLmdbaPziYoQwQKgRiOdpGQV289crXdUhTmlGpFO7X39Ge7ChGVKKqSfNLZbfefPx+Kmo+E9Ve51bwt4os9Ne5+1y6Lqvg7VItOM4YNFLGB9p8oxuqugRtoIOBya8Ph1jwra6zYXGofEoOttKs01jrralbRykKcZEmnrj5jnrjt7197+JWkuVuJMJEEAZjEQrbMfISAccjn5eOv1rzHxR4hSV4UvLWcXdrG62d0EBVQDuPIPzNycFlPHGemNHCC15dDgxtGthpeylJ8ujXnofOXwAbwF8NPEh16/8faB4lmMpkiWLX7CBYjuyMRXE0RPUg5x7V9B6Z4v8D6pYR2emXt1LGkXlKlldaZeZTH3f3N4/GMDkdu9df4UtbPVtBtmkt7S7jEQjLy2sbhyFAJwVwc4zzTrv4N+AtZRP7S8C+FL5mJObrQLRnPflvLzVRp017yVrnkSq1Je629Dz7xx4D0DxZ4Z1C207Tdcs9Tvbq0nl1KHQ7pZ/LtwxihEkUBwoZyxwxzhewrP8PfDPwr4dvI7q6muIdSDI63uoxywSJwCfmkRTkkHPrmui1f8AZq+FF3H9pX4caDBJhsSWFvJakfM2P9TInQYGR6etSQfs5eCtPcnTR4j0ZOBs0vxVqlvt/wB3/SGA/KqUIXukRKtPl5XJ2Ni+PhLxHGIdQvtC1NWDKYrm8hbO4YIzuyuc4zwaw9a1ryvF2i+GtCtdQeG7eC5kvptRh1SxitYYhGgtiyh4ZCbdFbv67iQasS/BC1C7bT4h/E21QdU/4StrpR6/LPFJ/OuJ1LwTrdrdR29n8SfEqDcxlTV9G0i8YqB97LWq9Oep546YqpOJ1YbFSw0JRitWt/8Agf5nodz4b/s3x1Pq0liq6mbeMJdy27+b5RZtyqR/CQWGc8bu9d5MkmotuuNOktyxkYbk2lkYt97IDMTk84xtYAd68h0P4N+OLqIT6b490y5gklWFJLvwDbM+9wWRT9kuEbBAPKriujfwT8YdLZP7P8YeC9TgaNZI3aDW7AOCBjPl3cihhgAjHBXBryp4LDyrqt9r8dOnocc5ycdWdnfXd/8A2X9nW1aVbbPkRnAkctxt3MD8i8Nz2BCnJrxTUNO8Z2dnLaPqBa7kubfYbRSBGPN3H5i3yjgA8YIzXolpY/HS8kWAWvhPVQrEJ9m8V3EZJKsxCpc2EnXyz0PYZqgLL4wWl1Hb6h8JbiWaWTy0Fp4m0mYs4Xdgbo4CflIOAe4r0vZp7szlKc0fPvxYsfFWveNIbO0GralFcSo0NppsYkjTM5VQwAIjCs4XexC8KSe9e/8Ah/4ZjQlvbaSwubSeOZUuIZiu/wA1MA7sEg9B0yCOmQawT8Q9R+GXjefU9Y+GvxA0TxBHapKtzptvbTxwRgMzEpb3rrIHGNyurcIuApwa27b9oqCVRd6v4f8AFkbXDedJd3vhHVIfMJ6sTFbyr19OB0opxXNZmc1JR03Nr+y2toJtkcoYJkKhGB249PyqD/hE11DRYYrlIxIpDtG3KkjkZGKyZP2pPhe4Ivdbs9Pbpm+luLQ/T/SLaLH51Lb/AB0+GOrSokHi3SJXbBAi1/Tmxx6G5B/SuvkRy3qdi5pnhiKG1SCS2ilGDveYKxcnqSK2zpCxqrCCNCAOUjHBFO0rxDomrRbrW/F1Gw/5dU+0jP8A2x31ozLAE3eZcwj+/JYXEY/HdGBTjBWIk5p6GMdNDQsiqVU/Lgrx+Xbio7PwxY28LRFjgg5CgADg8Y6e1a1vqemxAAatYHnGXuUTP4MRSyC3l3Ml9aTI2MrFcI2PybNXyIz5pM+bfinqJ00ayLXSCLVrmGGW8hcqfNidbmORumRsUjaD3FXPiT4cS48I/DE28YimSYRELjBRgZACOhw4zz716F468Hz+L7d7EWk1xDNdJvCDO6LaQTx3HIFa+o+EVmsLBTGY5LIGQQdBsL4Bx68Y9OtZuF2W5SS0PWNPuR/Ylnpt1IzyWunWcTRwyqzwt9niKlQc45Vzg4J3tntWbf2UhDbSJSygOCTEJgDkAkco4IBVxyreoyDzN94km0/xdrEodVudOkWMK6f8fFviNGikI5yjkMGP8LH+4tdfYXMOq6ZFcWzeZEQVw/3lI/hbk/MBj69R1rhhyVHKDWprOTi7nlnxEgkt/E1t4jhU3N9qEElpqUFzbtHDfOFKMHKgqkrRlPMXgZCypuHTymzaDXPhvqPhq43m2s0/texaTlorWRPs97CT/eSNicetg5719Ga3YRyRyJLD9phlCrNbFsC4UHja3VJVJzG/UHjkMwrxLxlZa34E8R6Tca3cf8JBp/nSbbCwlM15PZ7WW5DxhSoZYZ5g6mRmjLlvundXw+No4rBY32jXNRlu+qvvddupw1qSb9pHbqvU3Lz4n32r/D3XJriR/tuo+F9E1e5mLf6u5tblrK8dW/vLJbx/99HpWefFkLfAjRLi6uJBNoXiVJZIY4y8jo218EjoDKYCCfvYIGT0808DXra34a8RRWn2nVRBYz6U1pptq015Kl44lgkUE7Ri7Vw5YhR5gbOAa47xJ8R7LwjFLYahqmjahqBuLe9On6ZCt3DpSQyBgjXcmY5XZwvmOiFWxsDbSVqavPiOWpHVWa9bnM605Pm6NW/r5nvfjT4p+M/BOn+KfEEtg1v4NvpItMFrqdz5IurpA+ZJfLBzkBl+yQtjJAdiAy1yfxl8SeM73WvhV8U9P0uCy1GMQ2OjafaIsWDZBWlJC4VYpZZrmMDGAij1xWr4q+F3j7x/8O9L+J8vizSfEFldCa1tJLWfC2v7wQqittjDKz7wyQpgCP5d+aPDPhnXodKtovD17Pa6Wbt47jxVeyJAm+Jczky8ypEuT+4iOCW2HLFqzg8Th5qlJNR3STVrtp3sv1NK0qivB36Nbaa7+hF8W/Fvgrxv4x8ceLbfRDqHhS9uNP1G407UZ41tdR123t5YUtrcqwEryJIBKqsVxCN3LYrzPxIb7SIbLxBrsVvrHiLxQJhc39+9vHD5zARw3EMEUgmjigHmRQmRNu4B8jjHd6tq2n6Fey+KNEuT4mvdFsQsPiHxXapHYaU7gAvb2hyPPlxsijYM2BwgG9h8r+LLm71S8VZLd1tWbKy7wHMvLZZR+fp1xXp18Q6sby1b/r5guaqnKT8/+GPR/CVnqGrwI2pRSR+Xqj6lrks9z57lNzbWkYk7sqgG8chnXJrqvj7ql74R8NfCOG2drPXIhF4hv2iAV3vbp3voiwx96MvGq56YIqj8MfDU/wAS/Gnhj4ZokbP4h1ESateJGPPjswFadA/91ordzjsWHrSfteeKF8WfG7xrcQhPI0fXrawghXgBIHEBxj/ayOOwrjowkoOpLdu2npf/ACOaLcaLn1bt+pwE+vLoXijSfEd7Z22oaXbayGvraaBTFPG581o5F/iV4mlUD0QgdBXr3j/wnq/wn1G+0fxDBcat4Lh1GKHw94shmWSbyGhSW2Wc53JNHA2ElYATJC8RLbY2j4WD4fap4m0DUbe8gitrm98MT69CFXCSNZTPJGEXORvhSWNSeuSwyOv1v8P/AIG+EP21P2f/AAvq148mn+NND05NAkvopColjhB8neOdwKtuDEHBZxg4xXp4de2j7KWjkuvdf8AvBU5ThKDV79PQ98+AXxTlgKeCPEhW21KzZrWxnPEc4jJQxhsAMQVJVhwy+hBFZfxB02P4HeOLrxAuneb8PNckN5rK2eRPpV7kK9/GFGfLZdhlA6FS+OufNE8Jaz4d1Pw74Z8YG7ie4sjYRXszKCbyEBILpChYfOYolbByWvBkAqMepeA/iofHOgJouqtFdeILP99ZtJgrqCqrB4m7F3jMiejBtw710U60sNNYbEOybtGXn0T/AEPoE1KCg/iWxx/xx0bw1ffELTVvNWdNYuNJS80/W25hmgEmza00fzxMNykTJx8ykj5eeh8Q+HvFEX7NmmarHqP9r+JPD1v9rnmuwsz30cMhY/Mp2kmMZVgD1GCMnPnXxU8AQ/DTU9Figu3m8J3lpdp4WZ2/482mMUzae5PPl/u98Lfw/NGf4TXqH7Mfh66TTNVmtb+aFdP1u/06706ZjJb3EDSCaJgp/wBW6LMACOCvBB4I8LDe0hn9any2i0ne/wCK87+hlD3pShJav/JfeLoWr2vijRbHVrEh7O7hS5hPXKkfdP0PH4Vj+MfhvpHjdfOvLZrTUOBHqFrgToOwOeHHs34Yq1ong8/CvxpqngmJg2l3nmaxoeQQsEDSYmtyTxiN2UjB+64yBXTtbyKFLxugBwS/CsfQGv2SDp42jy1Ypp7pnzs6MqM3Hqee+HU8R+BmTTNVI1TR0bEd/bDLxjoAynkD25Hoe1dyEEoXYQyOflAb8akEZUvtVYwTnj7y+x9qf5IiIJjKlzw4Herw2G+qRcISbj0T1t5J729SJVVLR79+4yJSCWbjAwRz+dKD2JztFOldI1XfKEA4LNwDQhXdlkEgC52hvyOa6nd6shyjdahKnlI2/bt4wegH4UwRiFM7Sy9CT8x5/lV0Qbo1xJiNhyH5BPpmmx25ZVUKGC8Fc4Kf41Cnyqxv7PqivIrN+8MhZyeV2/MPrT4kOVJOSDwF7f8A1qsRwP5iBowCG+b5eT7e/wBauxlV3kgITyFYfw+hqXUsrI0VNJ3M1o9jNIy4LEE995oG7ayFQXDbgwPVe+PpVxoREZDwCT8i4zgVXjg273JCRj5t5+8fUfShSuipRSs4lyC4UQqFiwzcjJ+bjoR/WpJ7h7oFIwobGXwME+1VxjK5LdMoFHLj0FJbosrOsh2IwOGb19PrWTXUtXW4oYzKWCtC2McnDD3qeykXzdwjJAHzEEnJ9R2xVcLsBDSFdpwQ45b8abLKQCCNgU4BVs5+lV8WxLu9iUTM5mj2ncW3HJwPw9PwqAyLJjJZVB4JOMn+tNeYiAsJGZScbsclvembt775FzjleeAe3FNX7Bd3uX/NXyGXKsTwSwy2aaN23CuvyjD54C/nVPzd8iuTtcjLMwwM+g9KkYkqxXlQNxxz/k1I7pK7GI6He/zOC2A4OQf9nH9agaURhFbk7SVVT057+tNmmB48zYmM7cYAqu8/nD6nKqvUj6+taqN+hzSqW0RYaXauZAG9Nxpkd6hRSpAYDJXPAHTAFVt2ZNzCUjHCt1FIrl5gNpK5yqgc1q4K2pHPLuX2mG4fIwK924Uf41XklDOwIJZuOBkjPvSrIsqkvyVP8PIB9MetMkn3YVWL5YY3DaR+NKKlfYlzlNXuAYxucOCFGDycHHY1J5imVSFYHHK54X6djULo0blVyWycKw4+v1o3EM4O5RjBJGQT/StFyydyYvZPUmiwuWIEis3c/wCefap1jjlLbMLJjnB6CqkMh4RHBaMd22nHtmpMKTv3Y2DJ2dvp6is2ld3epcXy7k4lI2pG5jh+6G28/U+9TicIhi3NERnkDJcVQM5dRtf90WyUYcA+tTofJkZWUbWA57Chxta5UJK/mXVZdq7gBleMHOB9eoNORFiK4QKhH8Xf/wCvVeB3UM/PXiMr8rL2Iq2ZAirv3Pu5DHnH1rJ6HSrMJJQmFPyr0wuDt9+etNVSXRMq+znceePX/wCtSS5HB2nd0cDt/jT4E2yCNeREM7Aw3H2x6VL0RTvbUQsmQPnyuTuPJX61JGAYtm8s+MeYvBb6mpYYXvtRa2tfLlulQSNbbwh25xuOecA8HAOOPWvm/wCI37Xn/CsZtV0nVvDM15qUVxJbK0TtBbNtG1sNgtIFcOhZAB8hwQevDXxlGgr1JWKaUYpydl3Z6z8adF/4SH4U65praK/ia4uIFSHS1dlE0m9dm4qy4RW2sxyOFNfKut3ySeCfF2o+P1fw98Vbq0/suwk1BJL+e302GJGeYtGyQm4YMJFLlVCshUcsDw/xx/bP8TeJ9G07R9ItzoVlFEplisLqVHuJcEAPISJNoGPlBOSMnPSuMuviNcanbfEOy8U+IG1jXtc0uHTLTUNZ1CSGDT4pWHmyMXXaiBY44i3yyH5VAO8BfmMVj4YiaVH7+n+ZdOotou52vgrQfE3xq8AeRpXiTQ30fQJ5dRvNZ1hktb2fUZbdXz5MckjYzbgbiFd9zkjbnHP/ABJ1Tw74U+HmheB9KuJW1rwzdXE2mzPp4keSFLtZIWWfLqolEkkpiTnzYwGO0ha8Z0zWL7Rfh3pFjH4jfTl1bVPt0djFEyp9kTz4hJPLHhiJHkuV27XLIAPu4Fc9HqV/ZQPHDLbwQzKYXlZY5I03yRnAcjER3RxlmG1gARwCRXluVtF8y6kktEtWtToPFnhDXdK07TvEOtQ2qnUtUkthpRuguojy5GSWU2x52Axy/vMFdwwWzkDzbxNqkF9r1/bWizNYCeaSKWUgStEGO1mHQEoFYj1zXTWFo3hbxfokGp6RcNEJ4pbyzhZo7q9gmkSRgGIyFljHyuN3Dhu9djYfsz6v8SPCvhLW/h5CfFF/r013G+kQXkZu7QxzCMoyHgKg2s0zOFIkQ49dqcFJXitCqdFSd4x/zPFUEVxHO0cMaTXLjAUsTGmc4HPfgHOc16Z8F/2aPH3xw1tLfwf4bkuILcp9q1m8Pk6fak4bc8/TIHPlqGf/AGa+u/gr+wN4C8EXJ1H4v+JYPEGq2cghm8K6G8i2lvLhW8ueYYeZ/mHyJsU4IywBr69TxRN4V8P21jBp1t4V0m3lNtZ6dZ6ckaPGP4Yrblzk8ZVV68kDmtfdinKT0PWo4Nt+8/keBfC/9jP4efBnTLHWbqZfHvjnI/03UYg9nZspw0lvZDcSQxO15VYg84Xt7VqeqzWF3O13fSPepKZ3ghYS6iIiE2+ZMSY7VSFHuMcCvAfin+29aa54sj8J/D+FIZ7hzbjUrq6eOSaRThkQxocYI2/KUBY48wKGNeN/tma2v/Cv/DlvZ3klraR6i8EkUc3lpdo0RZpJ0Q7XcvGp+YYHO3iuZ1nOMnS2XX/I6ZVqGHjrr5I+rLjxFf6xNc6dp1pDqBjIM9jo8weCMn+K8uWLZPGccscfcHWuW+J+t2vwm8Ir4g8XAarfSyiLRPDtuhSG9vW+5HHGMlgudzysWZVBwQSor83/AAzosfjK5/s2DTopZ9hd7iEbRGvq+AcjOMDBJJwOTX0x4F8Nab8KvhjrE9gty2tXOialDZPK6wzPPcSpZp5Zf5Ygds7nb82yLJOME+LGh9Yq+9K73Y3nVoezpQszoPiL4k1/S/Btx4r8W3739rp+uW+irbaRKE23UlvJNJLGrh4ZFSPMX2dkKLuOSWBY2/Fdra23w2lhspxc2UaW4t5i27zI9ybDnAycYyenWvBfFepy6td6ehtbbTLLS9NS8WxgQLBd3ESBZrhoV3J50wXBYjJCjPBr3SUBvgjZnA50rT2G1cD7sXAHYZrHFUlDk5Y9d3u/+Ae3wxOc68nKTenX1PK7lS0mfeuP1m7sJNams5p4tPnOP9KlUmJm28eZjJXsNwBA4yMc13Pk75tvPPevMvEvhzWte8fXFrpVus7vFuRZcqH2R5KrgdcAkk8ADJIxVKn7ZqJ9RxRd4SMfNEV9odw14mm6jprrcOpliSQBopFIBLxtkqy4wcr1BBrkfGNlp9rb+YhlW5KmKNoSqxIwHGS3UD0HJ9a7S/8AGfijw74GTw34o0+x06WCGPUNPgvoE+2pFOgaJVJBKAhxJg7W2nBwCK4Dwr4B1T4ja8lja3qiWKMtDa3ErzPEv8Tv/DEueSXIJ6AHivToUfY3nVduXz0PzJUYwXM2fp3/AMEeZIJPg142WFWBXXFDsxOWP2dO3bj0r7/zXxL/AMEuPBuneBfhj4y06wvrjUZhrY+1XMyqiPKIUB8tR0TjjJyevHSvtociveo1I1YKcNmdVKUZwUo7C0UUVuahRRRQAUUUUAFFFFABRRRQAUUUUAcF8Z/+RMbkj/SI+R+NeF28oJCupceoGf5V6p+0z4usPBPw3XUNSuUs7Nr+GFpn4Vd27knt0618zQ/tDfC6dtsXj/SJp1OCtoWkkH1Gz+lfK5jNqvZdke3goN0726njf7ZAC/FLSVGeNBtzyc9Z5680+Fak/EXQv+ux/wDQTXaftP8AjHRfHHxE0/UNB1KLVLGPR4Ld5olZdsiySllZWAIIDL271x/wmXPxH0Lv+8f/ANAavKg1Kdz9Fw0eXBJPsz9Bfgz4l0vwp4Rt21K+XTxdTsY5Zcqm4M3V+i9upFepPbpcGO4tZlkVl3Kd29T6HPce4NfP+meKdN8LeDvD8Goas+lyXqOYgNNnu0ceYQQ/lI+0fXrV+2WCwuDdaFqZsZ2Afz9HtJvIl5zh4mXy2PfB2n2716VHGukuSUbo+AxWHVSpzXs2esanrVtatNFq7iyjxhLm3ZkMTHAJSQj5SMgjJ7HrXnc9/qlp8RbJNW1K0S1spZEj8QWxUR6ojxrm2mVSRFOMA/MNj8lepWnXvxKuP7Muf7WSVDLGfOlsLSWSGccLkRlS6E90IdTk14/f61rvw+vzqljpup33h6/nMbRQQTtb3EaKfnxllXyyoO59pTbnA4rPMcRGdKPLqrr5eqPDqKdCV5xdvI7bwH4w0TxDqPh2wuLuSTTNIu2t7eKCXznvrg3BEfmEKqkoFXkArtO7OcY+xG+8Oa+JfB9hp/hy58P/ABIg0q1uLa4j82aKFoYLaG58yTewVGx5jF2+bA3BOnFfYXhbxDB4q0G01S2BEFwu5Q3DDHByOxz2rLKKkeacW9XZr0H7SVRty/q5sZxSkimFgpxnnGaZ5y8fOD9DX0rklux2uTg5paiEgJ4NO3ZOKpMTQ4nFMb/WD6H+lLTSfmP0qhDYfvyf7/8AQVPVeE/fP+2amzzTT0KY7POKD0FRs3zU8HNJPUkXHFFGeKCaAClXrSN0/GlWmhMWk/ipaaOtMEH8JpD0paQ9KkYySJLiF45FDxuCrIwyGBHINfHvix7LwhrmuaZ4ngiiii1MWVhq91Zx3doiw6cGh+1IcMQ8TBcIQS8Y9K+w1JGAetfMHxw0a78Qah4/021FsJZby0uLR7lNyrdW9nHMU+62PMtxcKDg4Kjg5xXFilaMZrdP8xuDq05011V/uPFNJ1fw14g8V6C+ieKdQ0fxDcaXbpqujQkQSxWMgRZLa385t8gCjcnlhgioAW+Y5bba54clntrj4fa/q1hetNufRG1FHSGNrco8kkZX5yHuo4kyWLfM3yhRjxzxLFp6avdW9j4o0OCETvJbtNPDL5DFy6ywGOSNrdwDtxGQvGCGGAK7y6Pot7J/YvizS/D2mW8EBikjuI5L15Yo9haV0YA4bDAFfYNyc8boYnpBf11XY+N9jU/k/wA/kdfpOr3Gh+HV0nXUk12zstKvItJeKVs2krmEmUuSpkCeXcY8st87YUfNiuj8SeC9P8a6nqw8K6jNaaTawkx/2peYmeAyHy4ngkxMYbeORHPnggHdtY4AGJrejfEf4f6/4YureDTvEWuaukmj+G9Q0+RDps6GGBoWssjZBIFEm1SMAq5+bANR+D/iT4o8IW2ntZDUPFWvX8MOpyaVrUCGTzkdYLCITeYJZVEEbscrsLc8BqzeHi4clWPr1f3mVWlGD5He2mttS18X/gv4h1K0hvNB8QWtxqt8l7G2n+ITBBptlauiW8ws1dCwjkmfzImK7MxjBG3JwbrTtZ+GEqP4nt7u3sdUnlWRfAElzcS6ZeNNDuCWDwNAyEqMJ8nRwCcKtdJe/G3SZdA8SH4kaPrf9s2kC3Vpf3thHPdQD7QhdJvkhCeTJK4QrhAjqjlgoz6laeDrG/8AC3hrxP4Uv7HSLLW4LW6u9Y0S6bTpppLh9szQyTM0TSyuCDGEVgypjdwa6bXhyximu3Xz+ZvF31STS6Hztpfwq8FftHjULnwV8VNOfxFb2Y017Dx1p7WGo2UKySbhJgyQyE+YELmP5dqAbSMVzmp/8E/PGKeN3uNY0q3v/DjSwre2vh/WUubgAiPzp4Q5QsDh22thhnHQA19TXngXwv4u+Ii+Otb8GLZa5eyJa+W0MzXtxGkh/f36I7RsoESSKzIhzHyQEGeC0Txj8cPCt7rWv+I7nw29sblHtNJgntp9NktMGPEeGLLIzyJjc2855IGa+Lx+Z49VXSy7lUYdZLe26ila9ur0PcUcLGlzVItPTbdJ7NnB6frsWs+GrDwT4t1ex0WWy1yd4/D1zZ+QlhFOEt0U+bhkjiZQ5KhhhiM5II8M1rwvP8OvG2j2d00c8KeJvtVvdxNujnhUkEq3Q8rX2DpGjavf6Lb+H7rSPE1lKczSSxwiRhNI2+dllVXhlgkbhly64291DDkfFHw00PxJ4DuNV8LaZZS3Njphu7CS33Kl3YL5Tm7typBea1LeTL5qkvGUfBPJ58uxk8bUqKpJqSvdWT3vZrst7LU4XDpbR/ocZ+xqzD49+FmCBljg19ywyQBIgI/Dp+dfejJcEAMF68qvNfBv7IdhqX/C2bOJZLTSdUsND1K4lSe089F/e2sbIUjkTqXPzBuNpxnNfcOnat4gWJDd6BaahjrNpOpBGJ/65XCoPw801+l5THkoWvfV/mWopQ0NWMOh5BIPrU2e3esyfxXp9n82oLfaIO7arYyRRj/tqoaL/wAfrU0+aDWIfO066ttTi/56WU6Tr+aE175yu4u2mlOp/lUpiZSQeo7U0qV5q7aBoNAo246kU5vqajJ/EUrj03EYHII/lT0+U8gGoy24UhcBSc8DrUXKWuwkyqWztxjoQKa97PFGFF1Ps6FTISp/AnFMlcMODjmoLkNgbee+KxkzrjoZ2qeDvDvimFk1zw5oOtbxhv7R0i2uCfqWjJrBs/2Mfg54qu4WuPhx4VsAd48yzjmsZzhc5VYXTjkfMOmK7XTJo5IidtvLK4MYjmBUIeCH3H5T3GD71onUri48pZUfc0qvGpkzGcDaVJJyo7cMByeMYrnclsjpjZfEeE337D/w/vrF7mxg8YaVDAoLzaf4ouJYE46gXHmqwx35/CvP9d/Yj0WFpDpHjjxCNQOEj+3aTp11HESeGkdY4m6ZPB3GvsXTb69aGO2l1KXS9O8sLsMqjKFTt2huSGwRkZ56isnX49Ktpgljdy3IUBZGCAoxA5ZGyOvGRjA5waj2jXu9S7XXMfJH/DJ3j+xx/Y3xQ0y4kXobq01KzIPYZiupFH/fBx6VZ/4Uz+0doGmNNpviLR9bMZ+eK312Lcq8fPi6sk4yQOZM+9fWlnNa3VglvPGIbqIbYrqPgbAPuuMEt3xjBz35qOOeW0nO75SpKupwwB5BHcdyKrmly6PUdo9T5COtftI6A7G48F32poh2lreztL0HHcG3vC3/AJD/AAqO7/aR+Jvh3A8QfDrUrWNPmZ7jTtStVOOO9qUxz0LEV9YTE7uxA9qZfXd5aWJey897gsqokUpjAywBZjkYCglj34wOtW5c0WpK6IaR8nWH7a3h+WVodR0iazljMZzb31qzIVO5cK8geM5J+ZQrYyM4rvdI/bD8GXbi4u7LWzuI8yU2cz/KOwkVXXp0Oa9onkma1mtZJDfWsqrFP9rhS4aUDIG8uDkZbJB4/KuT/wCFI/DrUI5BqXw88J6k79JZNHhjdD6ho1U9OOTXJh4qNv3ai7a22OiLkor3mZWh/tW/C25s7mzfWra3ilkdil4yQy7GwCjbwCRxx0wfpXXaB8SPBF3JJJpGoaQ/mjp5qM44+UmRTyP7wwCcAg5ritW/Zj+GcwEp8Mz6bFuLbtP1u/toxjrx5xTABzjFcjqH7E3w91ONWFzr9lJt/v2V0A3r++ti/wD48K704p6I9WlisTRpqppyrTXfXt1PbJ9UsAirbyNdWqNI4tYFWQlmOQSC2Meu3GeOOTXmmuWHmamLyz0q+sbIXzTRwzWoWSKPrgKuVUD+EegArz24/Yug0e4Mmm/EXVtPhxtjWTTpVJP1gu41/wDHcc1z9z8MPiN4aeT+xPikt5Olx5P2b+0ZYJQmfkkKzW0o5GOPMOM4zU3g1ytnTWq47E4dSlBON277ep9PeH4LHUdBt7rQ4Zkt+ftFtdEpPCwGTngg8YYc4weuRiujmz9mQtYqIY1MpUr5q8pksrA/K2BnGTjI6V8q21j+0TBAJYNQstd+XeUZrSdsEkYyJ4ifXhehp8vxF+Ovh5fL1T4b3F1AW2s0VneKGwOf9XDKvf8AvdjVRirJJmPt4U4czptKSs2rNX8rn0RHZ4sYFdSGCBixPIJ+Yg49C2PwpzKI1yEPljHIBJJr5ouv2x9d01mTX/BlxbyH5pd95DE2PXbMY268Y21q6R+2h4dmwLnR9ahHVitm1yg/GEY7HvWns29j5uU0rn0PFFiN22YJ4xjriuPvLJX1bEtujDlSWOWK4OcAfh19a46y/bC+HVzlLjVoNMboRqMUlrz7h8n9K39O+L/gbxPIs1r4i065b+IW97n6gEDp14OKmVOVrGfO73Z32gxlbGBChiJQbkQ4H/1+grqLGeNEZZ4RcFnMnnSEtIrMfnIJJB3d8j361xVj460FYkWBru7HH/HqkUvH080N+lW4/iLoAQtINZtgP459Avtv/fSROv60vZJrVGXPO+h6hpWqwypdSXdqZEt4jNEbQm3kPlrgJvXG7g8buR2qm/jOz8tdNt4JI1S6V7O5uMTSWjE8tzkseTjnIBxk1wD/ABd8DW26BvF+jwM4BaPUZzZFSOh/fbAe/Pv0q1pHiPQNWvomstW0rVl8xGaPTtSt5mYZzgbHPXpUOnpozqjVlomi2ujab458ba9o3iWGxvr+Sy+wRXQhRZknikdgQwGF28Z3dRsAyM5o6DLPpWnQxBZ7RoVEbxqSpQrwV49CDWH8Stcns/i02rWVvc21vdTwXLs1sRkokSkE9A2Yz0Occ1r2N0Lmy37toYkAMuzucfLk47cZP1NFO8W7EV7NGvd67dzWhD3txLE45SR2YHPs1cprfhzRtXiX+0dC0nUVYnP2nTLeXqMfxRnPpW074twP4gMe1UZ5SwVSvAPBHbiup6q7OGLs7JnHt8BfhbqkYe6+G3hGdyoyTodvGx/FFU0xP2afhVAGNl4Lg0hz/wAtNI1O/siPp5VwoFegWkY8sVoCPaOtawStqRKclszzI/A3QLTJsfEHj/TOOBZeN9QwPwleQVk3nwfuoyfs3xI8eJk9by50+/A9OJrMk/nzXq08ZLHb+IrPuQSDleOwolFWFGpPqzyjUPhn4jtbKSWH4jzzBBuK6h4M0m4P5xLExqSXwJ8QNMspJLbxz4RuW28xXPha8tBtx0zbX3X/AID3rvJQZ4+o2jop4GRWpt32ErZwcFjjk9KzTudHPJanlWpaL8UNFuNXv9XPgKCBLj7M2o3k+uWrXjSIX+RT5xOUXduAIwcZzkVSi8W/FLwbO8kPg7Q5re5yqXGn+L42troIcB4zPYEEjI/i3DdhsdK6XxhqGtTfFfxRpninw9PpMc9zK2h6nJMZlvoUQEBiECxgRGMgAttw289cV/Eul2PhOwSG3vLbU76bLXSxMyrArrmNo1ZRmTAZXbcRhlAHzZHzrxvPOSpNNp2fqdcrW0RqjxR8X1t/Pf4Qz+YmQ/8AY/iLSp5YzgHJUvEQQDnPBHPtXK+L/Fura7pWoW/ib4QeMWsL2FoL6Oz0ayuYpDs2pOPI1HImQEjegBYEhtw6a/hHx1/ZV/IZ/wB7aXLFpQDghj/Gp7N79xwe2PStYaHX7HzZpYpXdP3N6VG5xjAEh/ix0z94e4rtp2rQtUSb6/12MudJ+6j4e1nRPDPhBbWy17xL8RNFt9WR7W1TxJ8PvLa5XcN8aS2rq0gyFJUHsDjODTvD2mfBrTNP1rRNK8Xz2h1jTrvT5kudF1RLiSaW1Me4u1s7MqOC4jJO0Z6kZr6k0zxD/wAI/Dq2g3dpb3ug6jEYpbe6to7k2020hbiOOT5Sy5+6cbsAEggGvLrv4IfGHwbNN4v8G2s/jHS9L8tdO1LSLhRLdkwBZbkWrO0kgDO6eXuDAq2FNcFaj7KcfY0k9buzt9y6nPKnGL54Rv6d/QxbTxL8L7/4b3Omv8adFt9T0qyks/CWjWOqT2GmaaZD+8nlaUpLLK4ZyS3GGIHUbXWUunXWkafoWn+OPBt9oWl7orCGHxXYEpGzGSaVx5g/fTyMpcqMRxIY0JLFjy3w60zW/iRq1hbCc2mm+QLS/wBQ1BQ0d0PLjk8sbgPLjiEc0kmAD5YjTgvXa+Bri0+Nnxx8MaH8MvDPhG80Dwis9zbWfiTSFZNXjEZWW9uJ0QsjPJJGI/lYAtv24GKxi6NWXJyeV76+j9DmSp1WotPtvv8Ah0OI+Jvw8+L3xCudFttF8OQa14S0oGCzt9L1WwfCEfPcmOKUKZpCdzNycAKCRycTw38APiJYXF6niT4b+J2sJYXCvBp5lKToPMtpRtY5G+MRsP7krV4t8TrrQvG3xC8R67a+GtO8NQanqMky2loqSx2mW2t5bKqhwCGIwADnpXQ/CDw0muiC6xfW0VuzJJ/Zt9c2zTlG2DaEkB3u7qox/cbFc9aWEhK7i9NP6uS/ZKNnf+vzPqr9mDwpqnwn074mfFHxDpNzpHiDTNClt9Ksb1Cs0tzON/7uMjd8gWCM4zyZK+XNXEkV74hWaWT7RCf7SEk6sDIV1SNd7EjnIYt685r6f+PvgaT4F+EfhZo1n4t8aad8RPEGowx37Wfiy/mSCDI89Y0kldRtaWKNXxglHJzg15J4a+MXxIvINbgi+Jvi2a407w9PrwF6LW9iAjAYI/m27EBlxzn+dXKGHUVC73007hXo0l7Ok21a/Q+hr3QNK0v9mbwX4j0zQdVsI9EuXubjV72WO4+2Ws1z9nuVkljPykEptRgAqKAPukDF/ZA8J69qfwn+J3hbQp5G8T+HdXRtNjhujayx3MQzH+95CiQRzx/MpUE/MCDiu1+FPgL4n/E/w+umQfFyK/tG+0JqGnXXhCxlsrRQ2Y45wjRq0kuQ2wLkAlj23eK6L8ZPiB4G8SvdQnwLpOq3NqLm7vrXw1qFvcSNnDxSCzmZpCr+aCWQgFGJx1G1qN6VaUtGlbR63X4Gypxp1YVXLdW9dLfLofQHir4tar458KJpXii0m0fxtp8FxfaLPc2wtLq4mgRWnt2jy0fnwsIp8IxVxEpUYzXHHSp/DVvpfibSYJrnwxr1lb39uNOnEsnh7VCqtGgBYN9mlYhSjf6sgYICLWx4UsfiF8Qxrh0mb4eeKtQ0WWU3NhHq2qRX/mqg2PtmWYjzYvLKS5IZXUZ7VX0b4hePPhtbTWt38JNLMeq2kcEukT+LY2Y+YJZ1XyZrWPa6+ZKCCeN2D2rHGYX6xButJKK632ttfY3nCalzzkl2f9fcdD4i+MPhLxzpvh3RvHMsGk6MTewR64JfPsLk3EEsaAyEBrV1d1P7xQY2jKttO0t63+y/9t0TVfF+gazeRXWuN9h1SSeI5S8SS2SNbhWHDZESK5Uld6MQcMBXgWt+N9S8a6Slle/BfVprS/sBavd+H7/Trp71CB5LBmuELyxMqFWwW+Ug5BIOd8GfH+q/BeKGXRIfiNB4fkg+1vo+p+GLe9sihPLRi1uWaBj12xjHcoa3oYCqsRCV3JxXfWztv3t0CnWUZqcmmn1TX5H2v8WPBE/jDQYLnTNieIdIm+3aZIxwGkAIaFj/AHJELIf94H+EV4ovjO9v4Y2iPkLIMeS6ZkU5wVb0IIIP0NW9G/4KAfDLVTDGU1+GeQ7Ah0O8O5+6r+65Pt1rjfGXxq+HWp67PqFhrTaWl0TLNBqNlcW5Ep+8QHjH3uv1Jr7rK6ijOUJrT8mcWbU41oxqU3eS6J9DblvJ5ncvcHeGwpVsflVpLi6GyNrpz7s3Oa4yx+Kfge7IFt4t0EzYwoe+iD/98sQRW/beJ9GvVH2XVdNld+N0V5E5P4Bq+m5ovZo+X9g47p/ia7XMqqEcPOCcYXoD65pYbyS2ZmLLIwOwsOBntkVXV4pUXyCCO6I2/OO4Pah1Mcm2QO0eN2QCQCfX+tPlTQOPXX7zWsteuoARIFkVDn5+x9q1YvGkdtERcWk0j7sgxHLfQ+1cs1+qbWKuWHHXn2qSW4ElgJI5AuwFUGMEZ71jOjF7o1hUnB+7I63/AITDTkQFTIj/AMeP88fWrUGv6ffurpcCJyPk8w7cfUevvXnKogmDKTvTlmfqx9RUborEEqxfBAYjke9S8NTS0Zf1qpF82n3HqyXQkdZFuYhIBypIIH+NE0gnx5u12jYfMvJB7celeUFf3YBdzIBxmQ5P0p6XV1GgxcyZBxv34CipWDT1jIX19rS1z1KW2kZVJBdmc7nTnH/66em/zi5Ta+Nqtn7v1ryuPVNUgn8yC8kDDgsWyhH0rWi8Y6hCm2WBLgZDby2PxxWc8NOOlzoWYRatNWO8aXzkX/VrtJGNveq5bBO8EArgkHjHr7VxF742vruU+TssWT/lpnezD0rOOtXyTvKLyRWk5Ufw/UChYWez3E8wi4+5E9FB2j7wLDgZ65pq4WIFyAx+Yjqd31ri7bxTeDaZiGOecn5iPX2qwPF84MiPapnqiluHq5YeaFHGKT1idVHK0RJYAqPU8D/61RSTFmY7cEfdI6Ae1co3iu5J3SW6YJA27sBT6GrA8SsHZWt95HRmfj6UewmrNk+3U48t9DaD4iYMock8Bev4ntSbzldxJCnAAPBrAk8QTyyOEjjWTH3jyq0wa/PbyjyfLfaMF1XG9vYelaRozeyMvapa2Ogxh24BHcHnPtSLIEkyI2Vh0B/grL/tyfYu+PDR8OGbHPX8adB4llLZZFZGGGY+n0qfZyG69/dtv+RqkbsoRnJ3kx+tIWYpgEtub58jgY6Y96oHV4HHzBkbO4svTHvVuPVLSVg29EZv4mHGO2aTjJaWNFWil0RIGOMEs0YPLFcEE1I5f52z8oxjIzj3rKvfENtZg5In3OFCoct9ay9V8YW1vqcE9mZXSNTmH7u9vemqcnpYmpWgtEzqHVpJ97KCcZA6AD1FTQQPuLKQvGGye3sa8+m8Y6rfh8TJAAc+VGME+wNZrahdsocXknmE/KysSAfxrVYeT0bOaWMTSUEeriOVCT5ZMvUJ6CnW6TOSFiIYjOQfzOOwrzmDxdq9g8aR3gkC/LyvDeu49qpSazqJuXkW8ljdjwUbgr6D2rNYWV7XD649ra/1semQazaW8otfPi8xSd8T/e/D0q3NexRyrbyQPslTcbkDMaksFVODndz2HQE147vZpXmLHcx4cnDt7H1FMLTQlLiGaVZWfEaJLgscEEjJ7Z59uxp1cIoxumOnjpKVmrnurQeXA7qElUoVQsflY46E9vrXzv8AtI/F3V/AOhW0FkLXw/Lqdn58mp3tw7NCyRI5MccCs+1eE3N8rNIBjAJHjHjP9t/xD4C1HV9H0++tntYJXgjuJrRZZZCpKl1AbA3FWOCW2+p6V4p8YP2jvEPxZ8KHw/rEVtqUmhxG8udbdUiniXzPIdY3jk2yRyB4s7gSSMgACvjcXjIyjKFNtM9+LlKN+p1vi7483mr6c2k6Be3yaOYbYXUt9cuJ7rUAzzSTR7HIRTtiZlGBuXd8vC15Vq/iuSMyL50jNI7yzTIfNmlbJydx5YnP8q8jvNda4uPPkWSbTUbysKQCyF9zH6ngZ/wrTg8VSatercRMbWCOYKtvEuWKqoyBjoOnPWvjMTRq1JqUtTCpRqSalI0P7Vi1e8jSGTypQxk3vC3mQckhjkA59M+oxWBp9vf+KfENp4dlkjjvdXvoLaeYTA8tKu3Jyc4OD9a0NT1a6nRor698mGQSGN7ksY0IG7ywQCdxIUYxwcZwMmofhxrUFh4oh1m7kS3tdPgluEOwSHzTGRFgYwZPNZGC98AZFdtCko6nbQg91sW9T8QL4l8QXP8AZFlJDpsTCO3Xkxw28a+VECT91iiZxnJZmPUmpdC0vU9f8Rado+iWGp3+rXh2xWGmWzT3FzHkghIx15zyeAOvSve/gV+wt4r8R6DFd+K78+APCLzI32uRCNSvx99PKtnAMDNn702MDG1GHJ+2/Anw48OfC5IfDvw68JRNbyv5d7f6vdzrd3MS7vMe4kYFmUMJAFJWIMynaN2K19kuZtnpQwXPPmlovxPlL4XfsK2do1rqHxYnktJmKE+GPD04kn2nIC3V0P3UJ4Hyxln4IDL2+2vBosfDGiv/AMI5oul+BvDEUu6UQRxq8s5UbjNOGIkkJJGMM/BzjisLV/Eeg6FYXV1eQ2GoC12wvqM8zW+nwxrnYruGCvx/yyhXaSOGbpXn+q/EXW/GNyr6Shk8pdsOp6pa+XBAp7WtnxgY7ybc91auGvjaeGVo6n0uEy9taKy/E9I8QfFS28B6Tc3EF3NZrfzF4L+7Rv385YnFvatlpHwSM4A6ZXFfPvxi8X+NLXwB4l1zTLN7O7uoVi+36i4utWn3usbSbVwkBVHdgN0hURnhNpx1Gj+FNP8ADl1J4k8TazHPqrAR3Ov61OqN8xChQThYkztAjTA6Ada8b+MPxEuJPCPjKxtrm5vrzxTqE01lb3MTC4stIjH2WOMJ/AH2SvkDOybP8TGvPp1J4xynN2jHUeYzhgqLUPiaZ5L8DvElx4Wt9cv9N8RXehAQxwz2yxxiC5tfurEJN3mPKWIIjVcY3MTnArpf2iPEejQSeFtD1eG71NLWd7q+sbO5EEixhRGqLIyOBIzF25Uj5Rx81Sx6Amn/AAr0/WPDkVh4o0mG8X7fBPYtBrmh3/l8uksJ/eWsiKSrMG27QMbhmvFfidp2ieHb2wv9P8RL4qa+ggvDIwmWS0ds7op9/LSIyHlWZSCpzziuvD1U6Hs47vdnxMqU1GLk+34/mer/ABRt/hV4b8EaoPC0mpWFpqNzbWdhpy6gV1VSsMbzXd6rD5Pmd0WMbRuXIXbk15Xr/wATdZ1q/b+0tUF4Eh2xr1WJAPkXoMFf5561xRvZNeS9EsrzXcsz3BfdnzH6ljnkk4rrvEfgpD4ftNTW2EcYiiElyr/ekdS2DzgcKeK6KVONCLV7vdm8nG+i+46PT557JI7hzH9os4pLZrtPmDGVVKhgeAVG49O9fRMKBPgZpzBdmNEsuOc5+Tg5wc8Y/CvmiG5TUtNszbwSQrfOkjK7MwlkKbFbZ/D8vyjHUNmvpm0uHu/2fNNu5nLzzaFZSTOeSWJQMT+NeNjJ+2mpJ6J2Ps+FdcRL0X5nnCYFwuT0bk/jUvhH4o+IPg9411bV1fTrnw9Lps0gM9uzT2cm0hFQ7R5geVY2eNd2UGCVyQWEZkH1Fc1498T6ZoWj3Ud1Hq0mtpCJNIEcsUlg0m7aRNG43AgPIwKHBZVyOK2w8lTq7n1vFMbYOLfdHl3ifxJYa14913X3ne5066upGe9uQ7TXCseZ5WYlvMk2BmHYuVAAAFe+fDnw2nh63C/Zktr68t/7Su0AAZPl/cxufVUcZHQMzV5R4C8BadfWEVlqMC+ZDd6fayqrYWXdOPM3Z5OQQM19D6whXxle3UjG3geKR7q5kYOsIOGbIx8qhRkA9uc1x5rjFKUcNH7V/wALf5n49mc5+yjGOzep9df8E9tLXS/BvjJFfd5urLN97JG6FDg+n+BFfW2K+Lf+CZPjRPHXgf4g30EKxWSeImjtXBJMsIiXY5zjGRjjHFfaR6V9Zl9KVHCwpz3SPXwtP2VGMOwtFFFekdYUUUUAFFFFABRRRQAUUUUAFFFFAHhf7Xuhaf4h+EL2+qEGyjv7eaSN7d50lCliUdY3R9pGeUbcOoB6VW+GHhyw8CeC9F0fQV8qytrSKKMSRDzOctl2KhmJDD5mAJAyRnNdN+0lGJfhrIOMm7iAB7k5AH61DBCunOIxMsSWwjjUyoTC20YwxA+TI718XmXNHFOS7I9fDJ+y5k9L7HxH/wAFABt+OWlJwCnhq13gDGW8+fk1438I1z8RdI9i5/8AHDXrn7el8l98e4Sp+54fs0K9QpMk7Y3DhuCCCK8n+EPPxH0rjoJP/QDXJzXqNrufouDX/CdF/wB1n6ffs+x+V4JjVRtAVMfkT/WvS5VMgGQCQcgt2P4V538Ck8vwjGOn7uH9Uz/WvSM9K+kwyvRin/Wp+b4zTES+X5IybnXE0yUJebkVnUeYAdqhjtBJ6AZ4z7ivEPiLrsMfxQ8KSSakLzwtryzSKFhMweRECPDtCEOCOR/GjjABViB137S+m6zqHwvvH0PTm1K7t2EzRRDMwUd0U8MM43KSPlyeoFfN3wm+Jc2i2Fzo2uR6h4f8M3N9BOGvb4IsCSTPJNIjFWHlM3JCkrgn5genh47ESpVPY1F7ujT/AEORVoRmotb/AHEVv4Z0rTfhdpunXaXV3deWZLBZH8hIJIrmeJvPRdrNhQAEb7vNfTPwR8fr4v8AD0NrpWmNFpWmQra/2jIwEdzKoAbYBkt6k56kDJOa+XfF0+meIPhxa6pFq19q81yLiMf2Jp7SwRzveyAM8w+WMFGLlXbPAAbkV6T+x3Ebi/1C6sPtA0OO3FtHJME2yFWwApB5I2nJxkkc815eGnOliYpKydtrbf8ADmVRThWSa91o+oreF41cXEq3MjHJbywo9hjJ6VPuwPao5JFjJJz7YGTTUkd1JCFT2Dnr+Wa+1i4rRf5m1nuRuwiDFcLjngVKsxKKx4JUZqtdRG4hmiYMgkUpuQ8jIxkeh5ql4esrrSdFsrK8vm1K4t4xE128YRpQOAWA43YxkjqecDpXOptTt0NeVNX6m2JPwppOXPPYf1piniomf52PcY/rXS52SbIUdSa2kyr+zt/Opt31rNsZcpnOfnc/+PGrm/ilTqJxTBws7EhOTUinIqAHkVKh4rSDuyZLQlPTmgHIFNDUv8NamdgHWn+tMByc09aIiYtNJwad2zTGPzCmxIWkPUUtIelIYnVq8T8U6TPqOpfEi6sUEmpaVqWn6raRnpLJDaROY/pIgeP/AIHXti9a888Nv/xX/wARw3IW6s2H4WkRNc1e3Kl3/wAmb0rpu3b9UfL+qeFNDuxuisbW6snjEtvNNaxuzwyIHjJyD/CwrhtB8B6XpmtXMtrp9pE4TCOlui7Wx9PevU7TTF0u+1vw/ggaLdNHaj1s5CWhHuE/eRj/AK51RbTlt5riUIjtsORt9q9rCVPaUIye/X1PFxMfZ1Wltc0Pi34b0nQfFOmXlzpF3daJ/aUeumxsBuEDr5kV7PDCTjfte1JVOvmyNtLE5+X/ABZqXwwufClzrFzq/wBmaON9YHhvULgNIu7UjFbWvkowkWSGB5JMK4ysowAMmv0D8d+H/M8C22q20KC60DUVuYnK5KQnaknccKrCTqOYlPavm7TbfSvAnjO2W9u9E1i6heUfYNY1FHvyvIkggjkYyuFcF1O9mX+EleK8DMavsGm17rvdrp5nmY+OqbWj/DzPMfiTaReLYNKu/Cvh+HWLO/lj097yyulvDfGEpdTTBI4VZN6XCK05bJDGKXJ6cv4E+G517xbP/wAIzo+o6dovh+WSaDwzDrc8lvbXTqZGlu4TLEqRgxIGRMB2QDPysD6N4u+F2uaRHrc/h288QLb6xey3+oadeaits1uXyWCXDbYp8um9k3K4MY5YZAxZ9F8XR6X4jj0jQ1h1y60QWy6rdRQWB1G4Ij+y3BuI3kjVkG5ngddkyvl+Tvrx542nNOmmldatuyt59VoefSqtVVfTz/pG5J4/8UeA/HVrceMPGWpeMr680b7I3h/RPDjW21Lkqz6jdM8hjOxUSMyIkqAKr4zyezsPDWv6rYadHo2n2ltb25GowXEd8JJurJE7CZNvJQkqNgJVTn5Qa8Z8GWHxD0PRtKs/EMcGt6TaXU00cUlsHeCT7E1rG0twHdECoMp5aMu9jjsR6NNovxK17TtV0vSfEdtoNlDFFBAunzQQ3WoBE8pliEkqvsjYSKTuy0iEbRzXwGfvE4vEUaWDkmoK73tZtbW1Po8JOEoycldva1vzehmfF3xwfD/h7xAZ5fEmn61ptgzTacusLPaSM5RDIyIFKoquD97BZgATiuI+GHjPSPC+lfD7WtIOm6+2mBYrmz097tdRhjkjZFdLeSNUuFjO+F/JZxIm5dudpXiPj1Y6p4ba18HnQtS0KxkW1jv/AO04WguLwyTbiWYDEjMYmYsC4XYvNe/fDr4fat8XbywmfxJq2n+CNIkC3GnWmryGOdiFkFqqRyBAATzKsaEAf3sV15dTjTqJunacndJabJLVLvdvW5yzc6tXkvdrv67+Rq/Bn4LW3h34peIPiHod9by+B9W8NpFoSxbiZIriUT8N0zF5RiZTg5CnuQPetEINhGwPDc5rTv7G10nw4tvbQw2luAY4oYEEca5ydqqMDqT7knPJrkdGM0QV4pWCyHHlsOD9O9frmCiqMFFLQ6qsFayOuguJYmzHKyH1ViKpX3h/SdWl8290mxuZ85+0eQEm+vmrh/x3Vat0LxjcpHHNThehwa9RzscSptszV0R7fBsdc1iwA6RSzrfQ/wDfNyrtj6OKAfEVuMj+xtYAHOfN06Q/+j0z/wB8itJmIHSmhgTzijnDksZza1LCcX3h/WbMYyZYIkvoR/wK3Zn/ADQUtn4h0XU5/ItdVspbnO37M0wjmz6eU+1//Ha0PMVW5b3HPSmX8lvq0H2e/t4NSt+nlXkKzp+Tgijn7i5E9h9xayW/EkTp7MpFU5R1Geaqx6FptohFgL3RhnONMvZII/8Av1kxfhsqG4stSRMwa3DcDH3dRsV3f9/IDH+qGk5XKUCldPKTuVmypztTq2O1Tz3eyOMxyFJj1wcFfoQf0rIt/EcwEiXelh5o8o82n3KMrEHGAsoibtnA3VkT65FDGWvP+JeHOWW+iaA7j/tMApP0Nc7Z0pHYaafLjPzM31rSVQw5rn9DZri1DxOJoezRsHU/iMitkTBBjOfpzTiKbsE0KBvfqDjpTAnzdamaUMP6UxUJIAxtHA5qmkTFkyZVPw5pZphLy/XAAxwOBgcf4UE4H+NUrqcIDjr1xilJK1zSLu7CzEBuBnPBApXOY8YzVBZJJJkXHfIwOMVcuCUgYjAIB5PSoRpfoZt14eudZ/fyIzWQXbaeTcKg+0HIWR/m52so+UgdST1Fa7AxTzK0TREORtbqOcc1U1K8WWHTnt4LUwJamGSGQJKszltoWTBz+GFb5sZNallexyv5ktiqhS6hG4C9Q2V/3s4zz+NctJWqyaWj69/8j2nhqT93m5bW363X4GVOjS3QZ4yqKSApwASMFWz/ABdSMZAHoasxRjaqgZPSr8s9sfKZdOt9yZDAklZVIxyD0PuPrVSVrd/LRodkJAWVFO7cvQ4z/I113sZVeSXKlJWWllf7zjfEtwI5ZX8+SONMxPGJBsD4GGb+LlcYyAMeua5HV9OuIh9otPJuMOoaJhx2yAfUcnNdh4tG6JtzF+QCnYr05/Q/hWbAIrmFFeVmIIBHOM1g9WdeLx/1jljBWjFWSNrwWzxszMAjbR8qjGP8/wBK6hwBOWwFYHqOK5nQojDcMAysMfdHaugwWY5xn2rqgeJOrPk9lfS9/mStqFzjYbuZozx5bOWU/UHg1jal4N8M6+GfVPDGhaizHLNdaRbSMfqxjz+tWy5VypI4GfSraA7RkkA+tbRabOGfNFaHD6n8Dfh1dxf8iZYWwBJ/0C4ubPGeuBDKo/DGK86139kb4YaoCX07UbUFdoKXUdxj3/0iKU/rXvFyN0TZGRWTNKgcIMZ7DPNKT7EwlLqeAXH7CHg1lLaV4o1nS3x8g+zxlQfrA8HFZlz+xR4jsZN2ifFGeEBsKs7XURx9Wa4xX1LEMAHBzU67R65+tXG/RmTqa6o+Vn+Cf7RPhyNU0v4mxahECV8uTVFdSOOqyQwjHXv6Vz2oeFf2ibactqHhTw/4qXZkmfSLC7LD0zHLK2fwr7KYAKazrpgikmMkY7DNNyaHGafQ+JZ/F3xC8GTOb/4L2FkcgM2mwajpTMTnvGsS/rU9h+1VqWmMsdxofjPSOSpFl4s+0bTxwEuHmPcdRX1moEl28kfyEYG5QQa04pZZCYnupXjYDMM2HQgdtrZFSqre5bUF3Pliy/bHhgizc+JfGlmcZVtW8N2d/H9SywQ8e+6ta1/a70u4LZ8eeFrl+Cseq+HbiyOfcwXLkdf7tfRd54G8L6uxe98K+Hr1nO5nm0i2LE98kJn9a5rVvgL8NdVDR3Xg3Ttr9fInuYPXskoHc9sVtzdWjF+zvuzjtF/aVgvY8283gPWTwVFn4oubNznr8txZkD/vr8a6a2+Od9c8xeBLnUo87d2jeJ9Ku/yUyo36VyuofsVfCDVgSNGvbNnyc294jAn/ALaxP/Oua1L/AIJ9eCZYydK8U+INKkIwAyLKo/79yRVaatsKSpt7nq1x8b7a2A/tD4dfEWwBJXzI/D5vEz/vQOwP1FZN7+0r8M7XC32tXuivnHl61o9zZkH33pXkbfsN+J9DZz4e+Ld1CxA2+es9vj68TUknwZ/ac8MLt0b4lxanEucIdXHTtxJ5I5+lNuNtRci6P8T2fS/jH8NteIWw+IvhG4Z+iNrEMbH8HK11NvqNtd2qRwalpN5Bc7IUuLPUInBZuFBUMccfxAkdzivkXWvD/wC0mm86v4I0XxlGqc/aNHsNRYr3HCSHt0zXE3OueJPDsM6eIP2ctLtjIvlNcWeh3OmkAjkZt2iHPAwBWEoJr3Xqbxi29Vp8j9IvDninTfiLqE2l+IPDses6Wmq3aWTTRFv9ItZiwjB/umNVkG75XAccgc8F8VfFy+MvHGsaH/wh17avDLPcQ6+Gt5EWKARxyQzKhMsO4zRMqzYzwVGDivga2+OPg6xzLL4N8U+HWUALL4f8XajCExxwJHmUVuW37Qfgp7WW1Xxx8T9Ggm2ieC8bTdVhbawYb0mt4zJ8wB+Y5BGe1eBh8rWGtGE7pNvVa676+rNY1JqLUtfv/wAj3HXFl8OX7CVGRd3Q9q7HwN4k1VbaJ10LVNV0SZuJrW3LBDnG9CcBgDwQD2PcV88x/HDTdXjRf+F1wTxk/KviXwDE+Bju1tcH6cLXY+Hvjn4z07TLOw0X4lfB3VLG2jWG3tbq1v8ATmiiXlQN0LY69M9+teksPKLvcxcddP6+8948QWjDU2lZUkVFZd5wQecZJ9evP0q9a67feDdInki1S/03Q52Sa9+wsPMhCEETorBlcjaAyEYkTIPIBrxdvjh8U5CB/wAIj8NPE5cszDRvG9rG5/4DJKh9eKvJ8ZPiNpukrBf/ALP3iq7txGVD6NdQ3+Fxyf3ZfIx6+tbOk7Fxclokct8RNJ8RQ+FNX8DaTcxXXjXVdElvWksbK5um1izaRRNJaNCkmDcMqorSEFUt1RgpJA0v2WviXqOi2vx98U6taOfiOujG4k0EhtMkhs4IE+03HlsmImAeFlU43FSBgEGul+DH7Z+gfAubVh4n8A/EbRdPvCklrb3+iPsshz5u1mC/K52sccZHTPNeUftcftIfCX4/eIdO8R+A/Fs/g3xQbG50nV5NVtLm1/tKxkTHktJAJOB84w6nh+uABXDSwapO61d7+olThC0o3ueG+IfCmm2N3pugaXI0WoQ+H9MFzbXk4LPqLoHudnyjAUyICvJG1uTXrGjRweHvCWoWekyMn9m3NhpqXEbbZPPZZppHBByGVEVh6M9Goal4TtPiP458Q+DpdBh8KaxY2MOmaRv+zzFYY4ZGUtIiLGHntwGYH59+7jFZXg2xu9D0SSyv7iy1Sa58QPfXNzaalav5kRihVpUUSknLPOVBwcKeBkV81j8HWnJtRvbt3PNqUZzbS7aepqa34s8TfFz4y+F7vxFqVxqV+lzZ6ZHdOqxqkcSvKVIUAbmJdie/JPAr0vQb7VPC/hDx14Os/DdqNG8WeFpGv7l5mmvbeZ4/Ls7iQKgFtBMvyxwucsLcyA/PlvOPhf4Wurr4q2e61uTBa3N08N1NbSj7Qotpo0MZwVy2VckngKFGS2K9p/Z48U3niWx8S+EZbC10241R9U1K31LUYpA9+rLIgRIzjzLlUAiR2cpFFEVRCc5jL4yp2jXbUn3+7qdNvfXM9bWXme6fs9/FlPDXw2j0Dw9pqeIPEE1ybi20y4vEs7m4a4RZwzRlWdIhvf8AesoQqgKlsgHznW/Ds/w+/ap0jUZAbMwa4BctaMcRx3yiQ7GK5KeZdXi5wOIs8Hp0f7JSWngi803wP4z0rTLuDxppdt4n8M6vJarm5DW8ZnsWZsnzIOCnP3DkYAwPRv2oPhNDJ4Pn8R6VLMl3aS2wmWR/NxEhkRCpbLAo05ON2OOgxXsV8LN4eKjo42a+XQ7PZudGDlvGz9LHY/Ff9nXRvHsieIPD8o8HfEay2yad4t06MC5V1UAR3H/PxCygK0b5BXpggGvMtQk8VfEiy/sXxToen6X8RbaENcaHK5FnrUcLMJJLG6x8jspikTPzRnAdSjE17hpPxEvLPT7SXxToVzoqyRKz30TLc2inAzudPmj57uoX/arf1fQdJ8Z2FtJMsd2istxa3cDgtG4ztljcdGGTgj1I6Eg+lOnGtC01dP8AE75QjUVmfBGo+LtS+G+o2moWkf8AaXhmeeS0v9Ml09LS/trlOd+AQvnFVbchGS0UuGYBWr0jwxPpt5pKahoVwk+jXTedbiJf9W5J3gD+HJ5Kdmz616P8Yfhyuu22o3kmk2+p69FAP7RslXamt2aniVV7Tx4BHcEbQcFSPnDT9C1D4fztrfhGWXXPDd7iW50x2JlI/vDuzgcbgN3GGD/eHoZRGeEtBvmUb26tLpbq0j5DH4dwqNdH+P8AwT0HWPA2jeJJjPdCS1vF5/tGzfy5iewJHD/8CB/Cp9Pk8Q6GqQ3F6fENoowlwjeXdIP9pScP/wB9Z/lSaF4is/EmmJeadP5tvyMcK6N3Rx2Yfr1zWit4znhVU4wC/Vvw/rX2H1elVmq9PST6rr6/8E8dVXTShJa/kWWS3uSj3MSTxuMHzYg2/wBiCMg1kXXg/wAO3bv5/h/SbhUPy+bp0JyPxWr7TSjO7arEc4bH4j3qG4m8yMEAtxjP+NdqjrYzdZp+7cxZfhp4PnZW/wCEZ0qNnY48q1WMe33cUwfDjw5BII4NNureXniC+uIwB7BZQK2gvmhDsKlf73r/AJ/KpnLmEBsiUEn5BkY9j6VXIlsl9xPt6trpv7zAHgWwztg1LxDb7xgeRrVy36OzAYpT4Su4F2w+N/FFvGw2hHngm/A+ZCf51u+WzgrCSgHzOOv4g0htidp87cn8RUHke3qaThDqL21VK7e+2hzR8NeJ41Ai8bXL5GALrS7ST/0BUNAsfGkQXb4i0m8VehuNFcAj0JS4rpFB84OQu4jarEYP5d/wp8cxWVoiojkJ3EtwppyhHluvzJ9td20fyRytxJ41WcMf+EZvEUYGPtUB+nR8VJFqni6JlS58P6PcEDOINYkTjt963H866kyMIy+1Zg7dMHk98UxLaESjOMHkK7dfQZrNy5Vq2Wqmvwo5ceJvEbMDd+CJJgG27rTWbZsD1+fYTUsXiq7ErC58La2i4J2o1rLn2+Wet+fEiOVB3owXzFHGR1X6jvmoTHuU4Ic+oHI9adJOUeZS/IUpL+VfezDl8d2kIXztF8QWrYKgNpE0gxnuYw1K3xJ8NPFiS8uIJV+Vzcafcxbe+MNGMVtKkZl6/IBnzSOV9sd6kluCrqFZhGR8uH5IrRwm3pL8P+CZKpS1co2+Zgn4neD2nQx+I9PilU5Jkk2HHuGAq3B8RPC96CV8TaLLJnGGv4t31+9Ws15taNpZmkifgsM8+1Mn021mb/SIbfy3OR5kCyBvTqOabU9nb7maqVKXw3/D/ImtdW0/UW/c39ncDbwIJ0ccdDkGrhR7gr8hMhHTblQPU/8A1q5q88B+GrvAn0DSpyPnOdPhIJ9OF61Rf4d+EzMzf2FbWrEDm0DQY/74YVFpPZlxdOGl3+B2Mm5S52lVJC4VcfpTFU+ayg5IGV3cFffPSuPfwNpwAe2udYso14222s3a4+v7w0z/AIQqVy+zxP4oi4+Zvt6TKg+kkbZpc81pYztBy0lr6P8AS52jX0JdZHkLPnA3fdx7471L/aEToyxDDY5OOCvr9a4KPwhr2zbb+NdWiUjIN3Z2Ug2+pPkr/Otbwz4M8T+IdVurdfihommxQRQtv1Hw+j+cZWcIoZLiMc7OOOc8VzYjFU8PFOo7fcdFKlOvNKElr8vzR0DSnGEbKvj5GOCfQk0zzGkDI4JGfnJP3/p7Vlf8IP8AESSHxA9p4l8C61b6bLNGI10+8jedookkYfu5pNv3sY5OR05rjbjxn400a6eE6R4P1pIniillsNdu4lV5IjKqHzLM4O0c89x0zXA82wkbc07HTPAVoSu7W9Uejys0e3y/nBG3DrkqPTHesplaOWUqCQh+ZSCR9fasCfXfijaanBp0vwkuH1Ge1S9itIfE1gJRG77B8spjOVY4I5I71bb/AIWhBMTc/BfxOikbjLp+p6bdg89sXAzXZRzHDy+2jOrgMQ/hi3b0NMkFs8Ajt1A+tPRJJFKjC4Ib5s5x6V57r3xkl8Ka3Bo+ufC/4i2t7IjTRrBoSTMyAMWcbJSrYCOevRTU2j/HPSr6JLv/AIRvxtFHNv2NP4XutjJuIGdoYgjGPqD2rdYyjOXLCWpyPA1oaOJ6NsXIAG5O4KYU+nI7017QMfuGM9M53An1BrjT8W/DdtCsdwdW09WXhrrQb+PPt/qcAVWHx7+H8JFvL400yyudx+W5d4ivTqrqMDmrVVb8yEqMoPWDa9DsioGQCX/hJYcn6GkRri3jHkRCS4Z1SGAPGrSOxwqqXYDcTgDnqaxLH4meCtRRlg8Y+H5iAcldTgx+A3VheJLuPx3q2k2Gma+2k2MF7DGdVsLmzdXeRWWQEtISqRxMXLhD8+xVIbkY4nFKhSk07vp6joYSVSolJHzz8W9RlvPEkPjOHwJYyWfhLUvsdxaztBe2uoapIyFLOWNShIQ+QXjVGJw5J3A7utuv2QdR1bU9WvvF3iLVLLxzpulv4ku/FGoolnpaapIYBtFwTJ5iWzKBsCxh2+UEBTj66ufgPaavqc/w/t9Nv9P8MaVeWHiDQdSgljSFri2gSMB2iw7bZFR23nLluOA5r034r+BFPgC7060f7BpYuYrm8vFuo7eWG1W4a4mXzHwqoBuAyTt3Z7V8JKKk3KWrZ9zTocsGl0PxQ+I2gaR4e/4Si7ubbMUt9NY6ZDDfZDTRKjSzllR0liVnYfu5Qd0iZyASbtn4S1GPQrLS9cGoaLJKgs9FutTjgsrE523MsUtw8g2Ksdw0xYbyzTIp24Ar0bxx8Jpfjt4jM3hP7b4j8a60ZL7VNFU3Rt9DEk/7uE3EwVI1WERqzSOd5VSmcgD6C+Hf7HnhbwfrKah8Q57X4ieMljW5bSliZtKtHP3WddoM7nAxvCocZ2Ec15sml7rHToOsrW93v0Pk74Z/s1eMv2i7WzudKt4tK8JW8ZR/Feqxta2ZYMv/AB7xY3znAcYUdW+Zlr7o+Bv7Onw4+A8sB0LSp/F/jNeZ/EGuRhngI7wRglbcZxyvzk8eYa2viL8VdJ8Prp13411i00WJI1WLR9Lm82WSIBcJbrEmZtp3DKJ5Y6b1NeMeJ/2l/EHiOSDwn8PbK/8ADP2whvLtXRtevFC43zSAiOyTA5YtvP8AePSuapXhSX9XPdwuB6QWndnt/wARPi74Q+Fd+7eLor7W/Gcl19oi8N6TIDMwEnyvIVO2KM7c4Zt7AD5GrntY+NbeMkm0zQrK11Teyme3sIfs2jWzAAjz5V+e6cZIKISAQQWQ8V4z4b+Adw7i68VXcXkyN5raPZSM8ZY8kzzthpm6Z4Ck54PWvXdLs4rCCK0sYo4oUG1IokCqg9ABXyuLzKcpcsP6/wAz6bD4GnBXerKkPg99Y1OLUdevX1rUYzmAzKEhtvaCJflj+uCx7sa1fFXibSPhl4Yute1t2jsLcqixQjdNcyt92KNe7HB9gASelb2k6YVPm3D7EHJY9AOtfGPx08W+Ifi949BtbUx+FLWWW30hLyQwW135QId4yceczsCCV4AwueTXPQoSq/vJnFmmYfUaVqesnt5eZY8R/tB63rWk+II9d1Sz1GHUg0EXh23vSlrDC4/gSFB5kifL88kpO4HCkjiv8C1+GHxi0XVvh74h0c6H401BJX8N+LdOklM5uCqhLUxqwUsSgOG4kDSAlWwT85XVxf3f2S6k0G+06YRGO7/0dxFIyk/vl+UBeCoI5AK5HXA90+Gvh/w9Etn4jtIwPEekXdqlwlzBJZXMF9uEsV6jeaYxEoQqfMBLPEzBQHxX09V08NQuldrtvc+IpVajqc9V37319SPSfEXjr4Sm/wDAutXWqafrlrchNeTS7iPzJLUFJHhZ3DIzIvMbgHBcnPzHPAfEa1XxVbXeswwtbtcSPdCNzkhC7FQccZC4zjjIOOtT+LobnVvG2swwX0Orazc6swjur24ZZbsySu3mZOBj+Ji2NoI78V0Hhf4HeIda8Q38usa2fDtrNNLBa20gaVL5QzRK6BmRVjZll2N95vKkIGFNee+bl50+VJ3/AOBY5ZXq3fRbf5HMfBz9nzxP8Z9SksfButeHYfENtbvfRabqmpfZridUA3+WpUg4B5LEDGfQ49P8MaHLoHw703xJ4wklubxNRkl0uysUgNuLhIF3yyrsInigMcQ2ggO0hG4rklulaFZ/Dvw/qWnpf6Zqvm6kL86lHppt7i38qCSBhHcFyxikEsgK4wdmQTu5w/jT4zl1mP4Y+C9N0/7fdahZW8rW6ZSSPz7vcsSr/CXSKInP8Lfke1eLl7Ok9Va79enyMnVVTkp0lr1f6fIwvE9pP/ZN7KX81raN7u4liQIoG9UDBRjA3OgxgYr6V8PYl/Zv0cAHDeHrUcg8EOp/p0rx+8sYbPwR4o1UzR3EGqxHQbLAwlyZXDzumRkhFQfNjgmvY/Dkccf7Punxw8Rx6LCqAnnAkxzn6GuWVP2VOMZ/E3dn3/CqaxEr7/8ABPOUXe/IwM9OnFeU/FPSpZvEcj2kT3E7QrI0caliERclsAdB1Pp1r12NAZDwAc/nXmXxdikTUv7U0+21CPybVNLv70Ze0LyOZY0B6RuVTlP4gM110Y80z7Pii0sEl1ui58PbGS+sorEyZubq9gmEjP8AvHKEhmBPPyyYyO+DWX8YPi29xffEC00++Z7bX720tRbqNojhtLYCU49ZJCFx6I3tWr8II9NvfFunrZ2Qs721tTFNMbkD7W7SRqCLfkoFwQXZiWLH7owK4z44TjxT4tuILGeSVbO5uSsdxIzuVaRgWLMcgcZVeeGxXWsND26nNXsv1T/NI/LfYpQjfofo5/wSLgNv8IvGi7HVRrMQDMpAf/RYskE9Rkkcdwa+9ByK+Hf+CVMTw/C/xorO7oNZjEe992F+zx4A9B7dq+46+gpNSgmjoTugooorYYUUUUAFFFFABRRRQAUUUUAFIaWigDzP4+xCbwIq4BIvIXG4ZGQSRn8qp/DjxHbeMdGj1OFfKklkK3EHeCXHzIfz4PcEVrfG/aPAshY4AuI+T+NeKfCbUZ/DviO1jgOYbydYp4ifvgnAb6gnIP1FfK5hG2KUvJHr4aX7lo+av2+LWOz/AGiZzEmxZdFs5GGTjdumXgduFHA+vU15R8Hxj4g6cT0CSnj/AHDXrX7frn/hoyZcfd0SyAPtvnryX4On/i4Fjx0imI/74P8An8K86atWkl3/AFP0rBL/AITYf4f0P1L+DcWPDG3LLtSAfLx0iWu2njaIZS4MbN8qiVsqT2685rjvhJtTRZ4twLqYzt748pBXb3lrHeWksEoJjlUo20kHB44I6H3r6ChG9FW3PzPGaYiV/L8keV+JPi7JrWheI9P8K6W+seJtKneyvdEW+FpeIoABmhbBLLlhtcD17grXzP4P0HXLLVtTufEvho6FBeXE13cQSXccwFrcIFnjkR9rh9+XyvA+Y4XBxU8dfC6+tvi14i1fQfFMF/rmj2QYxadqkkGsXlmh3GG7BAaVyAm2RQ4HkjOC2T3fiH4jajqvjBfh14t8L6Ql6+jq9peNO+q+bdeQ0kDS+aijbwwDsDtk74Y181iajrv969nptbyJcIcvvK1mZfw01fxRH8LvA0tpqkugeDdK0xra71GS4VPt0mSDJbW7MvmoCQA5Yq3JAbg1W+EnjK7174h3Nt4JtZtRubqRo5dTu2Hl265xJN5UQEcZ6gkA5Zu9cnrniO9+I58C/DzQbyx1VdG0C0kjltLiOMKGhiDCVvM2LIpVuNwx6ZIFfRP7M3wi0fwDbXt5BfalLq8q+XfiaeGSCQg5BBjypx0zuz6ivOVOeIrRjG6Sa1f426HHVjUlVTirRWvmz2nSdLaxt4xPcy310B89zNjLHvgDgD0rQMixRF5GCIOSzHAFef3vxu8Kx301jZ6xYXl+JhbRwrcqMucbixPQAkADkseACeK7OO0a+SOW4dnQrkQDhB7nuT9TgelfW0K1F3p0Hdr7vmzZ66tjYryW8jLxRbASQPM4IHbIHr1x7jNTiFzyZWz6YGP5VZVdq7R09B2qvNfW9uV8yQAtnA7n1OK2cFFXqS/RFXb0ih6qR/Fn2IFRkEs/XqP5UfaomdcSAZ6Bjgn86VPvP7Mf5UnKLVk7larcp2Eokt1cDAbJ/M1bD5XrzWfofzaPaN1zCp/Sra8VyRbil5o1kk2y0j5FTo2Kpx/cFSK+012wnZJsxlG5bBzUgPSqiS7jip1fFdsZKWqMHFompQMZqMPliKfnIrVeRnYXOO1MY/MMUpOKT+KpbEhQc0hOaSkJ4PeoGKOtec+Gpgfid4/tzxvvbRee4awT+q16IpryWzkns/id43uWikjiGq6YQ7IQHQ2saMVJ4IBY5xnoRXNiJJRjLs1+p1Uk25Jdv1R5L8SpF8PeP4tVcBLa5Z9Mu26BfMImgY/SQyJ7edVO+jGy8U4wUYEfga3vjpoUusXHiXTbeTybmW3zayHpHcIS8LH2DpGT7A1xnhjXU8beCLPXbZjbQ3tn5yjYJAAV5VlJySDlTyDkHmtcur8sp0n6/wCZyY+lflqI+vLTSrfUNGu7G5jElrdq0MqdAyOm1h+RxX42ftYfDq58I/Fq+muljjl8RTrPPfPbKzR3dtI1vcyKVAcbmXziq53JOvfFfrZJ471PwWAvivQZItN4I1zRFe6tQMdZosebD9cOo7vXyz+2/wDDNPHt34Q17wxdWl3Z6nq9u8l1HE93B5Uxjsrp8QkMwCvay7QefJkPY12VKkJRkn0OHEUZTpaLU+U/h1+0FrHhvUNNsdRt5PFPhy+kO2y1HVVu7sKwRBIu9kjgmxHIgZkVsShmDNhj1eiePfFfi7UrfUPCuh6vbm+ntrWx8MaxOTPcvcTzrItpdXMUpkjijUMZiwCbW+U4XHq/gz9hXT9Al8z4iatpE2hRNFDb6bYyPpcF0kKeWl3cO7eb50sY2vFGVBI3ZJNezfGfXbDwT8FNOvvDVu1j4dsJbOW0t9KUIRbywyRFVB6lWXIznPAPqPz7HY2jFTUKanbVXWja7PrY56GWObviHppov1J/h3+zlb+H7cXvxLt9J13XZ28/zdGSW0toCBGrJ94FyTmQ8KoZ32qBgV85fE7wRoGufFvxZZXWl/aPDOlajdAu5ZI5ZFDO0Il+8x8wkyEMD83J+avs34MfE+w+PHwR0rxDBJ5jujx3e9PLYTQMUlJB+78wDY9D1r5y+H3jHwD8XPDGr6Prml2I8Vah4m8Q2mlzTI8c04WZ7hZGeMb/AC0VwHOfl2dDjFefistWIw/tIPlm9U1o07NW010/A9KEaVFqEIpR39TzM6h4L1Xx54NHiW9bw54X0sDSrGC2RXNrOIxulcO+ViVp3AbDH5skcE19b3vguz+G6QafpNtcR20u2RnnnEjyOx2liRjptA465Br57+O/wn1qx+E+t6vpetRa2LKyik1HTNb+zX06xQGJWeG7hjGZQnlH5l3shxuIOD6H8A/GNx8QvgtoUN5fR6tcaM8+jLqVvJIY72G2mURzAyJG+dpVSGUHKnjmvTyTL1g5KU22ktG/xv8AN3uYc0p1Je6r912/4B6BqOmzavZXVrcNJtk27YkPmfMDxlf4ge4riAr6DdrpskculzBS0MHnyrFLGpxvhBOCBxkDlc4IHGfRnQGVo4zyo2uVYHb3/P8AlWT4ssE8R6dHZ36POlqwa2lb/WwsOjo5yQQCRnoQSCCOK+mxFSbcZ0VdPrfpvfz7Gsdfdkc2ut3sRAa/u0+kp4qwNQu5WydSvHz/ANPDn+tYEiXWh39vpmrOjSTFls75I9sd4AMlQMnZKByY884JXIziXesUnEi46dMf1pxqSktbpmMlyM6/wTo2r+PbvVLW01T+zLqwkCtBqLM8k8ZA2zR7GwYycjnkEEEDjPVH4L+LhyfE1iP+2cpx/wCPV5daahcWN5bXthdvZ6hatuguYvvIT95SDwyHoVPB9jX0D8O/ivY+OF/s+6Qaf4gSPc9rnMcwHV4W/iX2PzL3GOT3UJxl7s9ylGMtThbj4ReKYrqCBvEdiWuGYR7llOSo3Hv6Z/Kq+ofCjxJZSGGXW7GSSSOSQbfOUMFxkex+Yd69FtdQe+8baTaKWIim1G5c7uCFYRD68ueO3FaPifbJr+mIzhQsV4xycf8ALNOfpzXc6cbGcYLXQ8Iu9A1bTdWlsW1S2E6Fld0klx8rhf7pPfNUJDrNqIfNuXhaXcfLEm4rhiMnggg4yPY888V1mtOJfGN/KSD+9uFBB6qZSc/oKwNWJNyvA2qAAPbmuiOHg1c8mriXTbSMW7sL28ZUmnkKsc5Fw4w4wfwOMnjjjFRnR7iIsRdXGW64upOe1Xj5m0oXKljw3dWzkH86ILgzxAlTnJUg/wALA4ZT7ih4WBhHHVDHXQTEQ8QaJiS3mIyo+cj+NVDen8XarZ1bW7IRpHrF5HzjEjR3I/HzELf+Pd60FBOD6ZFcH8W9Zm0610ewsbprbVb+aRoisgUJDEAZJG9lZo+DwT1rnlRVNXTf3nZHEuejOrm8Ua3bt8063pOfur5DYABPB3A9R6dasQeMr2OK4kniu4EijJ3tDHLGWyFChlDDdySAcfdPpXOfDLxdo3xRjmtdP1nSL3V4AcLb6jGPMkVtjKY87k3A/LuAXIwpOa63UdHm0/QtTE8MVnI0kUUkc8iibcDvVUQEknnJbGMAgHqK5J3tpI9OhSctWtNTOPxG2tsa7ZSexiUH34IzTZvHkTMytdXCtHtJItVGMjjBIO4ViXljH8vDMGODn5v51jT2EFvdo8cflM424jcxg4wR8o49fzrmcqi+0ReO6R1cHxHtlnC/2jfSPj7slkuMfgozU83xIsponR7i52suDixwentXGfZ5RN8hG0g53IGP6YqOITTXUdv+6kYuo+SblfnA+4R7/wB6uN1asU7SOmEPaNWR1niD4kaHqrWCXuoaj9oTzLdJGtC5l2qhCcLztDkgkk5IAPBqc/F20wZrnUdQuwqhRLc6WxcBeMccn6nnvXF+Pvhdaahfadqd9NcvY2NtJataxPhI7pnVnkmWMsQd25AGIGUAIyBmNZd9ulmrLNDDboYJI3DErkhgeTyDg/RhXOp4mM3zaeh24jmpNxnv+DO5b40aSquXubtQhAZl0tiMnp/nFVbj4/8AhO0O281ea2JYJum0a5AySABlUIySQK4ea1G85T5hxgiqd9pltqVq1vdQR3EPmJKI5V4DIwZT9QwBHuK0WJxGvvHn2jdHReIf2i/hiLVZL7xpaWsTyi2DPp92uZCSNhIiOCD19MjPWp5viH4Q8PJcSXXiNbeJJtjm40q7YRsW2bfljzjcCM4PPfkV5rq/wt8N6x4fvtDmtJItOv7Rre4EUoz5jSGQ3CnHyybliOef9UueMiti/wBMiudF+wzK15aOFikjuW3GRAMYY9zgdeOeetOFaq480n7xN2tDrtL/AGhfhqjEx+O9HkJYDDw3OdxxhceWD6ce9dQfjH4ZQ4k1azXOSDNb3GMdzgDj8cV4lqHw60HVIrBLrTttpZAFLWOUlHXkeW5JJZPn3dcnaB0rormEu0I2BndXztxkkenvW6xFdRvch6s9LX42eDzbS3A1/wAOiCJGkklkeaNUVWVWJ3Y4DOoP+8Kli+MnhZ9Ck1uLVtGbRF3b9Viab7Ku0gMTL93ClhnnvXybd6u93LraXUE1iWuJdkVwxVSXX5iAOdoJJ6ck17R8JfG16fh/4fh1xbO+0nT21LS4dLtISZLm1dZI0g+ZgsrOrSY2gEbORxivEed14z5OzV35N9jveFirc27O4vP2ifh1ArLP428JR4BJB1B+B788fjVKX4++ALaAXcni/wALxWgjSUTSXU/lGNiVRg+3bhmVgDnBKkDpXyx4R+Hljrmp6dqeh217c+E7LVLmCCfWbURXOpWRizBOVfLAq4Ct0LckADikuNL03wj4xns44NUvb/VZ1m1K4vER7NYEnleJ4UAG1V81Yiq5BaMt/C4Ht08ZVlFuW5z+wppuzPreH9obwQQp/wCEq8LbTwGbUHTd3OAV/wA4qOb9pbwBB8x8Z+CFB6bteUE4PbIGelfMWm6MnxJ1u8tLzS1s/DulzYkaJWSXU5s8KXwP3C4ywXO8hQTjIql4x/ZZ0zW9Ym1ex1ue0eaULHpk1mksEYJ+5EyshRRktghsYPJrXD4mvUV5u3kcdSEFtqfYdr8VdN1a2juLG40+8t5k3xzWs7SI69Mg45Gae3jCKbnEAP8AvNz+leReAPDs3hLwxo+jz3iajNZ28kclzHCYllLXEkgO0kkYWQL1/hrrFI44Ga71Oo1rIwfKnsdaPE8MeCy2pUg/M8jKf/QaG8d6ZFMBIbAHGdj3pQn3+4f8iuKnYq+0hTG/r1DcYx9f5j3rKls0E7MqKVOM4QdRnknHPX9KxnVqQ+0UlF7I9Cu/i54ctVRJtV0Cxd/ufa9djj3/AEDopP4VK/xQ8PLKsL6v4dEh+YRvr0EbsPUKeT+AryPWdBsta06Wx1Gyt7+ymIL21zEskbHPBwRwR6jnmsNfA2h2i2ywaNp8Atc/Z/KtUUwhuG2EDIyCcjvUPFVujOd8i3ifQUXxC0WRAVn0x1I4MWsQMD244Ht+dSH4i6HDxJcWUX+/qkCj9SK+ZvFVl9hWwS3srebzpcyCTaobEsZVMnu7DGe3BPA50JtEt0kwtqseTna0YVgfcetEcbVldKSujOahG0uXc+jrXx1pOpgNYXlhqCZxmx1GC5GTnAyjHng8ex9Ke/iCIuR9lbkdPNAJ/CvFfhRothoEetLaW0dmr3dpcmO1QRq0gFwDkKO5bJ9yfWu+kka4lJIJbHOewqo42s3Zs6VCDgpJbnSTa/EAV/s55eP+flFz+a1Jp3xD/svUraRNM1BY7e7iLxw3GGZQykkBlUN36HBx1rnhcRoACpY+mKxvGV7Fb6JFIAtvvF0obIPzJaTSKOcc5TOPY0pYurokzWEI2vY+JNZ0CLwONa8V2WqGya5ea4GzTop5S7TttRJpFPkq4uBuAwSI+pxirPw5mHjHRtK0280zRr2OHURd3ROmwpPHYmHbtjlCqz7pBgKxbDKSeteialpVo/h2SG/s/ttmiK8sHkmYlUw3CDJYjGeOfSsXTbTStO8baAfDiadNJej7NcvppDgWjMsjyMQcLtEQIB+b5ugp1ab5rt6HzjxNSeupn6F+zFocun+GpNXV7m6iWU6zGkrfvyQxiEb/AMOMhWIHO0kda9ntP2AvhJ4j8P2V/BL4p0WeZN5NrqcUqDnHCyQn+dS6WxkA3DB6EelfQPglyPAugnBYNHLkZ6Ykx/jXq0dGa4bE1Jt3Z8meIP8AgnLoMDZ0f4j61CpzhNQ0qKYA9vmSZfx+X8K5u+/YR8Y6IRJofxG0m6EalkEiXdo+euBiNwO38VfbtyMzt0OPx9/8ajKq5YADcM4HAzXUm76M9F1XZNpHwtqXgX9on4Sf2MLXxnqczaxfpplhZ6FrM1zJNctG0ix+TkEZWNjkjAxzXpk/g/8AbZ8KOlxNpF/qskeQkyHTr2XBHPzZLYIOCM88ivrfwf4uj8A3l3exeFbvxPe3FzEkJtFjBsz5E7NI0khAjDLH5YwfmZgvetrT/jB8QviP4n1PR/C+naPoZsNMTUhJfNJdi5LsypEsgCRg5Rt2C2zIBwTxg8RyS5XqehClGcFJrfsfmprfx5+IXw71dNH8WfDPQ7DUrKQXP2G70cWMisyjDMsbJuBAGBgrxkCs1P2qdFkxHqvgDUbdmI/eaZ4x1SN+PRJZZUAP+7X0L8Rvhm/7Qvjv43+MNakt7R7Lwab2xNvK4WyvIU8plYBhv4tp8HJGJR1wK8h+HviM6D8MPC+vtp+man4YbWr3TPEiS20X2lZ7pEFskYK5IS2tnfcDjdM69cleCeMlzNqKa1666WOdStt+fZmfY/H74aXTwpd2XxB0l1k3yImpaXfGVTt+QtcWZYDg4I5+bnpXT/8AC5vAF5Isuk+PPEmgbdrQQa14Us9RjhYHnElq9ux46cZHrXtXwt+DHhvw54W1bQ9W0DStSudN1q+sDdXdhHJJKscxRMllz90CrGvfs5fDjxDFuk8H2EDoGI+wySWgY4x8xjI6djg4POCMg/SUsA8RhliI9Ve36HlPMqcazpTvo93Y88g+MGkatpWg2rfGbw5e/wBhyrcaTban4d1OwisZYwViaJxcytGQPlzt2gdiOK9g0b9qDx9q+mos/jX4Xa5vBMlsmvggYbK/6yyjVjwDjcMfrXmWufsefDmc201mms6XD8rS2/2wSnb/ABAsykg9eRx7YORyHiv9jTw9pd1YPZ67qNtp0lwILye5iSZrYvxEwI2gpvwpJHG4Hpmojgqjim420T1ff/I3WY0U7KW/k+nofXum/tSfEgwKW8K6BrMoQsV0nWbGXOPTF4WJPoEpI/jx4g0G4N9p/wALNd0WR8S3ENms8tnNnGWeMW5RT1+ZGVs9dwr5Bvv2GryJmaw8YxNs5/0myaMqfqrk1ln9lv4o6E4m0fxVasV5VodSnt5Pbqv9a1lltVfZ/L/MtZpSenOvxX5o+4vEP7XvhTVLBU1PQvEnhzWLb99bXT2aOLaXHBxvV2U9CpUbgcYrznWPjN8PLkJcW+r23h+S5JlubW6tZraG3nzmVYndFVlJJYdxkg4wAPnEaJ+054ajaO21/V7+FgMxJrMV2jD02SHn6YqvN4+/aH0KWWXUfDI1AuFWWS48NW1wzgchSyIScc4HNZ0MPWwtVVYxYsRUo4ym4Skn6NH0XBrXhbUdVS+0rxDo638+1WazvYnW5HYSIG+c+h+8PWustLZrld6leRhWVw4+qn/GvizVfjrqc0jf8Jd8F/BmqyiQSNcXfh5rCfdjn95EqnnGD+VUYPjT8MpJCbj4MQaJIcZfw14o1DT9vrhBJt/SvVhjZU224Wv201PIllcJpWm9O6/VM+4QsnnSM3EjjguOM0FkBJ3PgcFMd/b1r46sfjJ8NSc2+u/GHwm2flWz1621SJfoJ4t35mt22+MWnLzpP7QutWzdfJ8WeCklU+zSQSfrtroWZLrE53lMre7NP70fVZfCDaw2DIPdialhfckcTyeXtyc5x16Cvmey+LvizcDp/wAWvhPrpXj/AImX2zTHkHsGiOPzratviX8S7lT5XhvwJ4lU99B8bWgL/RZXU/pWn9oUZ6O6MXleITbVnfzPeJdVhtmZBlWQ5IB5f3HtTDq8SToUBUt90sMH/DNeRx/Ezx9ZRh9R+B3jJ8EIbrTPK1GP6Awlsisy7/aU0DRwRrnh7xn4cffknUvD1xGA49SV7VpHGYZ6c35nO8vxq+zp957jJK8oZX2hkG4qfXP8PpTmJT5mkDgfeRRuOPrXimmftW/CTUVjT/hNLW1P8SXcUkTE++VrrtN+Mnw/1eVfsPjXSJ4m5Iiu1BH1z0Hua2+tUNEpr+vUxeExENXB/ieghmDrMkYRCuRHuySD6Uts6pGU+QsuSSW7HH+Fcza+MNHuJiIdYsbiB+RLFexk8++a1pNRT7EZrAR3s6K22GGdN7tjgAZ6moq1KUable6Wun9aiSqQmrI054ni2AlY1ZtwXOA5/u8/05qK8KRwzvMJEVEMjpEMuygZwAOSfasDUNXv0urmwv4brS/LZ7qNpI1aMQjI2nA+Z13hhgnJLdCordjvLCSz1C+vJ/7OggIVoLdjIN20AeQSCBnIO1z/ABAgnBFfF0uKKDrOEouHn6Xs7eZ6MsFJxvv+AzQLe98Q21y0enzQG2geeVfMEgjVQCwbhTkE7SACMg81GWUFxuZYt27aFG5Tgcj8Qfzq1I93YzPAHkEMttua3khKAYmGx9x5J4cY6cgkHPFXzIJkXyMggfON5di3ckn+Xavp8vxTrqU+bnjfR7bL/gnn16cYpcqs+v3kiSOxk2srlxg7uAvvQ84iXyndnJ5IA4T6e9QqMKFdmIP8b84FLuZCGj+ZwTnB+Uj19zXsOd3c4Ve2qJg87wkqREpxkg1JHE4iDZDlTnnkH0qLZGFj6TZJZkBxj2xT/tKPH5nKMD93HT0xWbbk9Dqgov3pPp3FW8kuJHZlQY424+Wq4eO3t7ia4kWK3hQyzeYcBVHJJ9sA1ZD4DyqpSLjJYck+lNisNNu2mk1uaO2tFtLi2bz5TFG3moAuXAJDBlXacdyMEMa569R0qUpxWxpTpKc4xlLuZ+rTT28llp0e6HVppCiWl6BCkgaSLZI4OSI9shBYDLNhQCQxGRpGr3C+IrO1stniECxSO4tYW+e2kt1OPNklwsZeZhFEoO4q5CAc4zdblt7678QgamvhSzsUa+NzctIrlS/lXLyByXaXEC7ImdjHuQbc7sR/Dq4m1JrmfXPDF74skt71nvILDVIYrOGKJp3t7dJHdWvWji82YoSCrRx7juOB+VVnUxNe822fUU4WlywVkdHqniS6h8MCKDxfaSTG7m1XVpoLLyLW3kRxE8MkimQZ2xkRxkN5jAZXjNcVpcVidYtbabUTLHqNzMsyRu5W2iWPiaOQAsQnkbGG0SKJ3IwcV3fxC05vFmpeHp9O0a+ljd59Ul0fxdAIBHNDBGttHKgbdFFK0jEFnwCzl/uKteIX+n6v4o0XwvHousxXVu11c2sF/pliILONDFI9u+Ey37y5jkkXzGTI2CTIkwudej760v2HWjKM9Ff+kdxoXiCXVPEuu6pCuqeIoNIjttNt4tPlE1nY3UcyB5InI3whGuYJNixuQV2sQOnu1r4h1H4AeGNajudNdU0uHyreCW4d7d7W3tXmN2GbAaaVisbKo++D1FUvAeleEfAXhCeDxMNM/sHX1S1F2ITHez3t2Va6gkMGPNXzY2YzDGApX7sWa+fvip8Wn+PPxcs9Jt7mDQb+aU2Fo+sXaG1s7a3LNfyzIh/1cke9SC5ByELZUgepCMaUV3OppYdLl1k/6Z3fxHj8Q+K9dvZbUWHh/RU8Of2TdNeXUhkd2QvGVBJEUSlkVs/6wFjyrCtPU9WudM8QeQltLqaareG4uGJWGOy86VEVVCqMjImfHXg5ODWNZQeFF0iTQbSx1A+GIJYrO1vL6Q3LXC2yRSLI7jPyufmG4DhsZGQq9s9ztjzksCctxtJNfW4GhHl9orqT6/13PExM/ecZO6/rYf5kkMezz3MUYxwxyT61UuJA8xLqbtwhG9x0BIJBJ7ZAOKLbUre6uLyKC6tLmW3dRItvJuaL5RlX9DnP4Yzg1XuNSK6tbafFFcBpGEtxP5JMKQbJSPn6By6IoXk4bPPNerKtCEVLdPT5/I8uNGpLS9ren6lXUNH06+Kx6hpdncBsbkntI3BHYnKmuD8QfAr4avLqN9q3gbw9do53JDaaQiyAkcgGIbnZmyc9Fz2xmvS97XCK5VxgfMFOR9N3qKGb7N++SJ324IjXB3t2wOx7Ek461dVQceaaWhNCpV5+SLeu2r/Q8i8H/sz/AAw0/SlutP0GexnuZZHP2PWr5fI2sUMSv5qkhSpGehIJHBFamofBvR4bAW9l4z+I2nREnbHZ+Lbt4tpPQLIzqVA9jXcatrH9n+TaNbxnULuCSeKCN42DbMHZ8zjsclsbO27g1l3n2PUIpb66kjW1VVMt094UtIxj5jlwC4Y5HVR6b818TmGa4ejH2dKK06tfkj7vAZdiaz9pWk15J/mzh1+GHjHQVvF0T42/EHTXnnL3Mup3NpcwtIQAWkcx5eTAA2gO5A6AVxHjO6+I3ws1HSZF+Oe1boF0GreEbJ7m6kUYVreGEmWUZ4GRx1JHb06/8R6nqzCPw5bLbgDYNe1KEfIg/htrYqBj0ZwF54RutZugfD3T9K1CbVbhX1PXLjJuNVvm865lz0Bc9AOyjAHYCvg6uazcvcf5H21HAQUVzo8V8NeAPid4ktrzVbweCor7UXfzLrW7LUI9SuEzgNLJBKzKSP4dxwOOK77wzovxE8BWM0OmeB/ha8bndMdN1vUbWSZj3dpwdx+pNenC3UZUZQYxkVpado+9VaUl8d26+3+favOWPrVm1KMX8jveFhDZtL1Z5yPEPxNkG6b4L22pjpu0nx7ZY/75lizWvpvjvxhZECf4CeNEIHzfYdU068/Lay7q9QtrZIkCgdKsxQeY4Crkk4AAyTW6lSjZypRv8/8AMycZtWjN2PG/HHxW1TUPDdzpA8FeLvAupX8iQRz+JLGKDdBgtcSQMjuGZFCrz0aaM15VqsjX8nlNxEsZgjT+GOPGNqg9BwDgdcZrsfiJ4oPjb4xeIWs545vD/hHT00KOUOcTahLIJbjyx0baImRj/sL615v4vv8A+xNFv75yyi0Qzs0a72C7lUtj/ZDFj7Ka+RzqpVrYuGHp6RsrJd2z88zOpKpXlfVLRHgN1HLpDXxWcwSpK1hJbMcbonVxwD1AKj6fKaoaVe3FjDKVuruygkiZZJLd/vuucL6Hr0ORzmug8YXmn6tq2rXETLc2luz3X2iBfmmggfymkTnB34ZgemAOmareM102DXIbLS3i8s6bbXV3axqwFtO6AtnJOWYBWOMKC+BX2NKjV9jz1FbRHiU6U732sY+noUh1XVGuS19aRwywNM2zLPNhj8oJbgenfOa9Y8B+IjFdatcvcBLKGwsoUuI5N0KtFFKJ5S2MtJJLPIx4yfMb2rM+Dktna6J8QLrVNCtNW0jS9Ca+vvtpbY8jSRxWMGVw2XuXRiNwBSJwQc1J5S6l8HdAtxtEjSXcLbAqjLSZXCjoPk9AKuu5KjqtP001OvE1VTpKHWRf8Q31nqHhrVLyN0l023WC3kBfHMisQnBzkhGyB0rA+GuoXnjv4o3/AI112++zLY2oN5cWsABit1VYxHGi9MjYg5B5xnk1x9zM1p4FWCRwbrUdUWRoVYMypDG6fMM5X55Gxnrj2ra8MSDQ/DkNoHZftbB7sA4EhBygIHUKRkZ74PauOnbAJzhq5PY58M1Fa7nS+MfE0njHxZBfG0Gn2e5IbPT0yyW0IUhUA9Tgu3qzHr1r3/w2xf8AZ406TBBfRhwT0/fsB+gr5d8RzRx6j9nJxLGUkCjp14z78Zr6e8E4f9m7S++3RQv4iZ+lSlUk/aVPidj9E4TX+1y16fqjhYT3HrXnvxf8aa9dWn/CC2EN5f6YGh1Saztk3kPnCtjBx94jOPTOelehwjBA6nH4V4p8ZNXv9A+Jcd3p17dWFy2nwBZbaQqSAW+U46jIBweOnFeth52kz7nilJYFNrqjb8GeF/EHw+urbxVLYxeHNEsroyy6Nc35knKs6oHXc/zybgpZVjUbRkVwdxr9xFql5d2FjBBbajeSrFkRiTc0hfaz47GQAuRkhQM4GK57WNb8T+IZkR7y81eWRsBJpyxBPHGTVSxuri1njuLgMYomEgiY5UuP9npwa9Cd5++rW7H5I60ktNbfefrz/wAEu7a5svht41hufKBTWlVRDIXAHkJwSVXnOegAr7XPevgf/gkHez3vwh8cmWaSZU18KnmOW2j7OhIGegya++D3r1aEeWmkehH4UOooorpKCiiigAooooAKKKKACiiigAooooA57xdYx6laWttMGaGScb1VsbgEc4PqMgcV41/wiz+FPG+jq0SSaXLcq1vPHGQ2c5COACuRg8jbkY44Ne6arGJEhz/DJnPp8rf41l28CtJHuUNtYFcjOCOn86+bx1H2lddNEehRaUNT83P2+LpLn9o2/wBmWMWkWUZyMYP71u/swNeV/B0Z+INoR977PMB+K4/rXp37ej5/aW1cZOBpdj1+kleafBD958S9OXrmOT8uK8qV1VlzPq/zP1TBL/hOpr+6vyP1H8BJFeWuo2UVwLPUY8S284VWaMGMJuVT1AI5B45FeSa7+1DrPw2+NsHg3xXb2KWVxaxGS8abyoN+8ASW/GQXVmJikI2tHgOcjPq/wx0uym1a71IzFdSgT7N5aydYTggsvpuBwfbrXHftM/Bj4e/ET+x9R8VTXmgaysv2az1/Trcu0R5dRKdjLsDLuBkGByM4Jz3ctWVBShLlafff18z82xlvrM4pX/pG1baVD4wbUfE0muad4g8NtloLfWtMjWTTiv8ArFW5AB2fUEgj71fLP7SfwPXwX4ZufHWlXNzqWjtItwi3uuPewWQJ2PFCuN0kcm6MAjlCmDgHI9V+EXje0+B2r+JdE8Y3A0OxNyJrBRCZrfUrdiR9rheOMqqsckxAnYXIOOM7Xx48LaLpdjc69o/i240drix8220PTYh9iuh1MkgjQkBgQPMyF4AOa8mcoTg5Ne8t03+OvR9jFSveLX9fL8x3wf0qx8DfCmx0nxPqemWZ07SxLPYWCwuIsx7p2lKjDy71Zt2AAcAAkZrx34t/H/TvAD+JoPBV3PcavqcNrY2zTQC2+RVzNL8rxssgVsZKbSSpzwcbHjbwRd+DfB3iC3+12732rOtxpo1CYpLcRAIbhZhlyYY2LsCFB+deOcC7+z3+zt4V8d+ItQ8Tavfazq11YSRwpa30SWkEqFQSWtwCWjLburkPgnAziuN+1qzjStbtr/XQ5a7qydlZefYr/s2/Bu+8P3aePvHBt4bezjae2mu2jBkZlb5gm47Xyc/Meo6DrX0t4L+LOl/EG309NCaS5u3torm9EaHZaKy52OTxvPQKOnXOOvzd+1DqVrqeoXPw98JWFvqovrOBp9PsbKKWPTlgn3eaqrjb8rjccHapycV9I/BLwzP4Y8A2EVxcafLJMPNEejosdjED0WFVGMep5JOTnHFdWXxlCs6NPSOt3/kZ0qcaMeWOqX5nSxWWqaj5x1CWKzgclY4bNizqvYs543fQcdj3q/a2EVqMKZG4wDI5Y/SrZHAA9KpQ6kk9w8MK+aFTcZz/AKvOfug/xEYycdOK+mUKdN3lq331ZteVtCwyDBB5HpWbIgs7KYwBY40EjBAvygYPAHarM9+wKpDC9zITglcKie7En9Bk1malNMNEvn8oZEEvV9vPIwOv51z1pwe3b+tTWCfUt6QuzSbVQMYgQdf9kVMpzJUVoWhto4zG67EUY4Pb1BqUfMwPvWCknGKRr1ZLHjrTmPekAxRnIFdS+Gxn1BWw/samWTBqtjLVKDkCqpyauhSRZWTa1SpJVMMc5pwfnFdUatjJwLTHJOKUHgVCrhh1qTdxWylfUzasOz1puck0m6kc0rhbURW5NYPjNDLpYXuW2D2LAqD/AN9FK3C3euf8YyFdIZx1TLj3KDzB+sYrlrNKnJM3pr30eK/FW9Fx4onuQPkubWK4UezRA/zzXz7F4ul+G2hw2M0mpNbXNwHgkg8uXNs0IDARyAiR450kDAFSRKnNe5eOpUe6sSWxssJrMEdzDPKi/pt/OvF/EnwTuvireeH4rrUpNK0zS7a4BWyjMl2zvNv3A/djCqq/Mc/SvjsfiJU3zQlaT27622sbVnFU3F9vyPc/DX7Tmv2+hS61PY6f498LwsqvrPhwm0ubH/Zu7OUlom987ffBrmdd+Jel+JfFepjwf4c1DQNXSOKVY7PTWm1K8llyruIVbybUqhYfaJsElhg4yTxOlfDPw94QsW12bUFs9PgxDNdpqAjd8HI8/UZSsO7ODiAMynhF3fNXpba1L4F+Gl9r9ncWHhfSNPjN3HZ2mlyLHqJO3BElwvnzuS2DLsXJdSWxk1g8yxleHvx922z1v5p7r5nnx0RyPhPwUfCvgyTWXvrrUfE9rqMtlqd/rNyl7fx7ozJG/nKoXzCFRWZc5wArYBzb+M93ocv7LXifT9Yub1k0HTtIbUpbMo91DJI9tOkib2ClsuWwzAHn5hnNbmuwRWWp/EOwilY2Wr2+karZ87syz3Mi7QR1yMjjsteZ/G+CWRvF9/p+m6hZ2Or6pZweZY6nFNDqX2EbYVkTyFkt4wil2G+RSFC4+cVyYWMWpVqjtFavXTd6+V9BVJatR3scz+yr8Qh8Pfgb8TjdzpJZlV1a0a2YCOYXUL2rMFyWi/exR7kfBVt2Cw2sfOv+Ex0bwf448Xx+GLuXXbz7Lp9ppfiTUUw1u06ym4u18xd8asWQkqCWCjJbPPo+hXFrpvhjWfE48Y288lxdxWHh3RbKa1Nxd+RcAFbe0EDkGS6DbWwCEaMsc9POdK+FEviT4j+NV+Ibtp2qakk8817Yy7W0mWyZxJ8oYpMnz225FGdsqlSCK9atRdalybLR9UlZp7p9bHz1fFTa/d6ev3HpWq+JX8E65ZatceXc+H7FoPDPjqwtZBJb3ejXatHbXwZT1tzMV8w4JieIHBQgei/s4+HZfhJ4Th8HXF39qv8AR9R1SKSVQx84C4+d8t1zjvwT04r55/ZvudF1vx54l8Oa3LZJp3i/Rn8Nwi7GJHnn3JGEycndiXO4nonOQK+g/gt4n1S68LaB/b9kh1pbJNK8Q29xEjSSXtq7WssiSY3IWWCOT5T945Ir0KFZV8Om43tdNb3VvxO7BtuMZ31PRvCmmyaO+rrs2QT3fmwj5fmUoMt8vqSeMDpWvN84Oaq2zbYVG7eeOW4Jqy7fJknJr2sFQpYaiqVJWS2Xa7vY75p3uzmfFkcF9bG0u4EuLZ8O0cgyNynKsPRlOCCOQelcZFcoJ0srqRWlkbZBKQFLk5wvpu/n2rqvF9wIbhFB4MW7Hvkj+leSeKLyO6YW8saTxSna0UgDKy89Qa9GNGNSnZ7nhYzFPDTTeq7HbtAY5jG5ZHBxg8VcgBtpYLiG5mtby3cTW9zFjdFIOhHY+hB4IJB61yOh+JIoIIrPUZt0Ea7Uu5pMlABwJGJyfTd7c+tdK5aP5JkZDgYI5UjsQR7c15c4OErNao9CjVjUhzQeh7J8IfFtv4j8SWEFyDb6zaWl60sZP7uYyzpI0kRJOQTnKHlMDtgn0fWhDP4htIZERkkhuYpW3YZNyJgD6gN+VfJZeaC4tri3na0vLSYXFtdR/fhkAI3D8CQQeCMg8V7B4a8fv8Uba00e9gjtPFkUiLOkL4gu7cOpa4iz2ABJTO5GOOQQT6NDEc/uS3NV8Ohn3dotnehFYuqLsDE5JA4zXO6jMPOPGea6LV7hXv7kpwm9go64GT/hXHX1x++bHTNe5Tloj5rErdsl80Hnt1qEkxSNIkZcOwMiRjnoPnA78DBHUjGMkYMcUpP4VOh75ySAc1pJ3WhxUrkkUnyArhlPIIPUVjeItIsNctLhL2yhnMkPkGXbiTyw27aHHIG7nGcZ6itYYXJAAyc/jVa5iWQHvjkA1wzdlY9SCTZ5n4L+Gln8P/HyeJ/Dqf2VqTxSW8k8SBmaNyCwyR1yAc9flFe2RR217pl1qGq7LzVNauGgVHd4nUNKn71BtZG2N8/GDxt5Brnfswj56npg9K2pL1Y77S1mjhvIbFc7JwWV1dQ/lnr0BVRjptHpXBKFj3sHW5W3N6EF94ds9KnUXtxeTWytHAZ7JE3pMRlleN/ugYP3ipyRwc5qpqnhq20xNKutRtp/9HnkjuYLc5FyAh3bWUkZXOSMjIUe5NeO5lTUWvBK6XLSMzSq5DHcSTz16k1q6d4r1DTrmFpLsSLA6tDPcW4uZIOMHYSQ2DwMBh1rDXZo9mhiMM58vKk5aLstVYzZfDWjjTZ7yx1O8mPniK2e5tDDFIrEnBdiM7VHLD5RjBxkGm6prmmeOfg3pd5ptndGKCSBTDcoDdxpyGMgGV8t1KEfMQQ6nOeKtfEYJff8JDu0cHWprLy4nfcY3ILb18piA0citgKSCpGN3Ga4N5F0jw3faBaSXdj4cSA3klvbySW8uZHVSkwRivmhIQ/7shME5UFjnz61b2TlF/DJNbHRKcKLqbLS39I6XQ9VS2WTTLtraz0SSQPdwxwGM3W1w4V2QElgQdpPTpnFYmraIsbRSwf6fpyvLCt3tO0jblRkjOfuHoK2PEGlLp1haXi3dvN9u8w/ZfMUTQsj7WBXhsZBGdvVepyDVa3u5jBbReQk1qIv3kIUJ5nzAqzMuCcE9T2IB4ArPnsrP+v+AebDERr0+SruuvXY5p4EU7RlAD0ViAfw6fpUckLgAhtxB/jH+GK1Lsb5Xfy1TLZ2pwF9h7CqrRgkjH3e2KydR3scPIujM/yZcDcqn12t7+hH9abdKPKxsmQknBMe4Dr3XIrR8o+YvHqKJlby0x0J701P3XdEW10ZQwsrvtdWJ2jAPXnpjrSXsg060kuW2B4I5pFWZXKlucAhPmOT6c+461caLzM7l3AgAg8jrUZhWJWKF4flbIjkZAc9cgHB61q5L2btoSviTPA/BFvqXizxHcT3d3dXF5bWUMk0eoZmlMDFVR0kyQxUoPlbJ+Q8k16hFYWA0yPR0h3RRGX7TGwOC8sjSuvPOAzkfhVLWfCc3grRtQvNNksYY9QvVSK3jEkEnlfLJHEGVwvysrs5KtlWx9djRGN14R0a6kglS4e7/wBKuBNlpHaKVmxIeWAIHOB1UYr53k5W4XV93fqetCak1dehr6JbxrboHLNF5hJKYLYzzj34r5t1nwfr/wAQvHOl61pmgzeELa+u5LHV7O8TYbOeGQeaUUMd4limhcHj95lhwMn6Z0pWS3nXy5gY5mU7k3HPGeFLHvmmyNBLNApljEi3auUdthzsYAkNg+35V7mHvGkkkefVlack1e5Sh0oQX7yMWdzGI/MkOSVBJGTn3NX4LPeRIw4GVQnuM8nHvgfgBVv7IXmZzEyjG0O3Tscj+VWUgGAenNdNNNSbZzyvZEMMO1h7DHNWAvP4VYSDkH2pfLw3Hp0r0I7HI00UZVDK2PSq0kfzdOlajLgnH5VWljz7VE1cSlymVNEeCPXPFVpIskf4VpyoOf51WlQelZxXUwqSOc8T+GU8S6RPaEA3Hlt5GUDfPjKjn1IAyOR1FW98epRQ3cDF4blBNG3cqwyP0NaILRMHU4KnIPuOazNOVY4bm0QFfsk8kaq4wTEzs8TD2KsV+sbelCpxjJyS1ZzTqOSsyz4aYiC6K9HubdW2uOgaVTznnkn8q73GwBQrMfpgVxdsscPlboGkX7RC67B92RCSjNyOASf0rs7SeW5QM27d71zrSpL5Hq0daMUvMYJmYg4A9c5GK5/xtK/9j5jlEalbneCu4uotpRtT3yyknsAfWuq/s5WUgMR9ea434kW0EcumIYoWlgtrqZJGRleNmaCIsuMDJEjKd2eCcc81cfenH1RT5o05N9EzzuCAiNSoIbcCCOoPb9a821GdNE+JNtYWzjzLm6gMbxH76yNhwCMhuQ6nH90g8jA7zxXqk+i6Q8tpvVpY5Y0uIZNjwy7CY2XgjIb19K8y+GegNp/xN8PajqVrPdQalBdyadcOzeXDOyyStIo6FT+/x0wzlq9OtJOSgt7nxkbpPXU9102H9+ccqTwBXvngBQfh9obY+YRTru9R5uR/KvErCMCccYr2/wAAgr4D0hcZAEuO2MyE/wCfrXfTspHVgb63FmjY3HGfUcY7dKqSy+Ws5O47dxDKOOnT9D+daky5IGBtI7c1Snh3203T5iQOOMV0pvoevJLqYuo6h4+/s4X3gLT/AO04La9tDr1skcUsxsnhnAeJHHztHIUcqvzEA4BPFdn8MPijoUfxF8LadY3lra+daSwX8cSiK2Ekq+eMHoG3IiBcjB3jGTWx+ztrtrY+JNVs5X/fat5aW+0HGYEZmB9PlcH8K8S1L4Uaj44svFel+GLmytPE8/jTU5LS6ukDRGa0ulu7eNsD5QPszeuDKSQelfP46DjUp1YvW6Vu9z1o1ZwpwjDVHjd8uu6r8FPif4i0k3TaUJfE2hyXFqwkNxYx3DzK2Bk7APLjLdt3XkmvOfjZ8L/FHwz8GeEdB1a3urjRZdEtr6DVjZmOCK6uvMmksmkB2l0ZpioPzbWPQZr6i+B/jfRZNC0j4a65px0DxTPq2vaP4k0WaARSQnUWmufNjXkNEoAXgkY2n7pUn5u+M/jiPUvhto/hWwvrq60W18X6zJai9nM7NHbbbeKVWbJKt5zgc4yrDtWFS1Kc42bu/uvqzmnTULyXX/gH1R4G1qLxV4VsteIltm1d5tTYNhmTzpWkAbHBOCAcelbwkhcT/OQY+CQM4OAdpHbIIP4ivGvhf40l0P4VWeIkubiFYdPsLbr5sqwxqB7/ADEsfb616H4ftpdD0u3tXmklmwz3M8rZMkzHLsfUZ4HsBX6flNS+GpwWtkr+R8TjotVZ1La3089NTojO6SBgWUAfPkDgewqveJBe2r2tysZt5IjHJC/IZCMH6dfwrPkmkbcy7t45Ddc/T0FJbuhnTzZGRMnLA57V7bS1ckeXzTb3DS7gQ2slnezedc2ZVHue80Z/1ch9yBhv9pT61e+1xlW+Y+WncLlvb6Cs+e3Vp4ZQCky5CMMFXQnlT9cAg+oHvUjTSxzbNyryclFxkHv+NZ03b3X0Coue0ovfcmg1Blty0jq7K/BQZCjtSfbpYzIyyCVSwKnofeoYWG+RdqiPGPmPGex9c/pTYm8mQjbv3cluhwOtabtifueZcW/uJYUJuGWMyZWLPP4GsXUfD+k6lI6XWk2V6rN84ntY5S34spq5JIDGcEjdxuxjA9AO1OMivGI2yuOgT+L6ipsraocZzirxZxt38HPA98ha48I6QcjJMNv5ZGf9wiubvP2Zvh/fStjR5LQHgLbXsqsPfkmvUDIcsSVUrwSeAD/jTdilQXlbZnJJG0/h/jQ6VN6yS+43+tVqe0397PELr9kjwTc+Ybe/1i02j7jSpLg+vKA/rXM6n+xLYyNus/FZRSMqbzTwefqr/wBK+lZIxKElVsrkjcx4/wDr4pN8cW3c2yMHAd2wGPrzXPPC4Z/ZSN1mWKhb3r/c/wBD5OuP2O/HGmPI+jeKrBpF5VY7m4tifyGB+dKnw+/aS8Jk/wBneKdVkRMBRZ+JCR/3y7D+VfXHLAg9W/BW/wDr1ppoF7JppuYLWWSNVWR5F2sqqyggEjuOQfocZ2mvNrYfB05RhK6cttf8zvpZjipRbSTt5f5HxjqXir9pjTYduq6Vc+I4FUgDU9BstUUjv1jYn615zq3xj1K2e4i8VfBXwJfMq7JBc+FG02RB1PzQNGR2OTX39zDIqEEx7cM3Ye1a/h+2HiS01ky3B+z2UchYyf6tpV8v9y3OfuvnOCDnsAa48XhMPQin7S13bWzOqhmtao2vZ3t2dj82Y/jD8K7skaj8CNMgJBw+heJdStWz64Z2H6U8eMv2fr0/vNC+J/hViuA2l+I7a8Ct67ZYwSPbNfft/wCFfD+oW5j1PRtJmgYDet1Zwnd6AZXmvMvFnwc+Fepeef8AhBNGmN1EHXUlluLNEkB5RVjkjjBxyxcjGOnJI8nMoU8to+1qTT8ur9NTtoZpCs7OD/M+YdL1z4UQFf7G+P8A8T/DoJyE1HRWdU+rQXBz/wB816D4W8QxeajaH+2b9jlcKo/tW3uYm4Ofm85QMZxjLVsN+yv8Ibm6uLW9S8tJz5q2s1heODO6I77Qk+8cqqMOcMHAByRXj2l/sveHvErWy2HiC4iea5e1aOWAFrYhN++UZGE2nOepwQBXx6zfAzXNK6+V9vS53PGYbTm6+R9J6NafFLU0RdN/aQ8C+JIy7SIbi1tJCxdizs3lSM+WYkngknk11MGkftF2cAnsbv4aeLQuB5Ns15ZS4/4HGifXB4r53sP+Cc0Gt3ci23j+2sbVod0F1e6QXWSQvsWLbHM7gng5Ct94d81evf8AgmT8XfDVraXPh/xTot+88ohjt7K+urKcOQzAFSgA+VdwyckHIGBXu4PMYVKaeHqXj0s/0LdHDV/esn8j6M0zUv2gjFuuPgzo2qbTyNJ8VWm5/ojyZqa88dfEzRI3GsfADx5AkfzF9MEN+FHt5RJb8K+YNS/Zm/ap8CajdafYalq+oXFns8yLTPE4nALFQqhJJQWPzplQpxuGeop0M/7Z3g26a3Sz8aPPFGZDAtvDdsEHViEBP+cda9WOaVaa5ZT1+RhLLMLL7P4s9/uf2i7PS5Ta6x8P/iDo5TDsl54ZnLJnuSBUUX7Y3wlDCO48TT6fMvIW/wBOngOf++TXgMv7cf7U/g53j1j+1YjHjKaj4fkg2gepAQ9+9Tw/8FQ/ihEFTXtC0fVWTtMHicf997/1zW0c3qPqmc8snw0tr/efTOmftM/CnUo2WL4h6RubBCyzNGB68Mo5pdc+Kmn6zPpcPhTxZokkccsc0lza3trNMyhyNiq8gCkfe3EEjGQM4r5J1T9tzwT4vO/xT8DdGv5uB59obBW+9u53WJPX356GsiT4vfs1eIrkyah8MNe0jeoRhZRWcqqO+3yzDz/tYJrLEY+riKTpOyv1Q45PTjLn5nofbvwf+F1z8UpNI+2r9sttHfUbz/ioLS2eOe8BAsssWeRolV+YyMFlJJbaAcf4jX0upeNdBSw0yHSWjy0kkIYXFgtrPH80duv+pjlluEiZJCXZWX5ckuPlzSbv9i64eW4ji8d6FdbHW3F5PJJDE5xtZlRGJVeTjJzgAjrXQWOg/s+ardCfT/2ifEWg3sMaG2lkZ4pIpyw8yRZjAm2MKq4hVRyPvivIVK0VFHorDwUeS7+5nvn7SLeKr34m+MPCGl3y6dbxR2l3D4atnkgS9ijt2lM4k4CgOW/dl8l2HynG4u/Zy0PXfDevaHpDabpmtabrF3LZXsmn2GJbSCJ4zBPvbGLZj84nEYfekfznK14lrUHijTv9I8KftkWesJ5qxWsGq69E0qo88gdmMsuAFijt3IAJYuVAO2uis9B+M96jeHvDP7QXw38X6ZcXr5huVtbfzgI93nSFU3MC3CrublQeMCslRTqubOZYaMKrqKWvz+4+hPHvj/whf+HrHw1rfjB7nWNOM+t3T6fNJpQeJJNjRWN+7KhRVWeNZXcs6K2CGfcPF9b8X6d4o0nWdGj0SNfBvhif7ReeKr+9WbVhHd3byYK7Jo5CS5SSNSHkWHduCmqHiz4c/tBeENe0nR49H+F3iYvbHUG1XSIZba3sVtYGiTzJR5casIGdVUBjgkgA81F4i8QfFj4Y+Ch4E1r4KeD/ABDpBuImnutG15zNqshuUY2rSSOz3LeZbRJJGoYhEVTgGtpwlLS5vOEpttNI95+GOt2mteHTdx2M+iPezy38llIhEqLK3mRM/AHzRsjD1Bzj029bmuJZLaDT79dPuJvMZZvJ8/CqhyORgHcyHJI6YGc14Z4e8dfFrwfA+l6j+zl4rna0Jlnk0y7t7sqCzMEYwxBflyQqnlVCjAAFXG/aRl0JpLjxF8E/idonkruaaXQWlEUTHLHd8ox8mef7vtX1eGxNJUIwnKzS13PAq4PEuq5cunyPXtUtPDWhJpNp4d0/UNK1K/ZbSSaExyQRYeW4kYtJzliZTjZ3GCDVu2Say8QX5vruZLXUGif7NB5ssUEcSMpl2E7fMIJ4xyVx0zXgf/Dbfwhsb9mudS8XaWZlR3TXdKMaxOVYFYkjLYTaVPzFiTye1b/gP9qP4CWcc1tb/FRdOtXlNz5Wo2l07RFgd6Q5hA5Y7syO3LHnHFc3tqNOOjfLfRdvl+p0xwmJqy5ZRSdvl957I7ra3EKwySNDKwWFjEweY44Aj67iBnb25zWVq10U1SOMRyrcopVLaJgJgW7NgHyzwAVGWxnISvGvGP7T1hf3sFv4N1bw3caGymK5ZPEdimszxksNwlknQADIPlKEyGIyMVqeFrLVPGugxZvtL0Lw9LEFfTdO1y1ur65HAIuZYZDtBwSYYzj5sMzdK+azbNMXVh7KjBqPfqfTZVlGHoPnqyvL8F6HRz6xBHNc6bo9vDqV5GQk8VqwjsrZxniebDFnBydoLyZ6laBok13cQ3GsXX9q3EGDCnlhLa3b1iiHAP8AtHc/+1XS2vhG40/T4oLDSZo7OBNqRWludka+gCjAH0qFtPvNwDW00RHXzI2XP5ivzyv7Ry9+92fcUlBL3NkUxkuBgkVPGmW5xn0FKbSZXXK7cc49a1La1GVLAE9OKxhTbujZySIbXThgMeSec+taUUe04HSpo7c7QSOac0RU9K7XTUI3Rz87lLUei5H0rmviR4o1TwzoNlZeG0WTxj4guxpOiBx8kMzKTJcvwcJCmXJ9StdVGhUjjJ4pX06NdZtdQeP/AEu0glt42YfNGsrIZcehYRID7DHc0n5kyi5RcY9TyW18G+E/BHwc8ZyXpX+xtEluoodQlB80taobfzwcZMk07zOeuTNj0x81+O/Fd14bv/EEXiGzksb2ZX26ddQDfE86grHIMEDALMV7YKnB4H3dY6PZpp8Nneww3Nr9r+2TJOu5C/2r7SGIP92TaR/uCvhr4z+Db3xpKdchE9xqN9qRnmiEe+WWGMTyyyk5ziONmZj0465wK9PCU6U3Kq4Xatr6bHx2a4ZQjG2585Q6oyT6Vfz3awafqdpLol3cNGzLZRltrEqOPljYOFHZTXqvxj8Ea34E+Iet+FdSuU1W20JhcQ6lbwIkM9rcbHhmBUk4lBjwrM2NrAHCmktP2Z9et/2bvEPxEe4vbjTbfX2+w6Wqrsm09Wa2m1B15KgPtUYP3Q5Py81JqI1RPhT4f1Gdzqc91dwmZr1TIbgQQiK2icMPmSOBNoB4AJ4OcnsrJ1U4x1/zPKrUvY0VCS1laz8ix4el8n4FXel26vHP4kmvNavz5mftFtbTC2sBjoFVxesMcFiD2GMbQJJD4ItYzIPJW4YgZ4BG4n/0Lqa6bUNXvdQ+LtzPefaH0abTbfQ4ZJUSNLafy2ultsLgA7fMYYGDu7ZxXBaj4ws/BWqafoUrC402O4nXUJIVV5IvMX90AMjn5QSDng4614VeNWpVlSSavFNL5ar8PvPJxNCpVrRsun5GTLYQ6nrepTsJbUpMFEM0YXcw+8wYEhgeCCDxyCOhrWuBO9lDdxW07W0NwsckhThBwdxPpzwe5zXN6T4i1G/ba1il7a7pHSJIx5kES5bhhjIABzuB6V2Gg+KrW28F30FzEdQfXYLq2a0cFVVw6LHJnPLA7So7bfevQpYNSkp1NopWR1SoKMkZd9K2ua3qt9uRVgOWhAOQi5APT0GTX1N8OH879mXRGxnzNCLjjnmZ/wDP4V84eF/Cur3PivxboQtSdXt3mt5bdSH2sGZX56Ecnmvob4TSif8AZg8MMB8r6C3AHHE8oP8AI1piaPLBT6tr9T73hTlWKk12/VHJocfMOmO1eBfH/UEs/iHCpbazabA2CevzPwPyr3zIBz1NfNP7UrIPiDYMRuzpkI2g+jP/AI08JBSq8rP0HihKWAs+6ON1nXJ7C9NrGA7BVbqcLkA8+9VIr+6uLhvNYSFyAqAAAHgACqlvZG2hBk/1jcncefpVtYtjIyMNoIIc8c9c/wCfSvYUacNIo/GXyU1oj9hP+CTvh5/Dvwq8aROwk87V4pdyjAz9nQEfgQa+6T0r4r/4Jc38uo/B3Xp5baa1L6jGwWcBWbMCHIGc7cnjPUc96+1D0ruou8Ed8dkLRRRWxQUUUUAFFFFABRRRQAUUUUAFFFFAFO//ANSPr/Q1n2ahynrWlfLugI75rPto3hRSEJPsK8nEJ+1T6HXTdoM/Lf8AbW1yz8QftG+IbmwuBcQwwW1o7hSpWWNCHQg4OQT6Vw/wEHmfFjSlHOUYfqK7n9ttNP0v9pvxRBdTXNvbm3s5TJGn2lwzQL0V5F4yP73HYV5j8NPH/hX4feNrHXbm71bUYLf71vb6ZHG7cr0LTkdjXz7jL2kube7/ADP13AQdTA0+RXXKvyPuXxzql1o/jjSprManBdfZndNQsJCsdsEbexkUnawIyNrAkgnGME17mdR1vxt8IBqMGqrouteQ0z3dlYC8aNoydwSFz8zHaRj1PGa+GvEv7ZXw+8Sauly2ieIltfsskDwXWn2soZmBAbBmIONxq74P/bj8I+F7Oe0jsNXltZ4fJa1OjwrAFC4VAEuQVA6blOSMZBPJ5aTqUq8tG4y039NT4nF5TjZ4mVWFN2duxL8d/h9r3iLxHp0NhZ6prmizWSXsWr2NlbIyIzgsjkH5G3FcsI9uXVflwc9qvjyW8+DPxE1zTbH/AIR7xw2ikalHfQu4itIofLXyxI0RhI3uCGzlg2A2K8Cvv2lLLXLzT01fxPql5pOm3ouLC0bw0ons4QwP2ZLhL9C8eAFxIjcAZBq98Qfj98M9c0rWNL8Iw+IvDWn68gGsJeafHcm5/wBISVlX99u2tiQFWYjL8BRkFOjZpoP7KxvM2qT1Pq3TPDHwp8MaPbeNYvDy6lqFwGjtINTeS5kR02h94JZS+QWLsx27sKcDFeafGLU/EF9pPiCZJNc8MXFsYLyDS0jWIPZeeoaETRjewI8xlVSMZVSa828YftYeDvGdn9muLzXbaGx1MzaRAmjxCCwswjqkSxpNH84L7T/AUABXIDVz/ib9pjRvENjp0Nxrms6ncafpotYdQ1TTHLtdeXt+1SRRzhXZMZQZx8x3biq1hVp1Ju1lb+r3OWrlOPl/y6Z6Z+yVYpf+LDdy6NBqLa7fyW8lzc+bFBGqjfKkUYz52QcPuwuQDnGBX6FbYreFlG2KGNcDPAUCvlj9l34Z+BIdC0HVmb7RqElvFqNrLfXPkzurqsgcxAAdSeNzYAUHoKX9tP43weDtCtbTRp7+7vYlaa5OmSZgEcn7pUlKkZ3Mw4DBgMkcV34TnweHnUcdW9F1PCdGeHSp1E00ejfEf9o3wz4Tjt7S11KC8v7qYJGkEy58tS3mOCeOqFQO5IqXwJcz+NvDkb/abry7i6YstqQwhgVyY7d5QOAMgtgbmJ6gV8ZfsefC+bx94sTXPFCyXVlMxc/a5B5IWNuEKMwIHCjAB6DJ5r9ILWS1jiSG3e3WFBtRImUKo9AB0rnwixGMrSqV5WitLJff8jLD15VYuVrL/LqQWlqmnwrBFDHFEgwghUgAe+aq6txoE47soX/vpgP61qv8wJBDcZ4Oaoalbu2nRoEZsvECAP8AbWvcqQUYtR7M7YSV1fui2oyfxpAuD7dqmSNsn5T19KVomJHyn8q2VO6J5iIjtSbqfJGV7cY9KjPAHbNTL3WUtUNJ5JpyNyKYwxxSxjcazTtKxT2JQRilAx+FIBTtp281utTNjlOc81IG+XFRL35o6A9a0i7Ilq5MDg9aRnGKpz3Hl4ycHIH40sdxvHNR7eN+XqP2btcsMRtJ4AGSST096878TeN7bVLOWHRYm1XyJEd75VxZRYbad0vR85IwmcdyK7m4toL63aC5hSeFj80UgyjfUdCPY1zHxEZU8P6haK6Q+fp1xHCpHG9VBUBR7E9PT2rixrm6TcZWX9fcXTjeaR4Tql7Z6XqCf2tcEonmLJczsGWGVgpVIrYMN5kYOCQwwyEng1wfiPx1rnjjXbXw94U0oW6JKhvpbtVmS2TGR5gP7pHI5A2MwzwR1PT+IdWspNfv7m4umsYpnnu2msYBc3AgQuZEhPRWJDjdgnBGBnp5APEvxH+O2j6x4e+DFnD8O9Htp4lfWLmUm6dXc+c8twAfKcrzthBkPd6/N3fEVeXm5Ve13v0s+5pXoW95L5s7q9l8A/s/atD4z+JGuSeKPG2/yre81TzL5rKVuUjsNOjGIQBgB5CjHs2DWR4o8T3us6zY/ETx3o8/gzSGDw29r4mmF/rmr2zoyvCtiCtvYW7qx3FtzcjIPBrG0Pwf8Pv2SVjaxivviZ8T7p2ke6LfJbyFSWlllbclomVbDPvnbaQCORXT/C3wHN8TvGtz4o8fvaaywvEjh0y0limt47l0GIyqsXjRdiErISzsykonSvbnVVOPJu3a1/LrZHBFOWi+fY9Q8Amz8d6Z4IvNNkYxNpFk0FwkW6VTbG8REZTwxVzG2COqE9K+b/2kfGMs3xLOgWl/c3eneGrf+z4Z7mRS9xLKA91NIFAXcx8tcKMARjgZr7EsNf0dra6v7SLLWEFzdxQqkkMimGPYwP8Az03O3A6Hivz6vNbki8f6/wDaNNhudU825xcSWTXMxumR1jQRsSh2nDFQpOBzxXPmD9nRWHh9rey6K35tiUfevH1MW0v/AOxfFI8SaBFY2mqW6SFAuY/m8mSONmkQFwEZ96kZwyLW2s/xR/tvf4/t9KjvdatUle50ieF7eexnhQRyIYXKEmTSQH6n94c/eFY03ifUtShnl1WW6mtlizE1tst44nAyGESKqFT3GAecg562/h3b3fjPxU+mLb3txmwZ7SOQyXEcMkUouUUgY2xuY5UC5AJlb1rkwWJqKjPCy2krJ9tNDgxVOKTcVdnXfDbR9D8NeLtHu/GiaFqOi6/aTT+HdQhkmN5ouo2jLAgZCoRGMtwkQBDNvdZFIGTX0j4U8SQ+ObLS/FFvFHaPf2cU17AgxsvQGiuV4GOJI257jHrXzn8M/AOiyeHNQt11+7/4T291CHWtV0/SLlLhHkjumkSKzzEwaWOLZu8svlothJxx9FeDNNj0Lw3plpFAtpIkSNd2iE4iu3HmT7cjhS7lggwF3FQAAK+uyqtCUvYw+wkn6pLby3LjBp3irRsjvI2yF5zgVO8v7sn2qjbkhF47VLLLiNiR0UnFfT9DU4zx3Ptv4hnrahv/AB4/4V5Pqx8y8VsZwSK9J+IExTVYl9LCIYHqWavLr+fFxtx1NdFOajFXPmszg6krInhfMink4HStzQNSGlW/2LkWiZMMY6Q9yFHZc/wjgdq42bV206XA0y5vtw6xXEEYGP8Aro6n8gelb0M/2hVdbeaFmH+rk2uQf+AE1FSVKo7SODDKrQSlF/I683pK/wALe4GaeNSljeC4hlktry3kEtvdQttkhkHG4fgSCOhBIOQcVy1teSwERybQccr82R78jNWlu8k4kH0FebypfCz6GFdNJnpeheJ/7ahnhugI9RVcnkbZh1Lr6HPVe2eMisyeYGRj3zjNcYl/sZW3bXU5VgeQfWtSHXTMQZBk55Kj73vivYw+K5VyzOHEUva6wZ0cUnYdKnVsMM4rFg1mBc7i4PoFzV2HXrIAZEjE+if/AF66HiIPqYwouJoKxbOPXuDRKMIT7Hmof7at1AzBcgE4BaIjJpkmsRNGQsEpyO61k69O25uqUr7Fl+E55PFMlbFy4BAweAD26fyqu2prOCI7eaQ7sYRMnNP8+6kcsNLvHz0Cxe9cs61NtanbCEkrEKMXfr35z1p8hKhyDhgAQRx+NNittRErg6JfIeSA+BgY4wOvU4pXgvZUkjWxm88rxGBz9T/+qub2sEtzdRmmmX9TR7g29y0qeTNbLFHCzfvQUOGJX0z/ABd8+1c/rNsJFWJlR45cKVfO1huGVOOcEZHHPPFd9pekPq1pFbXEFzEllGs7PIuxBHhjJEigFt+5Qe+Qc5B4rmvEei3lx4V+36fYtFevaT3FpFLKcTZLCI+qjKjBySQQcZBFcdWrGVJp6nfXjKpP2j1ujB8QeIIfDias1vpumSy6lZXEVtZaoglmn48xFWdQp+Vxlc4/PmmzQ+QiR5MmxFBb1Pr+hrivCXhrxPrEMN/4ttrqa8tr154I5JI1Lr5KqM+iKzudgxhh7V3LWt9I5zYOCzL1YHHU14mDrVpRn7dW1drLp0v2OChGUleStcp3A+YbiAM9ag2qSwBBPoBWmtjdS522hbGRgYIz3qMaXqh+7p5IDYB8wf4fTiu9yd0zdR7FHyfnH3uO3tUdxHsSMc9eg71rx6NrLsN2lyYxk7TnAon8P6o6wYsJhIGyykdq0bvGy/Iz5XcxvL+Zv4j/APXqOWIsuAOoPNb0fhbWcM76RdxLjO4rkHn2HpQfC+p4UCxlGclflPPcU1dxG1bocv4h0Kz1nSxbT6SuoeZcW5LCRY5ItkisJFYg/dxnbkbgGGeagOmRw+EtDig+dBcwbiq7Q2VIbj65/Ku3fwfrJiIGnXBOeAYmH9KfrHgvX7mC2WLSruV472GYny2HyA/N254zxXJPD3nKT1ujrjV9yEbWae5ylnGWvdcjJUrHfyKOPfj9Mf5NOa23FAyhlWVSAQCBwe1dIvhDWLa91mR9NuPLub1Jo28lslfKVTnjrkEflTJfDOqecqNYzIwdW2MjbsYPbH0rspQ5FaXn+ZzVW5SujnksYhIu2MxkZP7l2hP5oVqz9mljRdl3cdcESMswP4uC3/j1b0fhTVDPIBYXBcEHaIWJxj0xUsvhDV2wo0m5Zt27aY2XI/75rujKy3OW0r7GII7xMY+yTp33iSJvwILj9KeDNnLWco94pUkH6lT/AOO1vHw3qyDLaZcr6ZRv8KU+H9VXn+zLrB6fum5/St1OHVmDhO+xzE2oWkOTPMbNR3vIpIB/306hfyNEMS35LWkkV6uB81q6ygfipNdQugayhDJp15G3YrGwP8qzb3wPPeTCS80UTuejz2qlj/wIjP605TgSoSfQwriBo8hlKt6EYNZ8qgnt7c811B8G3UPyxQaha/7Ed1JtH/AXLL/47VW48K6un3JXccnbd2aOOPeIxfng1LlDozCVGTexzLRZzz9KpXdmyyQ3cUTyywbleKNsNLC2Ny8nBKkB1B7hh/FXUyeHdYBONMhuh62900bA/wC48ZH/AI/UZ0i+hXM+iaxbAHmT7E1xH9cwGQ/mBU3UtmY+xlFmXFeWelmNry8tLXz5BDELucRCV+u1M8s3GcAV1On6pbTptWVD05Gea5bVbCx1KFrNtYh0u8+9b3cNyLO9tpf4WjEoVumQykYZSVIOeOYbxt4h+GUXiHW/Gdxearpd7rMaaZZpEJprfTowRPdDyUKgFSH2MwwF5YHg8dRyU2+h6NC9OKjI9da5UHg5A5rg/GUBlvFmR/NZ4TbiIJk5MiuT9cIKgj+Mlpe69p+nWvh3VLy21LQf+Ehtb22liZmtsxDDQ53KcyMOpJKqFDbuOR1C41Hx94t1Wxjvb3WPA+s6LbXdnPG5hBR8xN9mJGVZW5YHDEj5hjFVTmueMn0JxM06cox66GB8S9Thj0e50Ixtb393C5tby4UpbxXCcxq7DkbiNuR0Dc9a6fwfYWieCfC6WbyyWkWmW7QPOuHIeEEkjsTubp2JFQW/gWfxD4L0/TtclvGngge3nlSTyoZisjRrM687i0aKw5BBY128NhEgVIIo4rZAEijixsjRQAEX2UYH5V6EKic3M+fWFnKHLYo20BWTBycDNe1+CF2+CdMx/CX/APQ68tFgIJQ7fIzDbhsjOM8DP1r1bwlx4OskPODIPw3V6NGactDqw1B0lK5beIOFGCPlHI+lQTQKtvx8owferHmYQMcdMgCo7tP9GY4PTqBXoxN56HN+ALfUpfir4QttOk8kf2rci6YkgCA6fNvIA6Nny8Z4ztNbvgXVbfSf2gfEWh5xIPHDXaqOPln0qbOB6ZUZPqfetP4PaYJviVptwowYnuZm4HeBY/qfxqHw14Eiu/2i/EXiV5ZDdw+KIrcxr9xIP7OdlJ9zIBz6V5deDnZLo0z04p2g13/Q7b40/s+2fjrxZ4Y8d6Osdl4v0C7ikeTGE1G0BO+3lxySFZijdQcjoxr80/j4LG70L4YzadALcxaPMupxhShivbm6a6JI7B/Mkx6FHU8rX7LZxX5hfts+G7Pw/wDGPUkt1C2GoL5Mtt0QO226PH+1JNK2fY1jiPdi6i32+VzorKKSb2Om+E/g2zHw78K+IZnY3hgdYoGiG1SXYK+7rkgA4PTg12YVgQBIQxHzDOcVU+H0AT4U+GY0G6CCARPtboF6Y98H/OKtPKRuLNk+oHOO3FfacPQSwMZLdtv9D4POJJ4px7Jf5iK0seShIBH/AH0v+e1MSQoQw6dFJGD9D/jTUnO4B8lTztTjH+97+1OkRWkCgiRzyQDwPoa+p2ep4W+/UGl80vsAUdTk4wasC4iZkBi3MoIJUkk1TaNjKyqY3T1Bx/8ArqaGFsjYwWJR95upPt3oko2uxJvmdnsPLr5u4kkZG4Yzn2pZIpNqyqyeW2WK5HCjsPQ1GQnmfKpYE4x6n1NLLK7FXbYxU4CBeP0rK/Ycr7itsZAEYsScgMMcVBMzO6xoSXlPy54x7k0E+bExAbKt/CcH8KRwCN4JJxkDt+frT2euo0tL9wkYJiMgOp4Ylc/jx396e4kBVxjbu5U/Nke9RRYGJ2VlhcZIBwSfXHemGTfuiAMW45yn8jVX2SBaq1rEon2O5LEoRuESgAn1C5/lUmka7rv2ye2W30+xVVM1qpt47p5AiSsSSfmXAGMKDklegGaq7razEcTTQuZTmJXf52OccA+/FeV+Kk1zxf4h8QW2nSTWrWTxWtjMVJCTyA7FUEBCjqCG3MAVfIzwK+I4nqx+rrkk73tZOy76npYTni+ax7VZ6voWtwXEmoTz6XpjRyKmpJvieafMqqNmdqIUCNuUnD7QcnNbkVzqnmQS2t7Ot7fRiGMzl0tpCuFcTEJgyFN4yQdvm7srjnyvUbB/DmnxQXSSaZrmp35v4Ior8XKXSPMzRCSbBERYguqhWYqq4YEmq3hnTp7yxhvLTT5EsEE00Vk18VmVmm818bY12kE7iMfKzEZYE1+T18xqxkoTnqumt3/wyPe1i2lHXyPT7lJ5tRjmn0M2yjZ9qubERxm3yCSpg3tknYUBYgFlfLEdLX2610nSFlufsPlXTta2DRWXmXWoXBcKrqvPOCVyRwMDtzH4r8QS6tdRzQzxC2u99w3k4LbXcN5Q3KAVUnOfmG5zxzWBAkN3MuyFtQlt1inhuyhmeExSBwQyrkFFKsyAEnbwDxXBXzR06vJTbaetn37mjgk3y7m1NpdmdCvb/wC0SXjWuHhaCxklSYKrPIVHX7o+XnqwBxmvCvG3j2/0i2aOWTbbzSPJNJNGQJ3RdwSNzwsoU++UDD0NdV421+Pw94QtbyYG0024t0gjaMMrO6EBfOAG8PvQDDkLwSM14B8TPFttNpLX8jwXE0Uqxx2cjo0il3BIKEAn/lkxxnKsAe4ror5njM2UI1pbb+tjya7jS92mrM9Dg1jUJvD13q93d2UHl2iGW2liw6oVkKTkqABx+6BcKW4YHnJ840CO20vRdTtNR1O00rTbi2gmjkkVporxyqSY8uArvkRJptqMxy20YUjIpeBkudX8Y+boE1ul1NZrdSaY+pSpI7IypKYo0VFdsIzCFmyUcKuSuK9dtZrhvH0MN18PHtJJdFgnjbVrCSCbTbuBTuiRHkfzkkZY2MbbwoIGTiuJYeNOTSe1r+dy4xdRKX9M9R8KpaJYw3iWd/8AZ7+Upef2gnkzyy4OJWIb92nMsexW+4GIJb5q6XSvEJ8KWmh6vqOvxS3dlLNNbyhpRLNuYwBZIA22NhA0JUntERkDJPkfiHx1f+GdM06+vjpnl6hKFs7SziRY1QxyPgPIxXgMpAA2nBAZTnOHaeKkuNf1LUNJ1mXW9Ovoo54NNFzI05iwyyyIvlIz7WWJtiKxG7HIXIIYmvSpydCOqtpfz39VY9CNbl0e/wDXQ+nF8W6t46K6V4kls5IIoopJWaAL5ku5Y97K3BDPG5x8pz5ewkHA4u38rS0i0XT9KBT949vGYpt4IkRmQl2IDfNMNu4sTgE4wK5DSPFupLNeXktkthodrazvJeSStAqukJb7OWVTucs+8cgnBVhlsnltP+IPjHxfcS3S6rfJZw3li8wluRGjRJC0SZU8KrzTEMFJUbVI9T6U68qtBSnrJ7X3FUrJ76tnrEHii5TUrxF1q9tbRWTz57WZwsAYgOituBJU7gM4GVA5HJi8ReHJvEPhzUdSkRpTlZYDqDQ3LSRNJtaCWUh/mj3RE5TcQwOR1rmNI1m2SHSLpra3bT7aS8SeC8kN5LeRmR7O72SPtVgsmxUKo7N5saqqj5hP42168Cpa2+pvcaZp6tbQwO5geA7ciMqGJDA8MuVYBsNz08qtho4WF5O99bdm/PfS4XtFp3PJvFPgvwReXT6fq/gvQru4mSRk+y6WkU6tGjMZC8CA8sR984O1vTI84tPgT8Nr839ze+GY7bTUuUs4BBqUzSyyBQ0oWRX2RgZjXewZQHb+IYHsd2lvFZ3Atkma+vsGSVBucKwjSTA6YVBIsak9WBOaj0G6fwpf6JY3Zk1CDUL99Me2jiaNLQ5YXKhcbDgrIHaJizYJOMAVlg8fWjTjHnfbfr6mEalSD0k/vZd8DfsBfA/4oaDFfx6N4k0K8WK5VbWx1gFbqVCdu0zByFGAoY7QxY8DbXCeC/8AgnN8N/HNrdvZ+LPFdnLHfrbwpM2n73jYyR48tmU5SSGQMTg45CEDNfWOizeJvAnhu2s47WNxrss0CafZxiS3iiiBURSAqSrMuFLjOS+0Lld1efiy1HTtV0ZtFsoJ/FeiapI17rEU6kax9of95CHwPmjSOSRtxBhWJVH+sJr7ulj5xjFSi27X9fTzPchiZpJT3Pkhv+CdEuo+MLnRNC8fW94YlLJLd6WQZhmQK0axSuWUsixgkAl2Py4BNX/C/wDwSo+I/i1dVGk+JvCMs2m3ItZVnkuI90oRWkCMITuCM2zcOCytgnFfUvgW11a4s7eezZpdfW3u743b6Y8LQlYpTHulRfmf7QkTkHO0sc8mvpvStQn+H+m2b3l7YWUUM2x7C0RA0cZCLFHvO3eyq6fe65Uk8HOmAzF1YynW0t8kkXRxEpK89j8r9Z/4Jq/tH+ErxodM0mHU1jjLrNo2vqqFRgcCRoznngY7GuG0/wCHX7UHhiS9GkW/xFgOlyTxTnTL24kWBon2zYKOQQrAglcjIPOa/U/TvjnrWvapqwvNUs7O01RpksbSPfczC3jIKeXBDufzXUuHHUDYwAFYep/FDwz+yP8ADcnVNWnGntNqcljpaaYBJKknnXPkBgNyyqWZmLHZ90ErwT7FLE06y54O6OqFRVn7i0PzNg/aQ/ad8G6IkreJPHFvpF7G8yyajYPNbzxsAXYGWIhlO4ZOf4vermjf8FFfjvpF1ptzLr9rqk2nhvs76hpKMVDIUOdoXd8pYDdnG44xmvVdf/4KZaN4ZsdP03wN4ElvLW0UNb2es3X2fT7dsDgW1s3705yS0khyeduSTXyv8eP2l/G37RnjO08ReNbi2lls4xb21hYQ/Z7e3i3ZZEUEkbj1Ykn34Faqbex18i6rU+jtL/4Kx/FCBgNd8HeDvEKlizPdWdwjknqR+9IB7DA4HHSmeLv+Cj2ifETTntte+CXhi2vjG8MerW0FvdSwRuBuVIriAqSdqncxJGK+K9RvGErvCfLjYghUckL7ZPP510Pgjw5b+J9S+y3uttpy7RJlbIXDkew3Dj15/Ck2kuZmijfRHaXPiH4Ua3JqEtx/bOmXN9jBXw7aSxWrA9YliuYQAccjaR6Yr2LwtrH7HM+lWtvrmk66t8kapJdm3u4Q7Y5YiO4cDJzwFxXmGk/C/wAJS/Eux8OT3t7qtnLYTXMstuIreRZVSRljyN4AOwds/MK+m77/AIJzfD7yUVPE3ie3uCqlvktpVDbRuGCqnrnvXnV8VRjZzbXpc7KVCo7qP6HN6V4a/ZDu1P8AY3xR8SeF3fkCLUruDb/33aEfma6zSfh/8OZJlbw1+1r4lsQP9WkviyDI/wCAu8X8q5q9/wCCZui3ILad8S7y3JGUjv8AQlf82jn/AKVzGq/8ExvEsQJ074geG7pcZAura7gYn04jcfrWCrUKivGo1/XmjX2dVOzimfQdh8IPiJewRt4Z/a11DVVZsql5Fa3wx25F0+fyrZHwm/agtZAdP+MXhrW4wvA1PwsqZ+pjtn/9Cr44vv8Agm98VoMfZLrwtqWf+eOrCI/+RUSsuP8AYt/aG8NsW03Qbs7TgHR9etnY/QJPn9Kf7t6KovmkFpreD+9n2vJo/wC11pMRBn+FuskH/ltBLbOw/wCBJEtZs3jD9qjSpDHd/CzwXrZBOG0vWYULfQG4J/SvkQeB/wBrfwUxFvafFS1WLn/RJ7yZBj02MwqC4/aL/ah8GOo1LX/GduU5C65pjSjHuJ4jx1qpUlNWXK/l/kSpuLu018z66uPjn+0BpjbdQ/ZruLlTwRYXb3G4d+ELZrmtX/a9+I/gyKMX3wU8SaFaCdEW21qzu5oSDn91DMVDxk9tzSAYwFAr5z0//god8btKf/S9U0TUm9L/AEK1B/NEU12Wi/8ABU74qWDr9o8OeFLxMAHyIbq3Y/ik+P07VzSwbevs4v5tGqr2VuaX4H1d4M/aQsfiV8P/ABT4kvfB+seDdC0Mxx3E2qXKh7yVgWFrApRDvfCJu7eZ7V494C/aT8D+EPH2o638SZ47S7vNFlsrDT7O3Z7eEXEn+lMRkkAqiRLnnaHPeuW8XftoTfH3QHt77T47H7HoMl9qEYmmaOyljulyI/MyZGkTygCT8odlH3jUvgz9vn4QaJ4UsNC1T4KPfx2isPOvW0+/kfczMWZpbYEn5sD0AA7VzqlV9p7GELQtd2fV+bPMlKVbE885aR7o9S8UftE/D9/2WtY8IeB9Sm17UrPwqNISKONSAojUXErkPkDb5zkkdSM9a8W8JuNX03wK8vmWHhLStMklNzIQGuZ1RBdykDoF8vao/E/exWf8QvEWmeMfGGqDwZ4eXwrofiWCCzh0eO0hja3jkhiMi7YhsQtIu9ivOOM4yK9Fspv2dPANs/gX4r63f2+rWcESmKzW8SPy5kWUh5LcFs5K/IeMAZB6DfCuMVKUE3r6nnVaksfiPZrRR0v0KXwB8J6RD8XE0z4nWPnWHxU8OTXtgrwur2F+l35kCQyKGKziBI2DqPlLKvIyK+aPjH4U0z/hefiOz0PVJ9e8Oi+nuY9bmKtJdwByDKWUKvLAAYAHI4r6Yuvh3+ymbrQrv4YPrHifxFdX4gs7GK+uo7COSNDK0t2Z4FYxqAv7tGyxIHAya+ULN5bzTtNeYN5kVpJIJSuMKWLMCB+n1XsK1k0pqa0vpqtTor2p2pxtddTX0a9vJdQP2Arbhttuqx/eQOG498hTz0A4716p4Q8AzaNqmoarr9pu0HRFfUbLT0+VryaOMvjOMrGu0MxH3iyqDyccd8HdU0zTtS3asq5tlF8q+XuZ37IQOThSRx616BqWt6lovhvX9U1XUDq2szWYm3zymXa04XyYXZuPlTapXoOR2zTp8sfdZ4VZSjUfyOsexPgfTvFvxAa7ij1LxBDHbaeZ3yqXM2yJj1y2w5k4ycKT61rfDnxLo+j/ALPXh3RX1AXN9HorxOLK2nkij3TSsN0uzZkA/NhjtOQehry34++OtJuPBnhDw1pniHTNatoL+5uLq506RmgNxEsccbbmCnavmy4OMNuyMgV7d4Gt2tvgXpMUk63UsejyZmGSTukdtpGBgjdgjHXPXrWOLnHkUWr6n3PDlOUKz1s7fqjz+PUoJhlH3L/eHIP5UeNNbi8K6X4Ovrspd6P4kn1DSry2lClEaDyCrAnHVbhlYE/wggg1E9jDMASgDDOcDr71wPxNmhhv7PTr6Ka804Wv2lIm8m4hjkcsrfuZCCCQi/MjITxzxXLS5HOz0PsOJKNergLSknG69Tg9a0n/AIRnXNSim1Oz1KBpHitII7hpmQfK25gc8AEoCSSSrZ6VN/wrCRDaaxcR3RsLyzsr4WtsqA5uPNAA5+6oiZzjHB7V1NroekavoltpzaRDcWSTzyrHpchtHibYu6TY27cApfOTgY4PWuq8QXM0aeI9Qtb1IY9QhtbS0tpmdVsI4YDBIUC7iFdGbaduACeeM13txTunvofl8qbhFdT7y/4JW3y6r8GvEt7CJFt5tWAiWdAGG2JVPQ8/Mp9On419uZ4r4i/4JVRrbfBrxVbJLbyxxa4wRraVZF2mJG5Knrkkc4PFfbp716dGPJBKx2R+FC0UUV0FBRRRQAUUUUAFFFFABRRRQAUh6UtFAGfqlil9aNFI0iqSOYpWjP5qQf1rnNT8OwWml3Mlppz6pdRxM0VrNduPOYDhN7sQpPqa6y4/1f41RnnW2hkmkYokalmYDoAO3rXmYiEW7yR005SSsmfjJ+0T4tk+Inxj8Ta5N4fk8NXMrRWkmkySb3tmgXyir8D5yVyccdME9T5bKiqBgEN9c17d+0fLrepfHrxc3iICfVluVEgiKfKnlqYVygwcRlAeMkg55rjbrwjops1e2g1W7u+N0YZVT3O4j9K+ZSlN8yP17AY+hgqEKc76pPS7/E87YY+v1oXjgHIr0m08BaPfRMz2utafJnGy4eKTOe4KD9DzVtfhXprnESanKeq7XT5gOpwVzVuMo6NHrQzrCvo/uZ5gAMfT9KUDp0x7V6o3ww0GNyJLrUoVGcGQqCT6Y2cVCPhnorzogvbpYmRj5rOvBHQfd60NS7D/ALYwzXX7meXnr/hUVy/l28zHBAQnn0xXqU3wt02Kb72qzWwHM8WwAn2yBxUUvwt8P3Qa3GpalBJKPLAljRRkjHJxgdeuce9Kz3sQ84wz0V/uZ9d3x/s/4SeFY8fNF4b03gjuYUP9a82fw3oHjjUTFf6eNPvZ5Uj/ALZ0pY475BgrjLKVdcMcqQM8fMMCvavHfgzVrD4Z6TcpDBdWiaZY2sf2KXzXGyJVAaPrkqpOVLDvXjHhiXGuWwIK4u41O4YPLDGQelepypx1R87NYPMqEIys2t+61PpH9mn4W6X4K1+9iOq6ddWBgWCDTzFse5IA/eyI4IMnUYU8euK+kv8AhF9IUZ/suxx6fZo/8K+Sp5BtkDYI3gV9M/Ce7eX4eaG000k0hgyZJXLsRuYDJPJ4AqMNClS9xLfX+rnyeZ5RHLYKdFvlbtb8dzWuPDGj+W//ABKrLof+XdP8KzdU8L6Iq2IOlWeXnjX5YgPX0+ldJdODBJj0rO1bDXOlL63OfyjY1VaMUnypdPzPGhKWmrIY/Cmihfl0+Jf91mH9am/4RrSw3Fsy/wC7PIP/AGatBOakAAbmtoRi+i+4hykur+8x5vDWnEYAul46pfTqR+T1E3huzIULcaig6fLqM/8A8XWxMcj60w84rKcY8zsl9xalJrW5ip4bjIONQ1Zf+4jKf5mnJ4dKscavqox2+1Z/mprYROPSlPDVCjomxt62RmpokijH9ral6cypn/0ClOjSgf8AIY1Lp/z0j/8AjdaQ60pOK1SSTZN9SgNJmIA/tjUMjvmIk/8AkOlbSrrHGuX4/wCAQH/2lV0AAUjcA042ir6/eLVmBc6RfBxt8QXnLcl7e2P/ALTFRpp2qCQAa8/JxzZRcH8MVsSnc/NQ/dmz6EV41Vrmcl37s6o3tbT7l/kc7pdxq91pVrdJroKyg53achOQSD/GO4Nc38StcvfDlvBrl9rcQsNHguLm6H9mD7jwSqvIk9UI49RXTeC0X/hHY4z/AMu13eQH/gFzKv8ALFeeftL340zwvHZBHll8QXWm2UUagnJivY5JBx28nzmPsDXM51ORtvTTv+Xqaqzlou/Rf5djxIJcxX9rbXL2Eu/SLFJY/sTjyi4V5VwJhyTuDcjOexrjtK1TxJpvhTxJ4Y0PxVZeGPCGkeZBqHiiJHWGBEdg8kRkJVpCPy3gZziug8bajK3xO8etbQXOqW8upuLOHTpFWSWEQocRO2VB3GQ5PAzntXln7Ql3F4n8EXvgzT4be00aw1M2VrbWDsyzyQTIQXY48z5kYZwByzY718qnSnXSnZqMtX+H3WJr+0nD3XbqfO3jH4tWHjXUl+HfhrRtSGjW7LGJ7G+jtGvmUKWurrzIXK4C5OTgDAxwBX2t+y/4G1H4b6BHaWsNpa3N5ZRXkEF2ZnuWS1lWZLhjtVFMgVht4OFBIG6vijwf4TvLzxrp3g7wha/atU1e887V9ajj3h9r7zDGD/APugdDyTwK/TH4cXM8b6DJdQxyW+s6wwkkLiR7fzobiCZVZGK4M8KKeSPSvcxs7zpU6MUoLVvz2u7d9bL59jxKcm1r1/E5rVPiDq0erfEG6sLHTrz+w/EKaU1vMssuYrm5UsSCDhRJC/BGApB9DXBfFX4v2PhqzvNdii08ahNbjWIJdA1Ce3uL5Gfyd5dAVWX92uHkG/CkbhjB7Dx5GYrz9oe7tpRa/bPDllrSt/03s5precDBypZrU89R5ma8J+IevD4oeBtG1/xReQeHPC1ppu+8sbVJZrje0zFkWQrmQO0kao5OAeODyeTG1ZUpRqSe70SV23fol5fiaUYuSdt/0uW1+Ji+JtYhhHgvw0+i3cZn1GSO2eXeskZICu4RopNzAZiVehJyMVJ8PvHM/wAOvHixW+njT7eOSG1vbO3RLSK1tpjEglnZI8siyypt8ze4LZAIBNdb4M1Dw74P8OXHiZ9Iv7PTfD+nTz39tc2ImF1ut0ktHtZ12ugMU8e75eDuzuHNcxdaIZvg/dav4skuZvGniXXbaK9/sl85EcUFxBbID8gMMZjU9D+7fOTXzEqlajW5qkLRbStre9027bWindv0XmKnKNWMnB3tf8v8yD4h/DS/8R+JtdeLwhdxajpGuTpe3nh0JLGkMk2Y5ZUbDIY8j50KrsHEYINe7eELbxLovh7SNK1eO21vU7G2SGe+TWAwnIJKtnymz8pUZyelcJ4qa7j+JfhXx60sGo6brut6XbS+HJwyRubi1t99xHhh5zLIzHbg425wQHx67oljBYyzWls7Pa2lxOsLk5O0TSDBPsMD8K+ryLF+3xXKktU3fXo0rfj8xuMvZuUntZfhc1YL7VxGoGhWpOOv9sDj/wAgU24vtV2lW0GMhgVymrRnt15iFXx8qjBz7Ulzkpjr71+gzdkc0dWeVeO9QvjqQZ9GYN9niXZHqFu/TPOSRXmGqXl0Zw39kXm4n7q3Fsef+/tenfEM7fEEyDoLe3P5qxrz64y06nHAOaUZJxR4WNdpsseGvE9/4d1tb6Dw090VYK1rqUdlcxOvB5RpuuQCGUgj161m+KC83hmzWLSLnTbSa5e7udQuNQji+XzWdodyTkxrhwiorqxDJjoK0FJWSZhwex4OOK6nU5DY2tra2+lXosNRtXsla4tPPtp2+zsqBAwkGY5k84MwViyuuGArxs0qyhGEV1fnp56HRl9KdWE4wjvp9/b7jx/xJ4ik8OXmoabdXVxpMGk2891JFHOSsVyFSLfKVZy6pgEIr4LMWKk5rM+HHxPv7ES2+s3t74htZQhU2tjdSTROYxIzKXjBYEPH+7zj5lwAThnTWdl4ds7bX0hSaXTmhtXWBRNEJ1T/AFuxiA0kYfflicHGRkDGF4/vJF8PR65Z6rdXt1qfmagJ7zYpCO0x3IYGUNl0kO1+mF6gKK+ZpYz2E3yRtrvr1fVHT9Um04tW9ex7ZHroeHzV03VWiO7Jjt0YjBwQQJCQQQcjqDwcGnDWDIf3VlrIYc82ZUEfXdivlL4b+ONR8CR2d9bTlrTUJcS2QKmKSXGAx3EbSSy5decZ+9jFfR3gHxxpnxI0V7zSnWG7j4u9NlYs1u3GQy4HTPbj0zX12HxkK+jVmc0sO6bdtkdDa3zLd2cd9FqjWH2lZJshkdkA5jBZgBnpnIHNdl4s12w0fX57t7G9tINS0e2WC1+xusUc04m2uqjONogYbgecN3FcLc6PLOkqCSeKNwVJhYspHuD2P41K9nc3sunNrOpS3trAIrcXMjET2kEEF4IUGV+dDLdAkklgq+nTolNxVktDSHK/U898BeGvGFt/wkcureINdXUJbu2077P5l3dw2unz3MKrLnpFOX+QAc43DvXP3Xiq90f4VadFN4t1V/F9xP4gW6lm1W6xDAYZorba54JikEbcAFTnkV718Iriz8R6Fq/imWGCzs2v9C02a0s0KwtKl0kr7VA+YjZGc8nqe5NeDfE61jm0f4cTBHeOXwndiZY0ABeW4MhOf4h/pcXJ9OteR9Y5W5Jf8Nt8iZTaaXc+h/j54P06T4I6feae3ijT/EsOi6VpSTxpqNpHcXJliBeSRFCsx81yZM7mwFycgV8yfEw33jLxjfXHhC+utK0nTdNs0vI1164g2yAiGWWREZlTe0kZ3OUHDDksK+5vihrsg/Zl8G6tA8nmWFrYX0yn7szRokTqSD1WQoe4JAr5v+Fnw+HgbVfjpcTXK3Cwapoli+8Yys0cN2yMPZsJj2raE5c7srrlv/X9dDr57Pc8W0LwN46uraS0TxDDqt7NdJENKsLy8Gobo1cnygQysdpbcNysAM4OMjp7mPUZNGvdH+1Lps1vJAq6RqGqvDcQzqhNw0kh8yTOdg2b1U+Yh+ULiuhT4X6X4TtvCV7HYWltB4n0e3muZQiARKjH7Ukg8p2BeRLd1kXldx4ZWYVzviS3sodd1aHT7B7VoZbiNdSjujctfQrtDXJchT8+4M8bDHMZGCSK4K+Kgm4295b6/d+DJp4nmlaUfK5H4d8Q6z4FuP7Z0LW5rXVlieOKwv8AWrZI1R12krO0uQ4++rZIyoBGM16Zqvx5aT4XzeGbOK71q5js7+0g1BbyxtZWJm8y2ld0uAYyFlkR1jyf3e8EHg+IabeaDbpMPEUcV3pqhba6sJJnSXy5JfnuoNoIDRKobLlVBLKA27A9R8f/AAJ+GvgzQpj4xj/sS9hljjsvGWjCaWMR3SPHa3M9iXdZIldXSTYQ6sEI3Kwxy0sdRpVoUKis535fwur+tvM7fbc6kqfTRkfw717XNN8GDV9c8d6VPq825RYeIi95dSmMrDFJ5i3KxuFxvG10b5TuU5JretvEtp4cvZ4dRvbbxbaXME1smp6fqpsgsSzCTLwEyLuLyylXfLYOQcLivJtC+EviDQfEGiiJ7XX9FlEMsGpeHrWF9MuITdJCskckULh0ZmjLK6b0L4ccFj6j/wAKp8HXXjCO31JL3VlmuDavaavhLKOZhMJY7eGBYRKBNFJCQrOqYICkni8S1QqurqlrdK2uluq3XqCheCe3S5zur/FDxJ4mtfEFlJf6fpkxv0utIu7a6jtxaql2fKtZJXj3yQojZdMorAFeRwPXL/xN4K1PUPN1O8stHjupCIksNWMkiRyfMXfylKYV1YNFE2QkjNj5QK8m1/4N6dFOJ9NuLW41eW2868tbiJLW71AtKQs9u8Ajl+Xy8OHM4+X7pPNej/CDRfEGheB9BZLvQmiu7OXT7a8vb280++t0FyWlnmCvJA+xHRQuIyWCbj1WuGrmWDqRinUUVu73Xy2023BP3uWCuZ9/YeDPEDpdTeKtJ0Z5bQM1tpPi25t8vtAAQSSrsk8xnJbgbUzsI5rAfVtH0LRZLrT7u4vNfnvRfQW0niaV4LFN4SO18vFzHN8qb3ZnQEykDBGF9QurjTvCuk6bqt54pi12/wBEtZrLUNQKo1hdWwuI5IHuImyiOVcxsyqmWklABViV+fornWviQx1Gx8GXcfh6+S6tNGGnL9nsp3RzNNEHD/u1Ef2gLGOXJARlKA16lLE0XBypy5oq7b6Ky7s5qjnFqPz/AOAcZaaR4s0e4lvYbvXvEEjFCGsr+6maBwzMG8vHJLDBZNwUAYwMAyXWveL59Iu7ay0zxhFOZWf7VdpKryLJ5ZkZwM5/eJkIAQgduRmt2G18G6z46jXxH4Y1RY2Lyaf4P0PSrvzWVVIkR9ricgHc4k3nMnU7EOfI/GPh/V/DHiPXLeZLtvDC6jOLW7kef7FOQzARRzh2LbQCUJbcVBLV0RqU6ibbd/O+3l0Zp7SUYty2Rs6r8MtV1+bzrGx8YWFvBZ77gX7XDGR0QKxQGTJJb5goycHGGplh8KPFWu6csOjw+K7DUraGMXMup6k9hEAufMaGR5cEE4wu0n5ulc5YXmlalqVxDeiMFrRgGkXYW2hiWBzwRnNXvCzW9jPFJcazJZz6ZBI0eUEWpPcGNk2eZKro0SBdhQhTtf5QSaqNaXK1GTT6N6/kVOcpR91ryPWfBnwgsTP4el1bxH45i1CUr5NrdyWN0jQTRSiQzvPKoibDhAWQ7SoYclQtWbRb3wrNpngbTLzxvrFgDqF34kn8RyRaekQgDAx2t75M7Rlo4iQ0cjbzsXaMmuX8O+KdZ1Twwmn6fpkNrqLMINP09or24n1K8CTCS4hQBYsRxKylXyQdo2MW3V7t8I/C8WheG5PHGl+HY7iTUHh0nS7SQeVIkwa2/emWY4SCR2LhkLlOBt+VwOh15Qs5q6+W992TstZHnh8Ax+IvC1u8z6t4f0+5tryXT5LzWhez2jSXQ8szLF5XlqIlc7HDO4LsPLAUNzkfwXvV1e30x5Zdd0O+UXH2iwWe3WWZrVnCrJvklxEokbYzAFlztIwD9A/Ej4tQQ6Gni7ztNt9fkvYby4j0+M34doZJItkuHjiKYefzflGAEXPORW0XxBoevfs53+l6Zoum+JvidqpbeL6xIuodPE7yi6t4YR5k0cEYVwyybmwoO7AQlGosZKcacmlsnbt2uiYVkr8y1Pmv4k/BvTPBVoskel+Iby8lt3LWS6k7SiTA8tg8duV2kOrBMZIRhuqx4HFj4gs9e8Lab8O7yz1rxBgWVxd6rcwR2CpGWkUTT7UcBlkdWfaQGC7j1r6s/Zb8GfCfxt408e+Hrn/isH0qyivNOu4LmZbm7VZZ90qRosYt2wIVMT5JJXJPSuc8B/steLvH58I+OtK8SjQdJ8VvLrFrZ3182ow6dIzyz29pJaOFE0Yi+WXB4y/CBK76GAqSopVJNu/cHK7uzwDxR+yLrejeE/CetW+r2l6PE97bWNrIb0RWVvI8U0krzTO7MUjWHlsJgn7pyK5/xj8D/FHwr1q/0C4s7bX762gkn1eexjlaGBEaLaEebaX++Mqi5yFABxX6lfDr9nKbwbpHhxbjw/4Hvwmkw2erWs+if6TNKm8iQXBaRSSZMMGVs84fgVLoP7P+j+HfB2uaTf8Aha5upJ9Qu7y2u9Mt7N7mJJWdYhGzIADHGwUbuPlB9a9L6lzJJvTqYPn6H5M6F4Vhv7e7kfR51aBo0TFvIdyuH+dQV5ClADz1ce9SXCNpyzW+n2s+imW2NpNLDDMpuckb04AwGHVT8pAwRzX2roX7HvxR169+JDa3feJbZ7qKaTSGZNPihluxLN5MirHP+4zF5QIiEagyvkHYtWfF/wCwB8QJdJtbvQ/G2v2NxDpbSXlm+rOTNqMUPyiJt7bYJnLEo2ShAAOCCvBPLL1FNSenmCUua7Pz48T6vf6dJbPLpsc2VCpNHbNgIeWBAUFTuOfxqvaeM7S3hKxaa9v50yg3LRPmIFWRuQM7fm3EDrtHBIr2vwN4W8Z6rpN94z8b/EjWvAngqzhnv9+mXs17f3scUjIfslvvIVFlCRFpSF5wehI734l/s4fEDVdS8T6j4c+NtzeTvpsOsaboF9qYg1W+SW1+0tHFFA6xZRA+Si7SF4Ga1jhYJKUtyOWMErkH7Ovg/wAVeF/iLqWl3xu9U8L3ehzy6Vqe64bTtTAmtczQJMibwfMJMnljqQCa9rm8LwozpJpK2LuhjZrCH7K+CMHmLaTwSOc9axvAHgiz1v4V6n44v9H06++169pWkxO9l5SsIImW6dUZiQHmkYNyS7RkknIA1pPB/hrzCI/DukhVGCog2/ng1i7NKSuk9vvM5S9pFSRf0vw02naqmqWD6nY3S2kVjGx8u5228bFkhU3EcjBAxztDY4FZvh/QodB8PX/hO016yt49O0x7WHSrjTvnlinWZTI0xlZk8svu3IoG4xgg4UU5PBXhnyp5X0HT4o4o3lcpbkkKqliQM9cA15lp7eEdYk1TZNDbS6l4euNZsbIh/PtpIIjKFR9oRozxuUN3TjvXmY6vKnBKCbb9O2/yEm07x3PTPBPiQWWiyfEXU/CWu3/k6elnNa2GqARaeLVGWa4ihYRAF0jwGUvyQAp3Guy1nxlL4X+D3hbTtXutQsdX1q9v4JvFXiHRZEurCByzRmTYsu6ZFMKGN2G4jIwFyPMr74deDPB+kajN4k8WLPZacrS3v2KyuYDbIq+bgXiuyuh/1R2qWLEjA2kja+HVn8P/AI7/ABZ8OeH9A0ZU0OztraTxHf6jqMtwZ44o3ghtggcxb5pJEYyqdzbOgxinl8fYUpKbs5Oy+dl3dn9x7FHD1MNSVSTSettdddFodp8LvBukaF8D/FeqXusPf+L9duYRZabql+JbvTbJZEa3iCu2VdoiJpCvJ8wZztFek+HdKvU8N2yiyuOTJgCJvX6VzHx3+F+gXnjO6s4vC+j3Hh7TtOM+pfaJmkzdvLGlvHHD5gKny9zO+0ggAZ+UCqPhj4U+C7fQIRB4atrRC8g22l1dQqPoElGMV9TQUYSVOOyVjgxFKMIRu9Wrv7zv49KvJFT/AESZtq/wxt/hT7nRr77I3+iTggZOYm/wrzuT4KeGnuGuIL7xLaSEECIeIbq5gAyP+WNw8qjp1GDzUVz8LrazDmG5tb1T0W/bUImH/bSC9UD/AL9n6GvSTZ5coQelz2b4IaXPH4vu5HidFgt2JLqRncVA7f7JrvPA/hqO08UeNr8gmS61xJ+eg22cKDH5mvFfgh4Ehj1TW5R4caYpFbrv0/xRfucM0hPyzlP7o79utepaf4M8P2El29zofiWya4naZ2+33UwJwFz+5nfso/SsbXPSpO0Uj1Svzj/bwiU+LfF1065NjrGgFWP8Ilsr1D+ZT9BX2rDo3gWU7H1K7t3/AOed1rN5A/5PKDXwj+2npVho/iT4rS2Ml09vp9t4Vuone9muI8y3F3DJu3uwY7SuCclecY3HPJiklSle/Tp5oKy9pFLT7/I634Z3MsPw206OVCjQyOqgnaGU4YfzNbh3/ujtQktwp5/P/Gud+HWi2beANK1GA3Hm3FuhkZryeRZflBwFaQqvXGVA6VvyzwR42pIML91ZXHPv83Svtcit9Qh7PVK/5s/PMwlGWKk5PSy/JEsqCKZwpL7xncDnjvmlUJ5Rx/qF5Zyfm/4D/hUcOWhU7jG5OQDK+F/8ep0TrFGQw3tnBQs3H61795PTqeZPljZtjvMUldsixoAcNjJ//XSTK7hFJxtG5QBnePrRDOsgyieX2w7HJH1z0pnnSNOyAHywflbcdue4BzRyyEpRteT/AAEzuyRlMHJUHkCnrJG6oQS2wnpwcnuafDCpkcDeDnO1XYsCT9aW0QW6uXaSREJ/eO7nPtyahu2rNlGL6kcbkuZDtCL8rEdTUixiCVVcHDDLBfT1ofSReecYZGEcURkbZcSKccEnG7kD+VMuIZ4IUhiLygDaxMrsfpyaw9rd2v6opUuVN9BJioIWNQyDjceoH+FTxWiPKJC+9chtnO1xkZHHJ4P49qm0nRY7+4Mty9/FbQqZHEF5NCcdzkNxgZOeBx1FVrfw9pOuPIsbas1tEqlboavdRtM2BlgokO0cevOT26/P4vPKVCs8PG7klq42aXk/M9LDZdVxMbx09ToPFN03hjRNTl0K9hvLq1DeW2Bc2cW6QDagkH7xtrEtu+VSdoHBNcNf6RrN7bCKXXLOXypJLmAy6HYmOOZwFMmwQ7SdoA5BwAuMYrodU8IQW/hm7W31TxEkhjVFD+I74xDLDqglwR7fSqDeHLXzMDUvERQjgHxBeY/9GV+Z5hUvL4t9XufqeAwVL2dnFMrnTtRuYZI7vV7e6jbDMp0yyZSwbcGAaBgNrBSMYxjjFW4zqgCqdcmU795ePT7DLE9SSbbOTzznvSReHbdS23VvESD0Gv3n/wAcqddChA/5DHiXP/Yfu/8A4uvBVOE7ScvwPVeGo7cn5EElhqMgV31GS6lGMtLa2yg/MXPypEF5Yknjkk560jx+IHlnZdYCLN8sgktYZWkXaFG5mHPA4IAx9QDVz+wkI+XV/EmffX7s/wDtSj+wlB41XxD/AOD26/8Ai62dCjK2v4GTwdFqzgjmvEGgan4okOn6zd2GpaROu+VZNOVJGmBG0l1cDsOCO2c5Oa4e6/Z30afWJCY9HWwMKmJDp7S3CzBupZpiNm3sFByBzxXqsuhp5mf7V8QE++t3R/8AZ6ibQ1LEf2nrw47a5d//ABys4zhSbUfyGstw7XwL7kcf4f8AAup+CLCew0TUNDsreTLlYPDMKs55OHk8zewzj+Ifhip4PBaa9fz3/ibTNJ1TVxKrR3UEN3abFEYXaQtzh8fOAewOK6WbQAVOdU8QH665d/8Axynw6SIoVUat4iXGB/yH7vp/38rSNSE2+d/gKWX0NPcX4FHWPC0Ovm0+2WdtItskUUCF7kiBI9xXYfPDKcnPDdh2AFZUnw3t3+zTfZbJrq0lWa1uP9MEsLJjywjrdAqqlQQo4GM4zW9c6e4K7NZ8SHkA/wDE/uv/AIuhNPBGX1TxED6jXrr/AOLofsL3b19AeDpP/l2vwPP9d8Half28Nu1npRsrS4C29pi9HlR4+9xdAFs4B46VuweENQurCeG7t9HnjuSGka4s7mWVenyoxugUU7RlV4IA4rrl0uMqMav4jX6a/d//ABdK2kx5/wCQx4jPsNfus/8AoytUqaVlLT0I+o0dXyLXyRwun+E9R0Ow1Kys7Lw8ttK6OsMmnTyRNlzISwe4ZlZX2su0gA5OMmunW3lE15NJpehvNeBTNJLaXErO27cxO+4bqcnIweatjQ13lTqviJ9o4J167Hp6SVL/AMI7Gcf8TPX/AE41y7/+OVhONOe+vyLjgaC05F9xkJZtb3sl39l0ppC2f3tvcMi8dozPsyG5BxwQPSs3TFv7adbCC18Pxxae8d3aXZtLmSYTOSzud1z8rEqAWBy2ea6P/hF4VHzalruB/wBRy8H/ALVqC28PW4v5MalrxGwD/kPXecgn/pp71MMNh4RUVFL5EPA0G/gX3I3Y/G/i1I7tP7RtAt5bi1ujDbPGZYwCAARLlcBjyDnnrWCf7Rk8xriDT5LpmdEvNtz9ojQjqkhuMoRlwNo4yp5Iq4dEjV8jVdfHt/bt5z/5EqOXRYFQsdU15Ru3EjXbzj/yLXZzdHJlPCUWrOCK+lz6p4TuW1bTII7u5kuWumilvrlUjeVWEzR/M7IxzkMMkFmz2qDR9RP9nRxS6Y95baiYZp4ptXmK7grhn+SNDuZVjUkYyFHHXM91o9rFbMzavrqgDI3a5e4Hv/reKqWWhwTWVtMupa6ruoHOvXpx1/6bYx9Kzbg/cvp2MvqVFa8iNi81rUJ9O1K0s7W38Of2sJI7u+8OvLbXuySYyOkcx3NHnkZB/iyAMA18/wDjn9lHwL4kWbVtbh8Xa3eCSSe4nl8Rs8kxJxktJbv82FQE99te6P4csc75LjVi/Qk67fNn85ulMGmadZxzSf2lraFWaQOmtXy7R3HE3bFdKxXsNFKyNFhoJWjE+T/h3+zT8FPE3wq8WeKG03xc82jN5i2tt4hhWW4T7UINhJtABgOGGA2dh9RW7ffsPfBsNDIl14sWCQFkkTVoWWQEDHJtB65HYjvW1beFk1bTtfjfVNVurWWe0u7eG4vnKxxlSjDaDhyG+YbgSN3B4r1S18IgR6WkF/q4XyMop1a5KrkZ24EnHPQD0qama1E/dl+B0rBwcVzLU8JH7Afw31C2D2+r6/aqEMjiTVIJHCgZzg2yr2z97pXReGv2Cvh/ozQ32ma14utbpkCyTG5snCo68DY8HOeOhyK97i8O2Vvah3bUAFwS51O6ZTgdeZfrW7H4fs5PmJvcYwC+q3W0ZwOP3oGfSumni607XmYzoU0nZHzB48/ZT8I/DXxP4Z8VWE2ranbrcLHq0ep30fmPEQIonUqsSBVkMQK9wSOc8/Ub2skqLKwLSOAzh87gSATx257V8vfHn4m6XrPiyDwX4Zn1B47GSE6xcreSvvPmAi3QSO68YJc4BDKoHc19KW9jZ31rbzPHcgyIrYj1S7wDgf8ATWuPE1Y1NJs2owcLcpqQ2sq7fkYhexHNWltZ3jGIpDkZBCmslNEtA3MVw3T79/ct/OWrCaLp2BmzLf71zOf/AGpWUVb3ehtzPcuPazqCfIk6ZPyGqsa3qTttspp1JABXjjGc89qjbRdN5/0BR/23m/8Ai6onQdLEpZrIYzk5uJ//AI5U2g2JylY6qJJ1YbVlRicAbSpP0q4LzVhkJcXyr/sSyY/Q1xzeGNCnZfN0qKRlzgtNMfw+/T20fR41Ij0eAEdPnlx/6HWjkuV6kq902jrbm0n1OGNbuxXUFIGFu7NJwP8AvtTXNap8HPBWsqy6h8NfC13uYljJ4dtgT+Kxg1myaRpsrYGl24xzndLnP/fVW08K6dbQTXEttZQW0UYaSW6cJGmTjJd22r06k1mq8m7QbK5FLoZF3+yP8J9XWYTfCzSoBcJ5chsEubQOuQcYikUYyAenUA9qwZ/+CfPwS1Han/CE6tYj+IWGs3S5/CQvW1qPxA+G+kRgRWlt4kuunl6RbhogR/encqn/AHxvridd+JU+vQPBpXhbRvDcLZXzDD9rugORw7AIuRzxHkeuRXbTqVI/bf3nZDK6mI/5d2Xnp/wSv4G/Y91Lw547vdc8RajHpvh3SNQdbO8MsRW7gCFo2lEmFQZ8tGVipyHAGMGvDfi/+yn8Ik17UNe1L40eINQvtUvZHnv4/DP2+B7l8yMDJFIgJxk/JkADrXp2o27688L6zPca28ICx/2lM1yIwBgBQ5IX8K4/4vWqW3w/0zYqoJNf4VRjO20fn9avDT9heMNEz1sLwxh4OKqPd9PPzZxng7RfCfgJ47LRfFVhLpdhp13HbXb6beW9xqF9NkfaZ0+zuIwqHy1Xc+AuepzXJxfC/SbxLG2ufGmgwWaFEkljS/Z1jGOVBtQC3HGTj1qwqqQOmalWIHIyAfaumpL2rTktV6nvf6jZbOTlzO78/wDgHMaZ8IdSsb2W8h8beExcNJ5qZuLzht2e9rjBGQfXkV1reDZrjREgvPE3hWS9aSWaSK2u50iMhZ/LJLQ8hAyjp0GBzzSxwr2456DvU6JjGamclLVrX+tPQmfAWXVEryenn/wC/wDs+/DfRvBHxIsvEvjbxB4U1jT7OaPytLaV7uBywZXuHjMQX5FOFXrls/wivatR1fwbpmja/o+heLNPvdPae8Gmfa7qTznhklaRA5dQcjcV57Ad68KX5cnNJcs5s7gK5DGNsEHBBwcHNOdSM1Zo9DC8IYXB1fbU5u9ra2sdUh2sVwwccFSMHPuO1cJ8QrPSY/FWlaxrmnnUdPtYoBPbrMYN0KPI0imQBiudy8gZGDzzkeq/EFLdfF0txayLNHf2drqDBD9ySWMbweByWUseP4647xLokGqWKyXgBtfuyL0JXuB165wK5aj9nJcrPl8/q/7A21pdHDas+n6RpNikP2W2W/2ztNpSsk0NuxDRuJCSxcnqSfmCgEYNcbf+JL228u0ljWzitLiSO4msJ2i8pFVVVoQd2Q3Em3kZZhgDpvePpmvtdmuJ0MD3sKMkcQyioPkCDpwuwdu1cpqNvJo2pWdxdXdkomhEhh1VLlRdRbiAMoCAOGAYEdCO1d1GnK9pO5+QUKrqybfqfqD/AMEkxL/wqrxyskxuduuqFnaFY2kHkJywXjP4mvvAdK+Cf+CRKqnwh8aQx3MN1FHrihfIlLhf3CHBJAPp27Cvvevep/Arnpp3QUUUVqMKKKKACiiigAooooAKKKKACiiigCjqV3DY2clxcyrBBEN8krnCqo6knsK5xde0zxRp1pcaVqNrqdm92iGW0lWRDtbJUke6j8q3de0xNZ0m6sXlmgS4jMTPbyFJFBBHyt2NfHnhTwbH4B1TULn4f6hruhyaDeINb0K5uYtQTUjE5+U4y0TupLCQArychSK8HH150pxVk4v7/kduHgpq99UfMP7boEX7U3joYUbhYt8hI62kfX36ZrweW4YLw3PrXqf7R3jSP4o/HvxfrsFpLpiS+RH9nvmCyr5MKRNu4AVsqfl/CvMrXSpNVZ1gkQ7Tzv4ryL87lJbXP2TLcTh6OFpwrSSfKtH6IpeewP3uacLp+MMVPY5xWzD4E1SUgKsZcqGCgkkg98Yp8vgTUYZDHPJBbMFztmLKR/4771akkex9dwKWs0YUkzrgF2z7nrTGlJb75zn1rpIPhzqupSeXaT2dy3pHI2f5U+X4U6/EwEos4iSQA8+MkenFJzinuJY3BNfHEx7HUnt9PvoiWLSKijnpg5NZOrzs2nXQfkeS/H/ATXVTfD7UrRZlkkto3TG5fMPH5isnU/CV/JZXoTypP3MhwkhJxtPt/nFHNFszeLwVn7yu/Q/QvxDfPonww8Mxpjb/AGRpTeX0G4W0eDn8K5Tw94l8MeNvEOjTa7a3FldmVB9rs5GWQHIwdw54PZtw9QRXQfFDEfgTR4F3ARWGnoA6FQwW3QZXPUZBwRXjvgjnxFoinIJnTAP5166S5T5ShgaGKpRntLTVPU+jrvwJe3c1xHo9/beI41Kuy25jhvoVK5Bki3BH78qIz/smvZfhtciw8GaRaN/rreHyZVPDIwJyGHUH2NfP01pGLuK/XdFdxEmOeFiki/RlwR+ddnpUGoz6PqOptcFp4IpZxcQuPMDgjeZWAyrc5+bkg1wYhWipQ3PFx1OvGHs60rwUnbvse8zXhkgbHtz+IqK5m83UdNGQdssh4/3Mf1rxmw+J+taW7rdrBqNuuPkYbJMA5Pzr7DuD+tdTpPxS0HUtRs5J7v8As3Ak3Ld8LuO3ADjjseTivN+sSfrp+DPDdHl/H8j1OM5qVar2zpLCksbLJG4BWRDuVh6gjrVoDNe/SvZHmSK8nX9OaCMH8Ke4+Y/WkI5rNxd2ykwQYWkYYbNOUcfzpvXrV7RQdQHU0j/1p2MU1hUPSIxVGBUNwSMe5FTDkVHMuSv1qZq8LIcfiIJRiWmJHm4Ax16D1pZmw+Otcvc+IZYfi3pWk7yLeTSJ59meGk81MH8FRvzNeZPlvr3Rvql8jH+DGtvr/hC8u5wqytql27qvQFpBIQPxeqHx0tZVh8KalDtJsrydAGGcma2ki/kz1xXgvX7rwt8LfGP2W4EF7Z+JBbCRVDYDzxRtgH1AYV3v7QWpWmi/Da61a9JSz02VL2Up12Rq7MB74FcCqKdNx/rR/wDAOi3JNS6Xf5f8E+U55Bp+p3/lyt5Wi2/9nwM75Iu7lTJK5/65Q7Bj+9OPSvnr4gatd2Hh+4sbbMUk0lw8t2CfMjVwSVU/3m6E9gT616/4Y8QX+peGfs14sbeIvE4u9bugU/49UedZJJTjplikC+oVh/DXnHj7w+Z9JjWMsz+fIGLHO5225JP0r468aVVTtp+euny6jqwlWptQdluzpP2H1tfCPgXxJ4luEWfxPLd29ssxQKIbSWKeOMKACRukC7znBAUdBz7p+xbrtnqvwN8MQwhRaaJqd7pNsAoHyho7qFh7bo5sH618wfCHW3i1XVbS1kI0+5lsbYKOjCK5CK3/AH1IT+VfSvwovdO8J+OPGXhXTJ4ZrWxuIdStxbghWC38kVxtyADtN6yHAwNvpiu+li5/WKnMnZ6+S02t5aL7zxZK8d9jqvi5ptrazfE/VUiW+gOjatHLER8kkZCTeWR6eZZXPqP3hJ618neB/iH4t+Idv4v8OarrOnv4T12wuZJdJ0u3gluo5IYWmtW85AZNkbxx/L935jwM19Z+KNSm1P4m3vhydMWuueHtSkOcnYyx3SbCOhyt2nT+7718yfD/AMU6FouoaBb6pexWen6m5sr27GEEMUkDjJfqPn2fpngV1YxzhRq4imnzxul3Sau7efpqzGnJzmqK+1bQvfD+1uJ/CWoW/wARL/R7jSbDTodQuPDOlxmO/a1t1URNqNwJMRpwiiIYZuAxjXOc3Xvjl4g8TeU9nZeA/DtlDcLeW8X2m2kljCr5e0ThlZMogGIwo9j3Z4KstOTwp41022vYdUh1S1t9NW7KkG5gF3K7yEY6MsIB/wB8UzS/B2g2Nld7dItZvKf5SYVyf0981zYStLEzqOatytJaW+ym/v2d+x0ShCglCMbXvf7zvfDnxF1rSvEvgvTLbVxHo00tgbvTpdkkc0UcixoVJbO4KuVxwD83J6e2/D2c3miW1y0wuGuEEwlQ5RgxyCDXzxbeFbWXWrbVEgjAtlHkqgxsXghR9CTX0N8ObdbHwro9sq7VhtI4gM8ABeMDtXtcP4OVKSqS3tb73cyq1ItuEdr/AKI64HBA46U5wCvemAEkn2p+OK+2lqjnjueS/Ek58UXn+zDbKP8Av0D/AFrgphl269cV3XxGbd4ov8c4EK5+kS1xEi5P4/nWUdjwcbrUY+AqJAZCQrOqk9erAf1qHQfFGs6p4VW5trhIbKG2813e5lWRruKeaNv9HwF2hdpBzn7xwOTSXMRlhkjLFQ6kbl6getY+oeKpPF2t65fLe2mkXkcLRXbXVo907v5a70MWPLUZUM3mNhWx8rYIr53NJP2tPs76322PZyKrTpV0qraT6rSz7v0Ma58VX8PjHwN4ch0ldW0y+tp7i61RFlhlaOKNTJcFkAWTIkUFFeQMGUHBGK574pJpun3niCIqLHR7C+is/L0SGKcwQoVi/dxBlQMQCSpYAMWyetTeHviFa3mtatqWnaH5SaNplzb2d9HeGfUX8y4ENvGeREfMMhcIgUYiVs4XFWdW8HWZ0K50fxC1vo2liKNLWWy8v7Zc3co8z518v5xy+Wds7gRlt2K+cxTcqlNSS0s35pP/ACPq8XH6zO9J8z7+S2/4J4x/YraHC8Woadc6fHFqdxb2i3ZUyo8RAdWCnGUY4OMgZ4ZqzvHHijVPDd74ZuPD14+lNpdszLLasVkaeSXfIZM8OpCopU5BANema1Y2Xg7Qtbug2n6le3mpvb3kWpwCO4EMbjykNugWNTk72K8H5c5xXk3jG2Y2kZkYPNNG0vkxj/Up1UnPXr0rqo1EsSpwen4Hy+Ii6UpdGz3n4b/tHWPi+xsINWt47DU7gsojR8RySLjcU/ug5BCk+oycV6na6/ukPkmWfHDQy44+u7/GvgbS7/yrKO0+zxGISEtMR+8VCRu2kdDgHB6gnI5Fe/8Aw0+M1/ALjTdZtFu7W2uZIYb2PcJhFklPNBOCcEDPfHPPNfWUqrd7rY8iPNNX6Hu63Wq6Xo76boT29tpsmpx6xJZLEBMl1GuFaKQH7p4yh7qMHkivPbHTZIJ/AdtMt0Z49AnadLTMhjjmu5okXIOAyxw5KNjBTbwenc2V/FqEEc9sxeKRQ6MMciqt3ZTpcTXVl/ot7IEEksZ2NKFYnaWHIzuYZH945rmr4XnTdMtct79T3udr/X/2M9ft7Qia4tILm0tlhT5lVbiExkD+HhdwB7Yri7ZzeeHvjD4pdi76/wCLdPuI42GMwJaokb455OwnP4V3Pw41tJ/gX4xSSXzLe6jWPyFbbLEkflQy5H3lfaVxnhtu4Eg1heLbb+yIL/wt+7EkU2mJsJC7Vj0yLPHozu5z/ez6120KdrX7JfnYqo2oJ+R4h4z+I9novje48Ma3YSQeGra5gMOu29wolsfP0i2ilDRbSWRJ44JAyngB8qc14Zr/AI8/sbWl8i0vdV0HUWRoxLDHE8EuF3FVOSQAHGNwB4O0Ec+1fFbwtFeatqLyEv8Ab7e0kL5BIDWcPH6/pXj+v2Ecmh6dawQumo6LOnkhHGy5gwUcMCCTKrMrBt3KBwR8qmuWvhqca7lNaSST+X+Zz063tFa2qOD1L41aaNCi0N/BWpWHiS/vmaa7SdG8zI8qBIl271A3yblDFZGcMegx9I/GXxlq3hTwf4c0Lx38OvHHh7RLTTY9JudeuPsUrTrHNDcxSxMHeGSVfJkzETyHI6iuat/DULW1gWjihu4SJI7jaoKtwRg9uQPyFVvj98S9W+K+mXWhajo8V3f/ALrVp9awVi02cGSJ/LCxNtikyDjeuXlwFyDmauCwtedPmp/A7p32drf0vmdeGlFOXItXv5mb8KP2nrPwBp/iDTIbCVPDmluniGYz2AlkF0rrHF+53iPLySRJ8vllo0wTkk0zX/2oPC3iPxpcXug/2x4Z0rWbtopLeCxga0t4ZVSTUC1vI75Xzi7jaBksT8rcV4zoOo6dP4Z8daGlyDqk+r6WYTcHAntIRdeZt4PIkeBtuRwM84rk9a0DWPF+r6xFdeUZNJgZWYokarHtXG4KBubjGTljxk111cuwtS6mtN2un3HfVm501BvQ+jvC/wC0n4VtvFnhnwp4ZtPEeqaNaTTWumyWvl2RUST7wy8/MoZmBZnLMFj3H5MFl3+1J4d0bxJoRvF1vVZtAsNQ0TU2t7gRpqcLuJIGYsxC/MXMygfPtA+bPHzxoh1i3tNJ0+Dz1Qblt5mjzHCpO0k8fU+wqL4j6JJZWhlt7kXKSHMpj4DNnG7nk5yfeudZVhFVdRXvJWd3f/huxxKK5oxtotj2e4+NnhPU7i1ufGU+p6/btFFcS6t4cght7z+0dihHRXKpsQb4jwGbht2evufw/wD+Cj/w803wWnhrxVpXiKLyoEt5LuzsYpPtQSVmR5I2mGyXyxGGbc25mkYYzXwroGm3lx4dtYWiiMMGom4DrGBIc4UqWx0+XIHbLHvUPi7w3JcaheTGMROjqJEXqWIH+fxFbxy/DXcZ9br5drbGlOmk7ydz7U8UftRfCHxVqvh3SvB194m8PWkksw06OTSYI47W7nUW+ElM7PCmJHO4HKHYVxgk+O+LvGHwx1XxRbXlnZX+ifDGDWWkNrNbqb1w0v8ApAyjku3lrtjUuABkkjc1fK99CYpzCeM/KRj1rZ117mw8OwafkeVMkUzBh8wKGRRj2xIc/h6V2TwNFuNtG7HROKm7rRduh9Y+Ffi/8E/BEM0elWWu3N7c6a9vp99eaGF8yWaGSGR5I3uvLGwhGXYdriSRXBwpGVpHxg+E1jfHU9RstR8RMuo2sl1Z6joUNrPf6elv5QWOWOSQJIHwXWTKOo3rtdRXgut6z/bWvWVs8SJBDbeXbxKuEBwuAF+g4+lalzoDQonnpiV4NzKy44A4/nXDToQoPZ3etm721OSKXNyWtdH1D8HPEum6b4E0fxB4d8N+INfuvD+o3etanviiXTLeIs0kV2LnewS7QrEzOU6KAFUD5vSPG37ZnwJ+I2u6Lf3+leMdN8N3trf2viHS0hWRbrzdrROF848JKryBwAysVIwRgfIHw08Zrovw0l8MRz7INSM8eqWzwkrOjyRsgLNlfl+zxn5Ap+ZgSR15+z0Q6j/aATK20DFyp+hLbQeOoH+RXTDlpTndLW3TTTr69yKdJ3lzN2uj6rtvit8N9E8WQT/BmyuLzwBp9lGviJfFOjpezu7zEzMslwrOjNbh067W3EBSa+j/AAz+3H+yx4U1aw1PwvpuoaVeW9u9v5mleG5Yi8BCjy5CFBZF2IVByF2gDAr85PAHhs3+j3cWmC4kMoillhIyFlCsCcc56kgnpuOKh8EeH5tG8WajazIIHjtWMTyJv+6M9PXk/lW1GrKFSbb912srbaf5m6hySld3XQ/Rf4bftw/s2/DDU9b1a1utdOq6vIEn1B/DcqMtujOYIPkXBWMOwz1bqT0A6O7/AG7fgd4hv7SfT9Su9X0fSpluI7HTPClx9qtJWAIKPlSFb5w4VDuDkEgZz+ZGoaFNqOnEr5r+aqs3lpgEtyBge4/Sr3wxkfwj4h1COS182KaKNJImG10x3Vv4WyByOw966o13ThalFadC9Ekux+n0n/BUz4HLuAk8TMwONv8AYkikH0+YjnilT/gqb8D3wDJ4mVvQ6K5P6H2Nfllb+FZsQverPcPNJ5xL7tsgJb5ix69+adortBdy2n2azKOFzmE+YNobkHofUnvgeldarXRPM+h+p6f8FR/gURl7zxFGoOCzaHMcfln0qPWv+ClXwo1XSNTg8G3F/rniGG2a4t7S602e3h+Urhnd1AABZcdSTgAV+UF3ZQp4A8S3LxMJ4bljHJsABVuBg5z65ri9N1A+FJrXUzFLLazRbJoI5ihnjOcoT/dJVT+HtT9q7abjUm9Ufph8O/2x/gZ4T+Gep+C/iVbTaY/iOKW/1Dw/ZaXK0ETXkjtcxQuvK27n94ochgJSOgFcn8Q/2xP2fbjQr6Xw7pviS88R/v7bRJ105IjaxzH52WTzATFGMRiIuFKrgDDZr86fiHrGo+LvEcniS+jvi+opCzXF4hAaQRICqtjBGAuP9kjius+G+jS6nrelxlViVDjzMdFI7VhXUKkEpRv+gTbcLy36n3f8N/2i/h94kg/4Vh4D8PeKrKw1C/GuyPrsyLaWP2ba7R2kIlkdVkkAYqX6yOR0AHaukkrK7YIIBJToT+PNfPnwn0U+HviZZ3ZOxBFJFGVOA3moUP5MF4/2xXsyXTrM6CX5V6DdkAfSvMlPaMdFFHHPlnFaHT2clpHdQjUB9osN6i5gaUxmSInEiBgcglc4PvzXldjp3haPX7m0stfvNGv7G3j8PT2GsQ2xtLuUQ7YzbMDHhjb+cJEYkkToMsTuq5488VR+HtCa9l8y43SpAsMBA3M2eSxzgBQzdO3vXzlJp2veMPF0JXTr+RJ7x7/fHEbg2sNzLGjzuVByqqI87scLjpXl4pxq/u3u0S3eLio3voey3PiHxLrnjPV9Q0XUn8QW0usXmgWPhucKkEcEe2WISWxGUj8q1dQwIJZT82Cwb3Lw18Q/EXh+8n8SqPDEWvSWOkQapBJaSxtZlFe4RFKyqAVZ2jI24w3YLtPP+E/hlofibxdp/wBg1X/hFfEekQzaZrdo1g8cWqztdTwRxXDsylpAsTB5Y/uboisma6a78N/D268O6F4m+FniSzvrnwfZhdYvpx5E1/YFGQXSSSHd5Y/eRAg52HAbhSdcE4uUlFe9pe/3peqPSwtTkoyjWi23bfsv8j0XxbNevc6t9qs4RJ5Tz3d0mWE1xcNBIGjOMFVX90CSxAXAOM1peHDjQIf+uj149pniKW5tdGsbq+vru/knuJLt52GJ3+eSNjhQAoRiAoLfMN3Fex+GT/xIIfUSMf5V9NSa9rZdjbMsTQxKg6CtZJf1qXl6DI4qpeKPLPB/A1czjAGfrVe7H7ps/lXrRPmZ7lbRvim/wss7+9RtOjF3NBbltWuRCnCTsArEgZ46Vpaf+1Zqerh1sYfDdzImNxttQM4Gc8kKeOleT/E2ws9Z0GwtboW0okv45I4rnbtcmC4AChiMt14HNeX2nhfRo7t4bjQ9OIUY8p7NCQeQc5FcM21LQ2eIlTSV+h9hW/x18TXI/f6RYSxSRkBY7eRgSRwQS/zDODjuO4618S/tHeLb668c/EeXULW20rXZdD8Oug0oSQpCVu08wjnIJE+056gAdq7KHwf4feKRodCsUcROAsce0EEcjaCB+nHavnv4saOumfEO802zthaRtb20ZtoeAR5cbgEfXa2D3rxs1rSpYe+2q/zMJ4x8vM9d/wAUfXPhHT7mH4K+G76xE19qN9ew2LC+u55oYY3ikd5EjLkbx5Y9jzkVKPCvipYlU3NjduGIJlsXXAA4+7L1z7VFY6Baa9+zZ4etL+zt76CDVbSVoLqFZEJEco5VgQeTWDa/DHwpbQxoPDWjsUzg/wBnxZyT67aOHswxSwi5ZPRvqR7ChWjGU4Juy16m5bWHim3kImsdJMmTt2XcqMU9cMuM+27v1qBYPEX2mMTaFJGqNxJBGLgDgf8APOYnv/dplr4G8P2UTJBoljEjKAVjtkXOOmeOT/jSr4K0NXJ/sSwXOPu2qdh/u19VHH4vdzMng8K/sIvw24iAe7vLezxwRqNhdWnJ9TLtX9av2+m3U0O+1u9Pv7fIHmWrecir2GVkIqDTvDulQYMWl2kT4xujgVTj3Iqe58G6HOkjNotgXZSDL9lTf/31jP61ssbiWtZsy+q4VWSgi7DYa2sZEaQRFsx5WE5K5/3/AExVG58O+Kbg3aQ2UDwjHkM9rJ+8OO+H9T29Kzpvh/oUgy2jWxJADMsYJbr1Jzk1gRfCzw7NeTSDSLOJzgbpdLt2J9zlAfxBFZ/Wq8VpI1jhaEn8KO6i8M+JIoyVENtNyOLOUjHp/rPSst38c6QHjj0fRbq3YkCeWyuiBkegmHp0NZtv8PNFgSOIaXoUzFdoD2TxEjGTyrOO2fu1U1bwZof2iJpfCmnEkZElnKrYIIPR0iz+tc9epOvBwqu6fQ0hQpQleMVcteJvEevWviTwpo9/Y2EVlr9ze2c8lrbSxuStrNOud8jD5mQg4GegHBNdfpCLb5QYA2gHH0rw/wD4RHRdG+LXgjUbC3n0+4XUJnlgaSbayG2lT5YlLxMQzjlcEc9ele2RajZeeYvt1vC7iNVW4fyWyVbPEm3nOK8L6vTo3VKKV9dO/c9yhblN3VkA8N3Yd0UgR/MSFBzKqjr2JIH44rnShjkCsuCOoIrlfiv4RuvG+tWFnpd/afZ5bdrfxBBPbNcWtzZw3ME6wnaVO8yBACsgxl896j8PaF4i8G6RFpNne2OuWtvLM0VxqpnjuFjdyyw/KzgogIRechVUe9fP5j8SfY+owHwNeZ2qxkjjpSiFiemKwY9b8QRZ36bo5I/u3c4/9pn3qzF4h11vvaRo45xn7dOPx/1RryfaR2bPV5ZGwLf1qQRcjJrKGu6yRxpOkt7DUZh/OCj+3Na5/wCJHpHTp/bMo/8AbU1rGpAycZGi0ILdeKjaEDkHNZjeJNaQ4HhvTZPdNdfH62oNNbxJrT8DwvZLnv8A22SP/Sap5oat/kykpLRfoX5A207eKrmGRu9VP7f105/4prTseh1t/wD5G/pStr2uc/8AFNaWD/2HZf8A5DqFOD3ZfK/6sWGt2bk8kUnlEDnpVOTxHryEn/hGdMb/AHddk/raCmnxNrYGR4Ws29l1w/8AyNSbhpqO0v6sXRE3TkVYjiIwcHJ71jjxVrwPHg6zP/cwY/8AbapE8Va+/J8JWq/TXAf/AG3qnOEVuSoyb/4KNoIxOD09akH3c7qwx4o1tuvhKFfprQP/ALQoXxLrAH/Iqo/JPOrgY/8AINN1oLS/4MXspf00acqM3XG0ntVaK0aCd5AcbuoFVZPEutYOPCEPH/UcH/yPUSeJ9cMpB8IW0Y9Tr5P8rWhOLu7/AJi5Wml+qNIb3Y7lKr60k0DyQlCuSeOR1qsniLWcceF7Ef8AXTWm/pbVXuvGGu22ceEbCT0265Jz/wCSlRGas7yKad9F+RLeRrPp6RR5SUDgbe/Tp9TUdjp8ltZRxOqh4yDgdOtcvrXxN8RQxK0Xw0jmld9oMXiVVIPXJBtc80zw/wDEXxffqIT4Es7Z1UjZd+I5O2Tuytm3HbOaVOEZvmk7+gp+6rJHelQQF2cVlauPL0q7YplAjehzgZ/z9aqN418SRzpGfCWlsxQMWTV7tkGe24WWCfpWLrPj/wASralV8IaC67ihjm1W7Kng8jEC89PzoxFONSNlLUiE+V3aOH8OSw3dzf7tixiNGJBBIH3lyfUZ7163o93C2j6bcxnziYGjyMEgYGSD6Ywc9uM14mbnxPquo32n2el6PZyzWkkhMd/cBv3YA2ljFgA5/XHStnTPjE0WiRaXH4JvJYooRbF7jV4owSF4Y7IycAkHA5/GsqMJRd7r7zSrJVErHr+pX2neH/Csuqa5qCadpNm4M97cKzBQSAFG0EsxJGFGT+VeV/tBfGHToPA1ofB2pPrLtPFCdQ0xJJY1lkPlpE3AUHBZyWB27Vxy1c5o3hvxDq1xDq/iXxVPrN8VBjt7u1Z7exXZtMcamYHceCZSNzdDgGt//hXEOupEbrxBeyS285ubdJbQw2qupwjGNJjuYfwu3PfArWVe0lTsuXS7v+BEYQ5eZvU8O8WaVI3jqYWFjbpG+nSwWMMkz7YALfbG4k5YurkygtnLt6AGvsX4eazD4n8C+HtUjuI7wzWEJmkRwSJVXbKpx3Dq3btXhWhfCzVoPiDotzq4tYtI8pjFd2xEqXR27dozkAHPfp0xXqXh/RY9O1HX5IbaGyafV7qRWtFAHlswYIDjlQSeD/8Ar3a9xNq5zRm1Jnokt1Ejbdrg9c7eKUXCHuQPdTWVBp3lfvOCzck45P1q6i7s+xzSdWd7NGsUid5RtOAxOOPlqjLu8wZBAxjBPvV9l4OOOMDFRCJGYZ+Yjp65pu8kDsyIu8e44GccE0yCRpST07k9hUkoOeCev5VLaQLGA3L1g73tct7oks7VAO7nuWrzb9pnTYbzRfBhmhSQJfXWPMUHnyUI6/Q/rXrFvl36cVw/x00K817QvDMdlB57xaowI5OPMiKLgAEkk4GB7k9K6aaTeh24KpGnXhKWiTPF7G3QW69Qd2B+VaMeIlOVAA5ye1Tjw08NxDYz6pbWMaHfczSRt+6GMLsAyXbk8AH3IrS1Cw8KW8CRQtqd+6DDSB0txISTklsOTwQMAL0616Ch30PrZ4x1LqhBy/BfezGtoZLtwsEfmFm27mYKuevU/TtSePvh7/bvg7RbbUr+PSo2v57mOW3Vbht4gb5GRmTqq9Vycsox6aaajHFbAWVrDYKCFJj3SSMFHylpJCzE8nnIrkvjCxufAegO+ZCNZkB3HJ/4925OfrWsIwT7i9lja04pzUNVsrv8TCb4IaMSfL8ZyFc/JjT0zj/a/ecHpxzioz8FtPVCy+LpVALAK2mDcwBwpwJcAHBJ544rlLdzsznGOwq7DdunIc59Qa6kqfVfie+sBmK+HEv7kb6fCG0Dqi+J9xZzGrNYPgkDJOQdoXGec4JwKhHwmttsv/FTtbFX2ZvNJliQjONwfcQw+n51mG8d2O5256+9SR38sYyk8iHOfkciny010f3jWDzRf8xP4IuD4ZaX9naf/hNrYIA7Ko0mZpZNpOQEEmckDIHfIqeD4S2lzKkEfjGCR5I/MKnQbs4XHIJDEA47Eg1Cut38eSt5OG9RKf50sms3rAo15cEE9PNbn9afJT7MiOFzfriF/wCAo3PF/hLUINItvEF9r1rqzkQWPlG0nhuSqq4V2VgVCgJgtu5yvUk1zF5HcSaLdLAiu8RhuV+Tdkxyq+3HoxQKfYng1dm1S9ubd4Zbu4liblkeUkH8DU8UNxLoTfY7fzZE82abzHCiSIBcIn+1uJ4OBjvXLUpxnOKS/pHx3EWFq4XLZQryUm3fRW6njXj1bFvFWlvfytp+mOrR/b/IeaK3UncPNWNS2CSRlQcfjXjuveJZfEi2J1VC81jG1vE8bFPNi3Ep5gzglckZG3IIzzXplnrN/ulsdVtjdxKWMFxb4WWNSc7WXvjPuD7GuF8V6fpxIuLZ4zNGQrWygDcM9cZyD0rfD1uWXJPV91/Wh+RUqcKa90/UT/gjvcRXPwR8alY0SRfEZU7E2jb9mhK/zNffWK+B/wDgj/j/AIUp4z2Hcv8Ab/LBSoDfZosqM9cYHPvX3xmvoKfwo7I7aC0UUVoUFFFFABRRRQAUUUUAFFFFABRRRQBBc/6quK8YaDANPvZrfw3Hrkt9sgvLOOSOA3EfILMzYBKgnAyCc4zXa3P+q/GvKfjH8btN+EtkpudP1bUpmhmuJTpdhLcLbQxxl3eR1UqhwMKrEZJB6AmvKxihZuex1UFJu0T8q/i1q32n42eObyKxvNLDai8QsNWVXntwiqnlycsCRt65ORjk1hDxNdxscw2pwOot0U/oK7P9ozxXo3xB+O/jHxD4ZcXWi3v2OS3nRCu8fZYlZseu4HJ7nPJrzWS2nOdtvKQeMCMmvApysnZn7ZgKGGq4enKslflW++xr/wDCb6muQrxIvTiJeelaun/EvUbS2uA7RSucY82FGHXngj6flXFPa3YHFncEevksf6UnkXYUg2dxjBy3kPge/SqvdXPVeEwLVnGP4HrMnxS1iPwO99bPZ292LtIN0dpFypBPIK47frUPw4+KuuXvjzR4NWvoZtLaUrcQG0gRWTBOM7BjnmuGjWZvBQtzBLlr1ZQdh5G3H+NZtrZXn2tNltOrnIGYyPX2oTSOaOCwThKNo637HY6j8X/Ess9yn2uAoJHVWW2hGBuOMYTnjFc7ffEzxLaJLfQal5d5BG0kcot4SQQp7FCCPYiss2d2Rn7LP+Mbf4Vmaxa3UemXjNaXKjyH5aFh29ce9NNLQ1eDwUIW5Y/gfp18RvGS6d4Q06z1Kzj1W0mhsmZZhyCYY2P4ZJ4rzjw5oOkeJPiTb3NhqEWhWk5D29q9uJII5Fj5DAFXXLDjaSOe2K3vjnEbTRNGjbHENqMqcji3QcGvPfCEn/FV6SAW/wBaOn0NeurW1Pk6eWxnShUoycZNLVfLpse0aloetaNatc3+lhtPKErfaVIbyEDPVgFEij/gBA7mueuJI7m7+22tzLb3GB5d5aSNDLtx/fUhiPY8e1dlaX93p48+zvbizkLZbypDtY46lfun8RXnniDxIh8da5ZXbgXiTh5JFVUjYvGj/KB0+8OPXNeXi61OlFSm93b5njY2ji+T2c/eSbd1v0J/7U8RxXltI2px6ssMrSNHqFkqySgjBX7TCqkdBy8bnipn1WDypJbmC90cq2f30P2mJl/34QSO+S0a1VjdJG2h13ehOD+VTC1Eh5jBI6HHNcT9nPVM8G81ujf0LxHf6RC174f1mW2tmbebiwlSS3cbiMlcsnOO4zXoXhj9obULbbDrWnLqybtv2nTsRSj3aMna34EdeleKyeGbWa5NyBLaXfP+lWb/AGeYD08xNrEdOCcUkth4ltbj7RY6vZ6k24MIdasxHJnjH+kW+0np1kjc88k1pTlUp6wZLUZ6SX9ep9geHfiF4f8AFMUf2K/SOeT7trdDyZsg8ja3Uj2zXQkEHkHj1r40fxAlyuy/0PUdHdhlnuxFPZ78ckXMZxjgnMiRkdPSvSdK8fa94UtbSL7cJLcqJEiug1ws0ZHGyTOMdSNrfhgVv9ds7TV/T/I53Ri/hl959Ak4Jpm4ZHsK4Gy+MFld29u8mmXsTSMiso2fKWO3gEgsAcZxn7wPTOO1tLyO8QyxElCOCRg8da3WIhNpRZnySSu0XKa9IGyRSt1rdu6IWggbC4pjnIzSFsmo3lU5rBzVrXLUSvNIS/5V4P8AFzxJcWPxPeW0k8qey037KsgPKtKjliPcCQY9xXuQkDy185/GMFfibq3BG6K2k+uYgOPyP5V87ipvkbT6noUYrms+3+Ryt74gaz0DxNbBSw1HV49QOemyOWSQj8SU/AGvS/2t9WS5/Z9ls0jaSfxLd6dptsmcEmaZGb/yGr14pcyedbtGGxuDD8ya7f4+eMVPgz4MQW0Svf3TrLBFKS6W7iJIBO4HJC+Y+3pliPQ15OHqvlnzdF+b/wCCXXi9Lef5f8A8n8DeFrjQbPU7rUpRcavfEeYw+7FBHlYYE9lDOx9WkY1518SGlttOuUgAMksmI19HxjP4A5/CvarllJOCcH1PJrzTxrpEMkOtagZRKlhBakKARtnn8wsD/upC3TrvHpXnVo35bdLfcjV/uqEorroeTfAud4PizpWngFreXStStypGVab7M0qMfcNGmPfFfS3hjVtOuPjZrawxv/aH2S6gkbysRRxy3NvMvzdN0jydOpMJr53+CluLT45/DxxbvdvcvdjyYs7i8sEiKQAOdu4HHtXvvgHSm1zxH4m8T2Nuz2Nj4ktZEeNiTeOm9dvYFIoo7hwP+nkE8qK61Tc6qa2cX96bZ85Wj7K2u56P8RZrfTfjxpVxbsrW/wBmvLdHySFilskn/QxY/GvhS68JTa2+m6NAroLmVQ7dRHGqLlyM8Yz+dfbnx+jXw/e6NdkmcxTalas0fyBkYSiEgjr+5vUHXjy/avnfS/C1hYPFNHLeGdYlh3tcseAAP6D8Rmveqwl7SSW17/gc2Fpy9o6q3WiNLwzosFkZ7KFcQ26pawc9I0HTn1O4/jWo2nvFbTMi7kkfdkL/AJ9KzLXTIDEMXl9FkY/dXLJxz6d/epj4et5QofWNdCq24IupMVBznowIx26dDXHhaMlB3Wrbf3vT8D06lCTndvsdTpEQ+yBTwwALDpjNe1eDkKaLZLltpiXGfp/9evna3sBp0R8nVNSBA+810S7fU/4V9HeB4D/wi2kMZGkf7Db5eQ7nY+WMsx7knvX1GAm2+W2x51Sg6Tcn1OhQDk5pZMhcjpSrgUStmPI617EtjGO55H4/BbxFd854Qcf7grjfLO4fWu28aqJNbv2GThwP/HRXKLFyB9alR91M8DFa1WU2byXEgAOBnnpnHGa8X1iY/Ci3nk8G69qNnr/2NfNuLiWDfbPIo80n5dpUPnbkEnIJ64r3N4E3fvFDRggsrEgEA5IJGCAcEZzmvJNQ8Bp47s9eudL1C4t9Ou9TmuRERFdW0aI0wjR5iRJMxVlYHAUZPLV85mVPmnCV9VqengKCqPnfQw/h9LZS2Wh6No1vBcXUCyardzQS+cLi+ePb5rysqho4/MkPAxukIUYVc9DJqImuodMa7m1G1RBv84LKZZC2fMVSVDHqQCcE11nhzw5pnh3QNceK/NxJfn5r2ONIjDEEIwiqNqgHLYAAzivK7/QV8D6q8A1g6hb3FlI9r50XzllCkBByMEHcpHPy18ViadSvWddy0Wnqe5HC4mH+1U5LlTs1fb/hzkr0PeeCzqeqSQ3OpeIbw6hZhcMYrSEyxvLgfdzJGq56dO5Fef396VeZriKad2ZY1jiOJHDtj5SeM8/yr0e01WLw5ZQx6tDDBb6rpR0hLeYFGgh3rsGM/J88Ybpn5gSeRXnbW4tvEF/ZtO5S3lCJMXGe/Hp2P5V7NJwk+ZJ2X+dv+HPLxTdZKey6mbb2snnAo6Dc5RHdFY43YVmX14zj2969m03wtp9leXVjZysFktEXy2xvZ0ZkkDdTux5ZPuxrya4jmW0kFn9keRGVwl3b+akid0KZ55wDk8DNeu/Ciwu9cXwnZzWtno13cSO+22tWFqVeKUgqQ/eSNVxxyQea9zD1EouV7XewYTCVK0W6SuvyGW91r3hSc3OkX8+xeZLK4KtE4VeQAPunjsOa9h8IeIx4w0KC+guVWQjbNEIyrRSAfMpBJ49D361duPhJcajCPOu7HzMliwgYA5/En9aoeG/gfrnhW+u57DVtFxcyBnzJeFtozgBSCgxnHAGQAM8ZrphWSe5pLA1HujXnt74Wl6trqMtrcXdv9mnePCieLcG8uQYO5cqCD95exHIPsLeOdN+JHxA0CfTreW0uCYVuLO4H76Eqpi2BhxIg2g7x3fkKeK4L/hF7oKN0yl8ckDgmmRaBqdjqFrfWky297azLPb3UTfvIXHRhkY9iCCCOCCK6oVYRlzJ/0jneEq25XFnmQ1Oe7gQ3LvOwRFDMc4CqFAyewAAH0rPOmRTXaMAu9TkHjOK7rUvh/rFwZXtP7P8ANklaXFzI8SDP8I2o2AOccHtWA/wj8XPN5wuvDkUmMHbLcOAO3/LL1qpYiDPPp5diFdOOgWenGaeL+IR87Tzge9eb+M/hneLZz29letFDNfh4kuJikcMZDHZkt8+HLuCckbsDAFepad4B+IOjHUTaT+F7yS72tHcXlxcp5BCgYEaxEMMjPLCuO1j4GfF7xJeeZqXijww0GMCGF5NiZ/up9nGDnPOc9Kh1U0mjsoYHEQepxfg/4OaVoVhe3+tD+2IGSWeYW6gmQKCxVSTjJxgfWuX+FuuQahC1/DoGnWl3NeCJwFLh1Ict8x4+6UyCMkoCD6en3f7LXjefTrvTv+Em0R9PmB2xEzpycHJwh7/yrGsP2QPiBoksv9neK9AhgkO7yvOuFw23BPEJHrz70SqqSavqdH1Os9WV/EXxh0vQI54F0+G4mRXDZIUb8YCr1Bz6npXg2q+Z4gsR5xw8rsSAMbGIHTjp2/CvZ9d/Yn8darFCq674dLht0r/bZl3fL2zD65H61FrP7LXizw7Dp0El7pt2t1P5TXFtI7Q2iqpd5Z5GRVRAiMc8kkAYpcyUVZ6msMJOLvY8ttdYWXSk09wka20wBwuG384P41U1O5jke6lAV2kPz5JyeMH25x+le/6b+x34kiW4d9Y0IfaJzPvt7h3V1B+TaQvAIwfxpl3+xf4quJXKa9oTRyEkiSaZSo/CM5P5dTT9rFdRfV6nY+P/AOzBda9GshGWYEDqfp+VdP8AErQZpjBIigRQwxrnuQT6dzlq+iF/YV8S/wBpJdyeI9EVgowkcs2Aw/7Z9OtdDrH7H3ijWMB9d0BIlaMhWaU8I4bH+pPU5ya6HiY80WnsX7CpfY+Z5tEEWo+H2ktCk0VwnmGRTmQAD1xwc16J4pht5LrPkCFBH9xshiSMYHoBjp717Dffsk+Jda1Cyvr/AF/RJLiF0dyvmhflwAqrsHGB7fStnWP2Y9d1URt/auiJIijAkjmKn1BwPyPv0riqVeeyF7Cqnex87aDpFrb6LFHHztO4PMoJBLZ2/Tg/nWr4dnSK01Oe4063nnV5CYFPlxycccdgOeOc+tez6X+yt4k0+yNmdb0BYlZtrRC4Y7SQcYKKOPxqS3/ZT16KKaI69pjl8gyHzQHB4/u8Y/Gk5p9QVGpreJ4l8ObebSLK+MbrvvAjgcE8DrwRgBSRg8d6uwNaSa08llsuL2C2aK5uCAMIxxtHbPPX0Ney+Gv2afEujWDx3Oo6D9rfC7o5ppECDp/yzU55P5Cm2X7MPie3nu5j4h0JZLobZVhimK49tyDHbnrxSdTXVjnRqPaJ5XplxZ6NqNzexWwW4jwI4I2BTzAep68dap6BBHe+JNaudQnMk1yVkIXBGTuJxkHHP869jm/Zg8QsGx4h0VT1UBJvlPPcAev6VSk/Zo8ZpfCeHxFoaIFUC3WWcIGByZMeX1wcc5/CuiFeC6mTw1R9Dzu50G8FsUhuJEtogSnz/dU4/LmuG8MaUJNe1kTXE0s8RiSBI8FGBciQsexGc8enNfQc37OnjeYQs/iLQBLBhojumYbgeC2I+e386Zpv7M/iTTb65uBrHh8y3EjyPKhnDHOSQBtAHXBzkdxiulYmn1ZP1Wsum54h8QPAttZeCvENxZXM0sZKqsUnO0ls7gPevGPEtvNBoEUU8bARLGY+v3STnv79PrX2R4j/AGWPFuvaWdOGv+HFhGCsrvcI/A6ECMg9eufpXD6t+xD481W0khm8UeE/nVIwRJdDAUdeIfWtIYqDdrmkMPVS1R5tr+peHNW8JadpWl3upx6ZHBC6WErg/ZZWjAYiOQkMM/KXX5hwMlcZ7P4SeDIY5LWQOHLRlyvUoQ2AP0rT0j9hbxjZ3kUtx4g8OyIiBT5V3Pnp2zBx0HvXtfgX4Gal4QtplvLywuppCAGtXcgKB6sqnOfaub2kIaKV7u4qmHqyVlEwGsm0+70nUkKp5N3HEd2cFJJFRunvsP4Gunv7s296zodqlj+7TjbjtW5qPw0OtaY2nXRUWshXzNshVsAg8ce1JF4OvbixgLzR+dEphkyf40JRu3qufxqHUhzN3OX6pVULcrueY+Jm1DXL6ay+z3K20zRzxSyTRojSJsITGc4JVskgDDH1rjtO8fxfCXTEvdCgEvjPVLMSyahfWieRp0EizxzRw4IkSdTsKSqzKQ5yoZBXqnjDQbmzhPltCzpIAQFPXgsenIG+Ne/zSKOgbHmujSeH7eWz17XLWa+t7a8UrYW7IZZogSxRWZvkUfKxbYSegK7q45OPNzLfv2MZRrU5JT91d2fUPwt8BXPxA0Pw54t16DS7Ow1yC20jVp9WvGtvt7QXKyQXcDbyzzGaBSV3JuMjEFgMVJH8RtEuB49u/BMMAEqQafcS3umx/aJLEl4Z7kZUoHaSJCVKfMrIdpevH5PiHq/iLxJ43mlu76/uk2w6nB9pdoLvSWjZ7G8tGJJS4t/klKscsysAwNdD8cNf0zwZ4x8mTRotWhv2gkllt5TGt+8VpEQHZTgoskx4ThigJ5U52nZQ5r211fXbc9xQ+txbw1pSvbt03R7Nc+B9B0LwnoWvaXrGp376pFF5NrrIR5IQyt5wLqBmVWiIz2VmGO9dx4aj26NF6EtXk3gjxLq2o+EobDU3jlgNvEttBAnlx2bxNwqcndlWcOcJvbaxGc59d0Ef8SeEdOT/ADr3MHKM5Jp9DxqkHSTi1ZloJgcc+2arXGXWQe3+P+FW2OM4JzVZwMHJxxzXunmSd2fMH7aPjnW/AHwogj0G7tLP+1r9NKujd2MN0rQG1umKoJUYI+QMOuGB7iuC+HHxKm8U6fDc6iNrSExrJuLLLjuO+cdc856k9a9l/aj+GkXxM8EaPp02qvpAh16K4FwlqtwSRa3IClWZfXrmvGvC37MsXhiRLi28c3JmjLGJo9HjQoGOWGTM2a8bEV405WbO14adekranrWgX6akIz5QMTHCszAj05A9a+eNS8Sx6t+0hruo/etxr8tug7eUj+Qv/jsYr2PTfhzrlhdW7WnxJvYdso2A6NbOFyRjIZiDjnt/KvmLQ7l38d3U8jGR21N3dz8pZvPO5sdsnJx718znOJVXD8sTxMVhqmHglPufpBo6W8Pwo1KzY+UiajarEAMjc0oCj8ScZ96zY7JzGOoJ6HFU9T1IQfCTXrpHGYNS0qc4PTbeQE1za+IfEMcksS+ISAjsgY2VsejED/ln6V4/DeZxhCVGfqretn+h6lKk6r5Y9EvzOwSykIAwRlc9KVbRg2CSCPauUXxN4hRVH/CQNkDGRZ24z/5Dpo8S+Jg2f+Ejkx6Cxtf/AI1X3UcwpWsdLwVRO9ju4LYhRjmpPJdRzgiuBHivxIoAOvucdSLK1B/SKmnxf4jYbW8TXoH+xFbr+oirb+0qK0MfqFVs7/ySwxt/KoltmVyQMZ7Vwi+K/EJHHibUOO+2D/43Sf8ACS68zDd4k1B8fwkQ4P1/d81LzKiaLAVOx3MkTDDbFLDjcRyPpWPq8ZccoSQOfSsEeINUkYb9UllAPQwwj9RGD+tH265kXBvJMYxwqjj06VlLMqL6mkcvq7pHHan+/wDij8MEgSS4WXUZtrRDcEcxOu1sHoVzj02t7V6jF4rOvahd6fpbPNpFtaSyXupxTkRyupeL7PAR1+dHV5AcDG1ckkjgdZ8DjxLfadI2qXdqYbu2l8uBY0DIkyu6llUP8yhlPzY56V0/g2x1Cf4wak0czReFrRIrWPTiwERZIpZ3kCY+6Z7iNF5AxA/HSsPrCr6wOynh5UV7253k/hrTvDlhcWljYW1pbx7Y4o4IwoQA9scjv9awpdwLDc2Cf4mz/PNdfrBL2UpJ/iFcs6fOfXNePmLcZRUXbQ9/AJODb7lUDBHTt/D/AIYpGD5+UIB/tA/4/wBKnKjPpzQY8H8a8VzbVnqesoJMrPvCNujUc/wSbv5qKFbGcxv+h/kasOmUbineWPzpO1tgSs9ylPd28LDzZFh6f6xSo/MjFWoZre4x5U8M3/XOVX/kakXMbZUlSPQ4p06LccTIk4PaVA/86tOLSuTZp6CvAQOUYfUVC0WSaBplqB8tukX/AFwLQ/8AoBWnfYwpO25u0HXHn7x+ThqiUY7lq6IXiyMHkZpojXHSrRtJ9o2X2F9J7WN/1TYagkivkA2jT5Rz182A/n+8/lTUVZMXN0HJCvpxSquDwOKYJrhDh9POP71vdpKP/HxGacLnaCWtr1QO6weZ/wCgFqvcaHNgHuM01M4/+tR9vtWO15Gjb0nhkiP/AI+op8UttM2yK6tpH7RrcIW/75zn9KLMgCMjngUgUZq3Jp88ahmgkUHuyECoCCJNpB4q7MWhHtA6g1CyAtyBV3ywRTGhBY1jKLexSa6mZc2KTqD5als9xzRZp5NugAxlRn16VfW1ye/4VGbfZxmlZxp3JdnIhlBlhdVOCRgYOMVVi0+ArIXiVySNpdckEen5VorDTzbKw5XJH6UQTclcznHS6OV0rw3bWer3l4kCIzlsFV6g8msC08IQ2a3UQt0Jknkf5h2LE/n0/KvR7VAzTAf3iORjHApGt0t184Qxb9/32yTycfyqqmHb1gxQqWVpI5S20s+QYymDtwuxen4+tTWmlbLeSFSxLknI6jua72JBsYgYY8HFR2+nQwEssYVj/FWTwMrpuRXtlbY89tvCtxBLbyxxAC2UqibcBVJHAA+lb+k6fJbS3BYj97cPIqhcbVIXg+vIJ/EV1JhAfOATUYiVSw245rvVJRja5zJ3ZWjg2cHnHpSMAmcCrDR/Nxml8gEc9aybvojpSRVkfICjAzTI87zkk+xNW/IGc+nSkNkd25enpWck90OyvqRMvXjHNSW3L+2Kk8kn2zT4oSshJ61NndMqxZsiXQEjBrzn9o+8uNP8FaI9tczWwk1QxSGGVk3oYJDtOCMjIHBr0m3ysec5z0Irg/2gtCuNf8B6Rb2ce+4TWYnAJwMGCYH+n1rpg7NHZgZQjiISntc8ItLoi3TLknvk1pJOpHXt3NbmnfB/VotTs4NbaHTNMaCSee9Fyi7CAdseHABYnBOCQBkjOK2Lbw34I0q1AvdTvNcuiCxWwGIR8n3Sx2g/MScq2elelZ2PvZZhR2oxcn5LT79jlIbqJbYBpVDeaVAPU/Lngd+nam+NfCmoeJvAthDbi3tDFqv2nzNRl8hGUwlQAcE7iSMAgfWtu9m0KZibPRns0VSERrncqkkksQFHJBAJyeAOOKxvG+pvZeAxd2u2C4i1O2g8yP73lmOc4J784P4VpFQTWpxSlj6s1KMVDVWu7v8AA83vvA2qaLbyTXEumvGuSRa36zHAxkgKMkcjkU7/AIQvVooGnlhijiSRI3Z3C7WYZUc46gHnp70HxDfOWk81TIyn5zErNn1yRnrXpvxe1q20vVdM03SLWKxtUtIblgiLmSSeJZmycEkKX2jk46Cuh23O6pVzinUhS5ovmvrZ9DypdIuOSzQRjAYeZIE3AjgjPUH1HFPGk3UQdiYsIQOvXPQj1HPUVsr4w1cMQt6Qv/XNDx07r+FPTxhqqkMLlAw/iaCNse3K9Kppdzutmy+1H7mZdlod7qMqRWyRNI6l1EsyQgqOp3OQMcHnOOKePDeouxCJHKysFIimVxnHHIP61uf8Jff3K/6QtncgcDzLKEgfgF6e3SpJPEJulCz6fYsu3aPItkiPp/CBik0nrcz5s5V+Xkf3mXqXhnVNGsmnv7KWzUAgGXjJ5A4+vFW5oL+z+CmpeJNOaIPp93cJcieUIDCQgXYccuXZVx33e1SeIvFN5qeki1l2+Qudqkbiv0JzjoOnpTfEM32X9lC6VXKPqHitbfYpxvRE8xgR16op/CuWrP2b5l0TPkOKamK/s1yxaSldWtsfPOlXqeJYFlg2m4ViHj/iVupQ/mcVxPxE0Sa38QvcyQeWZwG+73Aw3654rQtLO50bxKLlJ3tomcBgv3XUnkH25ru/ijpMSeG9OlaQ3AuMyW0gK8AAbgQOxDDn2rLDL2c1OLvGR+QUIylFyvofef8AwR+Dr8F/GqZBjXxANoHr9miz/SvvgdK/P7/gjwWb4R+P8rjPiIMR7/Z4+f0FfoFX1dP4UdqVlYKKKK2GFFFFABRRRQAUUUUAFFFFABRRRQBlaz5r2qRQy+Q8jhPMHJAwSdue+Bx9apHRrVtKmsREFilBzySSx/jLHktnnceava/DJNpcwh/164kj5xl1O4D8SMfjQrgruPA64PavKrpc75ux0wb5Vbufkv4/8P8A/CAftP8AjfR9T26kiXC7sycMssKSruIVckb/AEAyO9cPb+JNF0ecrFoTzFHJWR791PB9lrvP2rrkyftU/EaaFmA+02ygg9xZxAnj6V4nclmLn15xXzsUo3Udj9ny/AUcVRp1Kyu3FfkeweHPiNpV8b03mlXESRWryr5WpMu5x03Eoc1L4P8AHOkeKry8iuNImieG2dxu1SXYy9G4UDBwcjjt0rxaG9kjWQIxG9dp9xU+g6u+k3VxIpx5ls8R57MOa1SR2zybDWkktemrPVtc+JuiPpMNuPDTiCKWRgRqknJbHO0IOmP/ANVY+n/FHQ9NuXmHhq4aXyWiDf2xKANy4JI2nP5157Ld79KhG4M3mH64qm7gnPviqtcuOT4SzTX4v/M9IPxN0trQqdDO4v1GozAj5cfjWRqXxD0g6W9u2h3EkO5XMceoujNg5I3srEZ6HA6Vw5kygHOM55qG4HmQFRyzYx+YpJJM0qZThVDb8Wfpv8T9E8F250vQrqA6RNG3+rtB5cDEx7sjb0xnuMVy3hb4Pzt4ns7jTpmvoIszh1Kn5Qvr0PUelO/aSnZfGsR53Kx4HtCBVH4LXF7Bp/8AaK3MqEHZDhzxgcnHvXovSOh8vRwNeFKFTD1GrpNp6q7O8vZobCaeymnjivLecxSRSZQg7QRjOM8Ht6V4f8SWQ/FLxOitu23ManBz0gir6El1y/vhO1zcCcXMLQS+bEjbgQQT064Jrwrxq2mXGtXhl1dtQura9kiktIbVYUtxxi3MiIC5VQPvMWAYdO/x3E0U8CteqOaWNr0KsY4iG90mur06HMG/vY7doIryWKIgrtVun09Pwr0j9nz4d6t8T9d120ufFusaZZWNvFNFJbGKV97ORt/fI424Xpj8a4n+19yqtvo+hWi7g2f7NW4cjHALXBkx6/KBk19F/sqSw20vie9uvstqi29oheK3it0ALy44RVXrjk818dkSc8XGMqjcVunta3qY5lVlHDyfIov5N/dY2JP2YtYQk23xS1eNewn0TTZf/aIzVG6+CHiGxvjp8HxEsb+9CLI0Nz4biMgVicE+VIuM7TyQBWj4u/aPFx8SB4B8H2g1fXrmJooJsboo5Vb97LIAwIiRer9zwua9n8PaFFoGnCNZWurtwrXN5Io825kAwXc9z+gGAOBX6dBUsTKVOktI7y1t6LXU+I9vO12/wX+R4E3wH+IkYD23iXwddk/8/ug3asD6bo7vH5KKyh+zx8SLKSabTU8BaddSqVe60qTUtPkcH+8FZlbnn5lavp6JCgx7k1Kc4rpo4amoWcdQ9rJfCfNvhb4SfE3Rb+yk1ybSdX0+K43y29hfuHZQPlOZI0XcDjjbgjuK950O1ksdKt4JgBMiAOBgjPfpWqw4qI9TWSoRpv3TR1ZTVmEX8PenueKai4AI9aSdtqknit4vljqZ7srXE4jGc4wO9Y1xqxjZkxlsE8dKo+INVWJwNx9SF7f5zWPqEcis0kL8cE57dK8WvOc37jsepSpRiryN221DfKoBy5wPzr5Y+IPjU6r41166Vy6G7lto8nokb7Fx7fKx/Gu88VfHXRfAeo3UN2l7d6laWzXjRWkBdEAHy72H3QSycnj5q+TPDHi9dRltrWSXzZ55VDu3ALE8n6ZNfP1I1pLkTOh8kbyR6bZahHJOyyNvBD4OcYwrEZ/IV0+sTtqvhrQZbiWJ5l27FUDKW1n5kMK+xaaaeU+u2P0rxybVmSIXEDFcEH2B/wAa9BtdZF94Z0ELGqmGa7hkcDl2JjkGf91GX8656VOrBy5uq/VEqcZNX6E8r7pox2wa43x2in4a+JGBxLNrsduee32cBc+mMSH/AIFXWE/vEf0riyV1Sy8Q2MjnEnjVJCvXEENowY+n3gBj1I9aclaLbFWs0rnK/C+a++HPx8+HWoxW0NzeMqeVCzAiOO6hKh89FdIpN/OQMcivojwRpw+FXw+1IX7C9j0XU9Rvh5YwZ55QYIFJOOcFw3u1eG6nJP4n1PxLr6xiLU7lX0bR224/0m/b7NCuBwpjtUnfPY7favoL45yLbeG9L0q2Je3vT9raXP8ArUVfk+uS2fw969DCJyinfa9l53PEx0UpxRznxP1CHxt8Ohq0QMNvss9etsgblSWEjZ7ZGAfwrx23bavzAgdzmvWtLMNz8GLmwldRcReE9PkiBPDokM4dcf7PlqfpmvLUgaKR0bgoxU/nXVhqjlK7d21+TOfBbyix8S4AA6Y4xVmIZA4qAJzgdPSrMakYyM59K9JO3Q9XlT0Q6ZP3Lkehr6V8GxND4S0RSRkabbZ/GJT+fNeAadpL6nbysuzyVJRi2c9OelfQfh1DBpNvCSuYraGPCk9BGACffjoK9PB6zbS6Hn4tWijTXcwBPQCkmz5B5PHWkkM4ukGcQbRgKoOW7hj6YxjHfrUzpuhI6V6bSZ5qZ5b4sjzqd/33SZ5+grl/LyRXYeKV3ane4+6Zjt57YFc00PTI/Ct+W0UeFiNajM+5i3JMuM5Ru/fBr5mvtU0vVfiZqg1LT5BBaQi2SC0batyyZiYNLj5OGZjgH7pHGa+ob0BUlI/uH+VeEeNvA97deIWv9O025ubS7kjAECZ8uSRgqq/9wM2cMeMHqK+VzV6xSVzqoOcacvZq7vsaeg+J1gsbZIoJktreNFhsVZFhKpgBJGKFmDYySDk5OMduX8Yavqvhzxh4e12+tbSSSwvPtE+mqoFu6uFYFQoO35STsHGMD3rr4fh/rXh/UdEt76COdbq6W3V7KRpEDZyysWUFcKCc4xjoe1bXjLwP4fh0DSvDt5Bc/wBntf3l8XtDsumdIUWKOMgEZeW9gBzwQgzxXzlKhUqTaeiXdb6anu4d4idNwqaWd7HgGpatpd/431rRtNuH1/w9Is13Zz3QaKVPJjd2DwE/Iz7GA3jIQDHByfO306U2ixQwAKzrBHKTgN0ByemFJGT2zzXsHi/Qf+EZufD2kwBZTY6frIuNRDh3knMkavASAATEk0eSMLukcA4FeX3OsLc6rdP5Kxk7UIgXYsjqoTeR6sEBPvXrcqpRXIui/Pc0xah9Xs9Lt6I6XwZZaRNrM1tr2t3Gg6MbG4SS704O9wWOFRYxGrbslgSCCCqt0zmvTvhWJNO8ax6DDJZX8OlafLqQ1O0s2tZbzbJbFWlVucqHfGRldxGcV4rbX01pDNcxWX7mCR45GZSHIGCGA/unJ+b/AGa9d+D07Xvi/W5VhL3V14UlhtreM/PNK9zbKirn6Ek9grMeBVUG3ywa0u/yPUyTDqlhKlS+/Q+pXg2SMqscBiBxTgGH8RFOvGmkvZ2XyzGZGYEA9M9c/wD1qbuIxkV0clmbXJF3Dv8AnTwxB7VCJOOaBJ7UWsLcsCTHYUb9xzxiq5kP+TR5pB/xp27CvZk5J9QKQlj3FQeaaXzDQosL36Ep3Y6io2LHv+VBembiT0ppJbg12ELv2NU7631HUZbmyE3kaPc6ZcRSS27g3QnOAoRWUoV2b+G6kqCMEmrmfWnK+O+D71alroS13MbwJ4hvvFXgjQNbvdI/sC81GyjuJdNMZj+zE8BApAKrgAqP7pFbhaXH3qQMCc5BzSl+KJat2EtCNpZFI5JppuZM/eA/Cns4PcGmMy56D8RSjbZg7gJ3/vConnfsxFOLKBwBUbyjqc1WnREa9yhrmq3Ol6NqF7DA97Nb27yQ2qHDTyAfJGD2LNhfxrOS78UyeUZLbQoA0aM6NPdNIjEAsuR8vByO/TNZnxV8bWXgLwTPrV8l1LFFe2UYjtEV5GY3CNjBI4wjDPrjFdPcxGC4lj3btjFc461ok0r2E+gxJL3A80wbsc7C+M+2TmpDLMBw68/73+NQlvQHHoRQZCB2FRfo0K5I0lyWOJIdvbdG7HH4SCkMk5PEsGP+vdz/AO1v61H5ikDByPWkMo9fxqtBNsnSV1+9KhP+zGUH6u386nWUdyT+lZ5lB5BP4UeacdSPrUtIE+hobht4Bz6mlOD/AAmqAmOBjmnC5we5pbGhcLsD8jbOf4k3f+zCgyOOsoP/AGyx/wCzmqwnyORQZT2pct9w5rFgzMOj/wDjmf8A2aqkBkTU7iKOQk3TpcKGjzhtqxv/ABeqqfq5pTKT2zWXrd41ja/b0Us1oTLtUEll2kFfzKt/wCrSWxPM7HDeN9XvbHQtM1SzhTV4btpDLCySxhLMJhZt6OSpEk7yZORmZDtOwY+eNSgt7K/jbTReWIvDEqR3DCeSOZwwe337QHOFYbsDAwSK+j7ddK1aTSvD+vRpe6LHpVzpV7Pby5kSTZCqXKdtivACr8hn4wVBrzo+DbrwP8ZL3wNeapDqEEginZwGUsJ5CLdjFyUkxIgxnAGCCQwFEqcoRdTeK3XU+fxclKtyvVLdM5v4faldad4p1TUIbeZZ5tQtbT7JHC05ldbgN5e0Hl/3HAx3GOuK7n4nvb3viLwmbK3mtrU6bLNFDcSu7geaqgtu6EhBnv3JJ5rT+DOi2+pXs+pWN0F1G31C71O38qPaftsQ8+FkKn7/AJRYrvHOAOd1S/EDSxquveGDYiI3a6XPaLasRF5+JvM+0LK7CM8SEMPl2iMEgg5rjnJ2cI6Lpfrtse1lGHhTx0akfhs/y3O5+H2oRTeKtJtYphcbrOaRm3ZI+UkrjAxgg8HnvkjFfSGiof7IgwcEk4IFfIvwZuS/xI06BgUmiF7BOndHW2mLKQO/y/TgEZ4r7B0P5tIt8dMt/OvoMmTV0zPiCKjXXL2/UbMzqjFV8xx0GduT6Zx/SmsNpPUA96uMgJJxmoZE2qfavrUj4qR5R8XmkPhvSW2eUz6rCSrYJUm1uiRx6ex7VwIeUR8Dc2Og45/OvRPjXmLQtL9f7ViH/ktdn+lecxuAnr2r5XMdKp9Hglelcck08c0b54Vlbk8dfwr5u8MeD0ufGmpi5ka3it9YEMiD/W5kd3TAIzhygQH+9KnrX05LZzRaNPqSbCsBimKNzmIsyM5Gc7Q4Cn2cHPWuZt9GsXubj7Z+80Wbzle5WJRcWayOu2MsCWAVvus4UZhikRuoPyOPrQjBX2OfMcP9Ygl5nqd2i/8ACmvEaKyzB720AMeSJFW4iOR9Rg57ZFcnfQyNrl1BBJGjNdzqm4EqU8xirZ3DjYCx9geldZHpV5J4Gm02W583Uf7Q23OR5YPlkCSdsYG0fK3fjB9M4Op2dw+savHF+7wJbSKVyq5+7GqjnjJkjDf7xA+9ivj8urvDVpSUfdS336thhKPspN26L8DGae6hlZJHiLLjhFPcAj+L0IprXc2fvr/3z/8AZVY1uOZrqSVx9mhjQLFHIpRvLUYyEA3YLbvmbgknBJIFZ11G9pKIZHIuAN0sWM+USMhWP97ByR24BOcgfd0Ksa0U0z2UuaxZN5Nn/WDP+7/9el+1yH/lpn/gP/16oGRj3NBkJ7muiyNuRl37RNu4mZfoopTPcMeLuQD2WP8AqtUgze/4VPH2JBxntWfNYuNMuW0s/wDFcSSZ6Eqn9FFaGnavG+o/YJXVb4RmUIoOGQYBYH6sMjryOo5rN8xgGSP/AFuMbgB8vHQe/wDnrxV/SLUQOW/iPfrWLlqa8uh0enB2uMoQrgHaSM4OODjvg812Phm2SzVAhZgvy5c7mbheSe59TXIaSMz+vvXU6bqFvZxL58oRmZiq9WbG0YA78kD8RXu4D+G35nj4p++dBqbn7K47Eiufcc/41p3UryQEsCBkED296zWyWNcuZpqrFPsd+XSUqTt3IVHzfSnmOiNfnJFSbeMY714yieumRFMj2oIwOKmZflOOKjYbapxsgvdkJ5PFPxnGe/amkfnQMmofQa6knGPagetNC+vFBOPSm9QTJN2BgnimFAec0EcZoB7UnvqL0GsPf8aQcdyDT2POCcU3gGlKF3dFqRIjsvRiPxpZNk0e2VIplIxiaNXH/jwNMBxTwRgj1q1ddSX3M8eH9LWQumm20T5zut1MBz65jK1IumqJPkuL6P2W9lf/ANGFqtEYbjn3pcFV7in7z6hoNWymUfLqU+f+m8MMv8kU/rUhhvVAxcWM3/XW0kj4+qyn+VN3N70vmlVOTxVxl5ESiMWTUFbBsLGUf9M9RkjP4Brc/wA6ie8m3fvNIvAc4zBcW0o/WVD+lSi7w4IINNNyjE85+lW5R5bMi2t0MF4qfNJYaxCvXL6VNIB+MQcVSl8W6LbvGJL1EMjbR56PBj1/1ir6fpWgLhieOCPaq+pCS4t9plYr/dJ4/KuepO0XKC2KSu0pCWOtaNNJIIdVs53Zi2yK4R2H4BjUl/qE8RjEFlN5Wd8lxJGQgUc9e1ZFnptjbRTtc2drNNI2SJrdGyMdeQaow6Bo00N7Hb6Ra23mDEkltEY39OCmCD7j+tc08XdKKdmWqCu+qOlt/EkbKP3ZdzwApFJqF7qiZkieGJOgVYizfz/GsW18Ppbyjy57u0Yt1S+mY9uzOR+lbyR3crMq6lfRx8FTJ9nmU+3zRbvXq1aUak6ycJSfloTVjGFnFGdpOq65fq8lzNAkZJ8rZAuSBnqfw6Vf0a7lvQfOu1uSfnTbEI/lI44H86j1A6hbW7FNQt5AOnm6aCVHflJVyevauc8HS6sLgK72N0I9qpGzywlBjG0ECT0zznr7VrKTpSUHK/qZxj7ROSVjvxxwBmpAD71UiuL0f6zTIWA7w6juJ/B4k/nUq38mPm0m/U9cRvbS/wAps/pXQl1JsTbc9qdtBFQ/bkVSWtdRiPo+nTtj8URh+tVv+Ei0yNgtxfxWjEkYukkt8/8AfxVp2tuMulc9aZkeYAGIbnoOKW2v7C/OLTUbK6b+7b3cUjfkrE046ZeNduVtrhcx/LI0bbAcnHOPUCsZJik2kWISA6LjczHAGcD6k+lcl8W9ZvdH8A2F/bM9lctqUULFH5AZZAwDDr90jNdFp97FcI95GpkjEaLEmSC7MTheenIxk9ME9q4n4zWUi+AQ0xha5m1u2dmh+YY8qTgMVDYyDgH14rWErzRvg2nXp8+11c8jvLuW5tWnnkaWXzBh3OTyrg8mooLvMX3gD2z0rS0PwxeeJI1s7cMgeYZkaF22hQc/KBk/fHSussvhNa6bbQS65fTafLIAzWtw8cDrzyMLuY8d8Dr0r0Fdn6V9fwlGPLHV9krnB/aSBzxVfxPBNqvw5vrW1ja6u/7YsZkggG5ygSdWIA56uo/Gu3/sjwnomoR3LX13qtvb5VoYYAqs5OQSzn5gFB/h71V8TazpVl4Q1HWdO0qNoI7q0tnt7pQVO8kBgE24wV/n61pHe19TkrY7EVbexotK61enVWPGE8P6pDcxR3Om3dmdwGLmBoifoGA9DXU+PIptb1SwuIwHKWFvbld3IMcaoOvrtrorPx/FcWtqsmmaettChjijQShUU9QN0jEA+maf/wAJxpMAjYaPbRogJSO3aXaTjAOWc8dPyrp67mksVmftFL2KuvPueZ/2LqauR9guG5xhUJOaR7G+izus7lMc8xN/QV6lD8Xrbd8/h+1lycnM8y84x2b2FaEPxU0SYA3OlmJVGdsU02R9DkkGk1Lodrx+ZrV4dfJnkttHNIDiCXK8cxsCPzFW1t5+vkyY68Ka7TX/ABx4e1d4zLpF5qDwqyI93qdwwAPPyhmPpWXHrnh3fmTw/uTH3BeP19j1FNOTRSxuZbvD/ic3e2twYAxgmCDncY2C9M9cY/WvPfHfxBl05dA8NXTMugWj3V88Ma7mFzMwAlA+9hUTaQM8MTg4Fesv/YkemX8Vl/alstwhZoGvVaEsMlSV8vn059eoryDxj4OtPFVpr2ozXEMbaLZWt3JbyZV3gluTA0it/sSSQAjriTOeDXPXjGXuyejuj5PiOdfF5dJYmnytNWV7/M4TxNe2l7pEktq5fy7mNQwHUFsZ+hGetYep30WnaTEbh1SMM2wsTlT1IA9+OnpVrV/D154ft3vIGfUNOUFp4mGZYR/f44ZB1yOR9Oar634dn1/wqup2cls1jazxxTK9yqTASKxSRY/vNGNhDOoIUlc9ailCMFCK2R+Ncyo27H6U/wDBHuUT/CHxzKNo3a6hOwYH/Hulff1fAv8AwSD059M+D3jWORkZn11TiM5A/cIOtffOK+potOmrHZTkpxUk7jqKKK3NQooooAKKKKACiiigAooooAKKKKAILz/VfjVMNhvWrl3/AKr8apswTLEhQvJJ6CvNxHxHRT+E/JX43vpy/tNfFFpWht7X+0vk3xMAW8qPJXk9Tk5zg54wOK4+K28Ms/8ApF9DGMfxQSMPyUVs/tO2+lWX7RnxFTRGtm046jHMhtSDF5j28bSYI4++XzjvmvKpW3d+fWvmoxSbVj9qy/AKvhqdRzkvdWzt0PSDbeBJV/d6nZwFgCTJazsB+S5q21n4GiSIwalpoYDa7/ZZ2Z2PQ4KjA7GvKdwwxBIFLFhx1ycVooJnd/ZF9qsvvPXXm8DRrsa90qYq3yqNJlYMPrkfyqvLD4IdNyzaUjE/e+wy/wAgeMV5cgHQjPrxUh2KwO3JA6EHHSteRIn+yFHarL7z0L7N4N3fLfWUmOu7T5gPp1q00nw8AhSRNPeSSdAzmCZI4ULDkKoLMwPTn68V5fvCE56CkGZngUcs88YHHTMi1m1FPRCqZVaP8WX3n6WfGX4aQ+KvEEMttrYfU1DLcQsqvtYx4wQMH36Vl6L4H1TwB4S0yLUod0JjLfbLZWli5Y43YG5TgdxgY5Ncp+0ddSQfEW4MUrRsHcbkOD0Udq7H4beMdVg8F6MxvpZgFZgJDuGdzY6+3869KasjwsNQxtKjCpSqKUWlo1tpsmi7ZOl5FiF1l2kbhGclQRkEjtxzXg/j3XNFtfGWtWkmrrZyDUJpXhu43iUysRkqxADDAUZz2r6N1O8sfEgaXVbGKa4khFul5E7RTQYHDIykYwecV4lLYeHY/FGsaJdT6p4h1nV3uBI+u6i01tbzJISwhjVVWP8AunGTjp3rwM3pUqtBQqbXPmc3zSeClCeJhZpu3a7PPbXxf4durxbO08Q6Re3ZbYLe2vo5ZN2cY2qSc54rtda+K9h4E8N6poM97Hby6raKym0mK3S3MIaWMgg/KoYR5yACCRnmvL/FmqWHw+0/VtK0Dw5byWZu2kvZbjS4GN5PtCzMibXkjSPIC5ZSAWbk815Bb+JpNRvPE+o6vq32HU7TTmlhmguWEk0iuqrBCpwyNnIJBHys1fL4XLoxm3Quku9v6sfCZjxFXzCHLRVlF6vv8j7Q/YTutHg8QzajPqknijxnr6O93eQ20uzT0wJXtwxGGO4gFiccAKSOv3eUbywNh/KvxbvPjNr3wO+Hun3lhoVlp15rNzi1sxfX6RRJECWd40uQSSGVeRyMENkHNWy/bP17X3P2jxn49+H9yyZE3h/WZNW05ZM97S6YSov+5O2OynpX2+W0pQpye6bZnh8XTnSV9LeR+1CIw6jnJp2w1+Lcv7X/AMZ9H1gWWk/GTUPE1sdpivILXasm7+EpcQB1cdCORzwxr3rwx+1d8XtP0G1TUfGMl3qIXdM0tlbcE9v9V2HevUUJRS0ubVMdh4auX5n6TOAAO+aicKAx9a+AYP2xPiioU/2va3B6/vdPhwePVVFXbX9tv4iwriaHR7g45L2Bz/464rKdOpJaQf4f5mKzTCLef5/5H3nAuUHtUV2pK7cdTivh6L9vjxlbD95omiSgdzDKn8pKbdf8FDvE9nG8s/hLRZlUjhLiZDn/AMerNwm6dpRaZrHM8Lfm50dF4s/aF1nQfHnijSYNA07UrXTruWGOaS4lhkeMMQQ2CykghsEAduKNQ/aR1PwyttLN4Tj1C3uURiUvZImQE9CDGQeO4rwvw38SF8aeJ/Fd3PZ3VldSJfavLZXdzDPbqy7pPJTECylcuRjceBXIj473F/aJFf6TavBxIiR5ZUyOgB7dO46V+f47+0sNW1a5XttsfdZdicDmNJyoe9y6PdHZeOfEnhC9tvEniab4gxW2s6pBJFcaMLK4aaYM6/utyqEPIAwTgBQcjkDL8MfDzQ/EXhXU9e0bUL2KLTY/OLyQIH+UMX3R7xsI2d3HBU5INU9G8b+HbvVLLU7aDTrPVLbP2d59NhkWMn+LYw2MwwMMc4r0R/iBqOpQvFJraraytvaBdPtxGc88AKADx1HXNa+0xFSmvZrXrruJ06MJe+n/AF6HlcnjLwnoNhfabqHiGdLmcLdI76YQFAUj+GRg3Y8H2r2uTwN4g8M+FfDEjW8WpWl8ZtShutPkZx5csFoo3RsquD8jdAQMnmvNPHfhTw/42f7XqFtJf6gsDQITI0ce0g5+VGGCck5wT7VreHv2h9X8F6PoWia94XfVNN0WyXTYdS0i/DXLQo2UMltKFBIU7fkcZxn2r0qVOpOC9orO2vrdbHn1JUVL91+J2Mc2BLGyYcL5bo6kMh4PIPIPHeohY6ZY6fqBsoXS4vLZbi5YAkG6a5YysfQGPyvx471z/ib9pHwP4+1rwNpel+JYdPu2123GoHWoH025SyJAkjZpsIUIY5AY9Mg1w3w8+LFz8Ql8WO1jBY2Njaz6jatAXy1uL+K3ijbcfmJWXO4HnZ05zXNVwNS3NbTzK9pSmlFvU67VvC1/pdh8O2ttTVZ9csZtas2iJ22txyiHuC64TJxwcgdOe/8AGl1fX+kabd3dpe2X2J4dPns74lpbN3060lSKQknGHS5A57VlfELwhrPgTVPhrYarFAdP0y5vNPj1KC5VonknuEYIVba0Y3lgMjv1qt8X9WuZPFnjKT7VcG2vNT37POby5VjXEfGcMF6jrjPFVl2HlPE+yataz1+dzhzRpYZVV0f66fgWPC+rW6Rrp15OtpGdEbTd8x2xtiWcAb8YU+VcfxYB2EZ6VyRkN4VmIxJLHG0oPUSbFD/+PBj+IriZPE16uFadpFQbVDnOFHQfSpbLxsqybZYSOmWWvb/sx0ZXjqeLh8XScuba52SoBgVZjTpis3TtWt79R5cqntjv+Va0GCy984FJxknZnuRlCSvFna+GpY4/DcQZgpZpCc/7xH9K9h0U7rGPHQKvTp0FcN8OLKxvfAXh+WQQvPNbvKwDgvzNJjI69AK9C06FI4gowFGDx3r2MHGzv5HnYzRF8R7k6UkihYWP1qwq/KPemXQHk47E4r1nH3bnkqWp5d4mwLyfpy5rAZehP5Vq+LNM1DUdauZrS5hjW1YgxSI5Dk4HJXOMD/ZNcq2rtZSrDqUL2kp4Uvyrf7rDg/hU30szzKsXzORZvoRIpXHDDaR7dK5jxb8T/DHgzxMmg6pa6jNNJphkke1t1lhAIYww8sCWbDdto3DJFdhE0LtA7OqxecquX7cgnP4Gs3x54L8KQ+L7f4i6u9teeH9E0iV7/TUbzHu54mAtdgyFxmQ5BOCY1BHJrwsddJNWv5/ietgXywbR5l8efi/4j+GmtaFBo8VvBZNALx5Ly3WY3JcunluGzt8sDOFPJYZ4GDR/Z/8AHeo+M/Eun3XiW4W+a0vLuyS6CxxAy3NoJIVZUCqebGQLx95h1OK5D4vR6n8bNS1/xVoOkS2/hbQLREitrq5h+0wRRje42hiZZCzu+F3EKACeBn0T4O6d4U8MfCzXNCEyjx7Gf7fvP7akXT1t761ZJbS1iVyHlyEYEqOPMkJGCK8yjK9S7ej28/Q6oVZzrtqXunBfHWy1K78a+EvD+iWkFpFPpF1vvml3fap7mdJrlig+4yuiKfXBx0xXz9H+/mknQBc7JuSOOhJ/OvrHxj4h8I6/8VPhtqGjSwy6C2hXt8ZpJwiIZZb+aDc74+bCou045IAzxXzBpNj9ptbuzcgSRpDt3kYyygkeuc0YpqMfS39fiehjqbnhueO6/wCCbHhpJ7uS4KILryIjcT4G7YgIBZuenzj8q+k/2WPhxr9zrereIbqytHsNO0htDnuNPzO1tcrcCRgYRmUb44iQcbSSBuHJrxiz8EXOl/BiXxsNUNiRfJpMFoNoe8WVdlwrfNkrtdhjBB2E8YBr2r9jrxZcaVdeLbE+IofDNrLZ2V7PdGWK3lkeOaZFhWaQjywRLk4+Y7CBgE15mCqRqVXy6q7T9Uv+DqcWXSrSoSnS0jZJ36tbs9W1tZJImh0+6Uag6Ge2VyoUhWHzMOSVOduF6k4z3p/nxzKsiSRurch4iSjA9GGecH357dq0p38Cm8nnl8W+HjdTvueb+27ZpZOB95vMJODuI92b1qnqkvhC6SGG28XaF9pt08ly+pwzSJAXLqVUScFWZ8HB4k5BwK7cT7XDXrqN0lqutl28ztdTl9+/yIsqRncBS8Y+8PpmuL+PdrH4b+Hmu6jous3una3p1zZpstLhXRop5F+cHbkjaww3HUd6+TL/AOJXji4YqfF+sDBGFiuig/8AHcZqcNjqWKpRrU3dNXR9HgcA8fS9rSlpsfc2QO9NaVVHJr4X0Lxr4vu/EWn21z4y15rV72BJs6lKR5RlQP34+UmvvFtB8DLJdnTLqTULSF3/AH0M91dqFD7ctIoYdWUEk8EjPWu6M4yWjObG4f6i1GpLcpm4jPVhSi5jB+8Pzq2LLwosVxMP9Ta7TcXBhuPKhBGVLyFNigjpuYdapx6/8OpWVRr2jZYqFDXoXO4ZXGT/ABDkevbNaJxnezTtv6nlKvT6SJBdR4++KPtEZ6sPzp39teBBZNd/23pUVksy25uXvVWISMhdU3MQNxUFgPTmqzeL/hoBk+LPDuANxI1aI5H/AH1z+FXyMp14dyx50Z/iBpDLH/fAPsajbxT4AVTu8S6JGBH5uZNRSP5P73zEcc9auWN14c1X7GNPkOpC9Ba1bTxJcLOozlkaMMGUYOWHAwcnis3FRV20S8TTS3IPMjwPnA+hpC8f/PTFOGq+GTa29yryta3CzPBOtvcNHOsK7pjGwTDiNQS20naAc4xVm0Okai8iWNrd37pJ5TC0sriXDg42cIfmz2qWoxXM2rE/WqX8yKDNGTzN0pjFc8TD8a6NvDM4CbvDWvJ5jbF3aRdLuPpylQJofmsBHoWsSHf5eF0y5zu9OU6+1HuxV7q3qDxFNaNnO54z5yA/jUbpkn96uPrXVr4au2BK+FtefAyR/ZVxnGcZ+76g/lVebQ54WZZfDGsxMADiSwlUkc8jPXp2o9tTWvMreovbU+rOTa3J4LxuDyVfkH8DT9+D80i5Pv1rr18I6lJEsn/CHa4Ebhd9hIhP/AXwex4IqWPwJq0z7E8Ga8z5xg2LDnvyTj9a1T5nypi+sU+jONDKf41/OkbBP+sGPSu3b4aa+CR/wg+u568W4/o9A+FfiSRlRfA2u5bOMxxKPxJlAH410rD1l9kn21PucPvQjHmj8+lNIVhjzBj616Cfgz4qYn/iitX49JbbP/o6kHwW8WdP+EJ1gfWa1x/6PrVYWs/sidanfc89MSf89M0m0Do4zXow+B/iw/8AMlap/wCBNqP/AGvS/wDCi/FxGf8AhC9Sx6fbLXP/AKOprB1f5Q+sU+55sRwfmH0phdl/jz+Nekj4F+L3bA8F6mD73dqB/wCj6U/s/wDjIjP/AAh17n/sIWv/AMdpfU6v8oLEU11PMPtEi9/1FJ9rk9R6dRXpb/s/+NAP+RKv3OccajZ/1nFcd4l8OyeDtfh0TXtFu9J1Sa3W6SCaaKXMZLKG3Ruw6owxntUyw1SEbuOg41oSaSZhveTDkGPB9apavexyaVOtxjy5GjjfHQKXUMfwXdW9/Z1ow5jOPrWJ4y0oJoB/s63L3sk8aqGbAIGWkP0CKx/AVwzvCLkdEmlG55taS/a9Y8DwalA0i2aWlrNbI2I5CXSMhj95hh+DnnuOah0mHTfC3x6vZor2DxNp09uUt45Zv9LjifZIgCseZYWiIUqeMAhRnFQ2Wizau8EGgb7/AFeNI5ijJygE7qZQMgeWp8rjOd2R9NP/AIVo+h/FWdLzSprSzN9qttjUvna5S2+zRhiu7kgyMBuAzx1zSwcpTp+0lrfX08j5+pSniJOUXo1/wx0PhfURZO+owl9L1aDUpZGgjfYg/fM8biMKojcKI96c8yED5eBn+JLdLnXLK+mvriDw1a2iQtHaael0bq9lmZFtlt23DzGRpQOByiAFS6mpfGvw6HxPsZPFGjXNz4Xuby0xEdKs5BDcJGEjjluIlldE4i2tJFy6hSVGCKb8PjFot38MB470q10LUdJv30yDUtMt0uo8RAIqTofmSdWIbJVnJdZAVwVrphQp+0vOV+uvr+h9zkuCitJS1Sd1v02Nz4X63oPin4vavPBpN7peo6alxBaS6hHELu5iiDwIs21EZCkD42OCRtUFjgCvqLQB/wASuIfWvmf4ZW2qXvj+z8Wa9Jc3eseJLS8muIls5o0sSQWiMkjfKQ8UcRQHB/e/d+XNfTuhgDTYuOK9bATUqsmtv0PneIFGNa0XdJfqWmXrUcgwOmPpU7L81RScA+lfRI+MaPJ/joMeHNLboW1iAe//AB7XlcJprQ3EZQImerxMWAPUZUjpnKZz0KBhn5kPonxtiV/Dmll57SLy9XgYreTLCr/6NeDaHbCg8/xEDjr2PAWmh39gbTVorVp9LVgXngZJo0XBDo7ISp+XccEkEcZPNfHZu17TR62PocHLlpWZp6DE1heSWdtfxXE8trO1sJYPLkUujpt2ksHUn767SFZSDwxzz+l2mn2XinUL+XTli0y8t4bK5jaR/wCzZAyC2kjkwCbeTcuFO7ym3QN+7JrqobW11SDSoNQsP9OjCsl3pxkjdpUU7biORZDtyFXh1G5SoBBCgedeOPD91a+JvE1rpNjeSW3ieCKZ77T/ADJI7a+ghcxyzK5ykVxCQCzsiq4fOdiivgqvNiOaEd3087r9Ea157Ox3UupvpOj251a5hcyQNbPcTzR/aH2w4iZVTzBuYxBjnGdqHIFXdUb7ZretXFmJLdobSK4d453nBuRIs1wkOAOpXbj+87AHCCvPbjxrq2ueG7Oz1u1iTxNLc3G+8tLVvIgiSe1iWSNJUPmK63gVtuE2pIykhq9EsdU/trxlrsBEsdlcLPc+UDvuUsyTunZ0dXty4iMQt2KsiPJ0PXwFgatBtyerf6u76DpVozVl/XqLPp4W+W+toVkvb6VPsMNrh7ufEYZ2UyZSMR7sNKwCKTgB2yDyWp6TPEiyXU1lbAMY4La1uRLEqjLMfNJLSOScs5DMxPO3hR291LPd2l7dXQES3LCOYyShlVSDsj2HZ5apuOyPLcgMxbgnmDo0KFrm5a8JZeBJHtXaOAuWwzAZAB+Ueg7n2sLi4UXy30X4nVFuOpzZhI64I9cHB/OkKHPSuobw1fXTO0NqXjQDeyugiiyM/vJSQin2zxWaNPxIV+VwDgFWyG+h9K+mp1faRUrnbTlzGbFGOCVJz0Qd/wD61SSTFZfLiIeXoWAGE9hWF4617UbGW00Xw/aPLqOorIJdUYfubNV+XjnJfJGMcAZNdFo2knT7OKKSeS6lUEvPKAGkY8k4AAHsB0FDR1JWjcs2lsII8Ae3+f8APetS04FVD8g5/wD11Xk1MQnZGQzdz2FEKbnKyOatVjSjeTOv0y6jtZlLnr2HJNaGko9zdW8s2QUWRSowRkyRH07ba43QbgyXW5yST613mjKTn0H+Ir6nC0vZU0j5KtiHXk3sdJdndEx+lZrr8xrRlI8h/wAKoNkk15ea/wASPoe/lX8J+pHEvzmpgvPrUacMc+1TKP514h7ghXK1FKOKn/gqN+RSk/dHFalcpjPH40KhPc0+QbVzTPN2hccrUpaoHKwrAqCelR84GDS3l3FDES0iofeqMN/A0ZL3CRKOS7nGK6PZ62MPaWRfTBOMgjpUhtM1yevfEDQPDMckk19Dv5Xa0mGY46AdenPFYmh/F/w81jOP+EgtGmL7o0kfaQoAzgH8Tz6Vt7NJXaI9pK9j0lbL3p/2AKhfOFH8R6V5dffFIXswh027hvJUH7x4NzCNuTgjHXGD1qrPpfiLxhHLrOoXF5NIWWCwsbNEjFoDnMjKzYIOOWGWw3pUcqlsh+0a1bPS572KJ9iAyHruHSmi9wQcZB7DtVHw9YX9roNrb6ksCXwJytvIZVVQPlBcgbm45OMGtMWq7eANx4yOuPWn9XluZ+2GrrEQJHlPkYyMc1LHqCXClkj+UEjJ744P61wXj/4k23gp7a2s0heeZjvLjhR2Oc+x9aw9C+Nt5d3Spc6dFPAhJc2kR3BeOQM9s/jTjTla7D2l2etNK7AFY+/XOBR5XmLyefUVU1XWIdO0f7cX8vzEBiWdSrZYZAIxkH2NZfgx9XdriXVGYRuQ8EUoAdQeeR1HA6H1qOX30tzTnurl6C583fG5XzF5YDJxyRg+/H61ZTAAAFVILS200SRRFneSQylj2z2+g6f1q3FFtVRgAAcYHSkldWe5Widx+0EAioL5wkIYnAB61NcSpZw+Y+7bnBwM1iax4ms4YhbyYc5y2W5Hp0rnrrlg11NKb55KxfitDIvJO/OTk9elZ7Wr2FjchJ5GbzVkaRvmKAlASwyMgA5x6c81b0zWY9Ut1aJhmM/MgOSB05q1cN8jEc5BBHYg9a8euoq0onbS5k2pDZYTbyIrHdKWfyw/y+YqtywHfAI/MVowPkAj9TWcXbyY4yQQjblz1BIwasQyfMvOOfStKNZU6mgqlPmjcp+Jr9bSxkaYmOJhgNz+vp2qDwVZnz5ZWGBkMAcg5wO1bN5At/aSQBgDjPNVNAiktJ3RhjJ5B7jiuid3VjUlqjKFlBxWjOhK/MfSnhgv5U0Ec0/nj1rubtqYJCbtxyMj3FLDcTwphZ5VHoHOP50i9+9OKDA6UruWo7dBJ1iu4mF1BDdL3FxEsgx/wIGsZtF0OO+jhGl2NvcTBiiwjyJXVR820xlScDkgdK3BEHjYc8jrXmPjv4s6T4f8aaR4d1TTrWeO8CXMF9JfDbaPglXlVBui7AEMCQ2MYJqZyk1ZPUynJQs27GxpX2651fUdJtP7UdNKuRAJpb+8MJlYYZ3ZpQCkaAgIhd2aUkhAAal+Ikup+EfBk17Hqt1fyG8gTF2wmhTcxxiKXf8AMD0fd0zxnFcN4c/aEvfDnivR9E8cy6JpekapZi6ttTur5o/nklkbzd4VlImYllV/LwF4J4z3/wAdFUfDO5GVbdqNjtIYEEebnIPQ8V1RUoNXNsvcKleKequk7+p5a/jLWtUiKz6ncNEefLDlVP4Dj9KpG9eSchnyx6hm5/z/AIU/wvoo1SSVJtQt9NMce9fMilmaQ5/hWJT25JJA6CursPBGv32nPYwaZdzWou/twl+xlQT5flglzyPl/h6DcT1r0U7n6NPF4PDPljbT+ui1OKvG26PO2Sf9KiXjnqkp/wDZRWf4mlK/CjW0baq/2pppBJ7bps/0r0ObwDBZQzW2qatYWn74OYhdLI6sMhcqm4jhm6/lRqNnpfhnw9c6mvlarpUlyLZIzFvXzTtVS6ygK2wt1x/Fx61ULuSMq2aRaSpwlLVPay6Hz3b3wNmkQYEA545qcy9CcEYxXo8HizRdYu7EpZC3htWZpLa3sLeH7QOT87Icn/AVBZahozTRWs9w93LgRmOfTUCtx13iUleT1212uNux2SzbERbvhn33R5/FcKM/MMfXFSCRQRzyTk16M+qeG9Oj+w3GlabNfCb5rltPFwNoI+T58jnkE4yOxqXWLjw1byZ+zaXbRybXULpUc5UgncoACAA9cc/U1NmNZzVdv9mlrtseYeYCR0/A09ZOMY/Ou5u7nwnK0ptY44g0haPNqUwnZducflWasOkXEkaL5Sg5BaOLL49fm44HbPrRqzb+2Ki1+ry+455pd0LgenSqngfxvZeAPF9++reHbLxNpPiHQ5vDt1bX119nWKOaVC0m8o4G0qh5HGMggity7t/Lt7lllj8ryyUcRgEnt0H6e9ZGh6FY66sd5fJ5lnYzNLJEwyJCANqH265HfpXl5hW+qwVSR8jxDmX1jATn7Nxs1ujNvvhHN8Ovg74j1fVL24m8TeHYLazvdKubYKtncz3ctuwaTP7792scy4AGJMnPSvIvFdleW93pmr3imey1OH7OzDAUFAMpx0wCpH1r6B8UaZe61+z9MZEmkudZ8Ss5j5LTOtuSgPPJ3Mfzrg/GujCw+GOieG9R09rDxJHd/wBouZk2yrB5OxVbrjLZIHsT6VzqrBXnNWdrv57H85YitUxE77L+rH2z/wAEqdJl0b4Y+NbdzujOtpJC+Qd0bW6FT/8AW9Qa+4++K+R/+CcXgzUvB/wm1n+0kRGvtQS5tvLlWRXhMKbXBXIwTux7YPevrjpivs8HLmoRZ9dhIShQhGa1sOooorsOwKKKKACiiigAooooAKKKKACiiigDzD4+/EaX4V+C7XX40klWK+ijkijKgOrK/DFsALnBJyOlanw++JOh/ErSItR0a5EqOWGw/eBXbu+oBYDI71U+OXg/SPHngO40XXY0k0+6lRSWuPs7xtg7XjkJAWRT8y54JAB618t/Bj+0PAni3QLGGJpb5L17TVreWYCeLLJGgcLtGXlWV8Y2AbQC2K+PzHE1MLi007xaV1+q8zspU+aF7nzj+054Xtx+1N8RdOs7aXyzd286xwYwrPaxM2c9Mkk1ySfCOeeJZRFeSA54R48pjsST7eldP+2JKY/2q/iM2CpNxZ9OD/x5QH+teRR3MnmMUbDdN2OahWbdu7P2XAYfE1cLTlTq8q5Vpa/RHVv8KLwYAsrxg3IIaP8AxpH+GE8LLGNK1Qu3ZjGc/TFcW0zK7YGasw39wYlUSHaBxSUWtT0ng8atq/4HoWnfCJLveby18R6dIOVWS2t3Q+mWMqn9KbcfChUd1ja7OB0lRBuHsQTzXAfargg5ZiCOnGKkW8uCAolZV9M1droy+pY3f2/4I9BsvhIEvQs1vLcxbGziRVHTjvmrNr8DlvdU0+HT5bt7iW6hK26RiTaFcMwJyMABepPevMZLu4DDMzsM9zxTrSaW61PTEkZnDX1suMn/AJ7ID/Ok4ompgsYk5Ov+B9+ftA/DfXdX8XLfW8cDpdCSZAZCu3JHykkAUnhbTrrw94W0qy1OCSwuFhyVuF25yxIIJ4YcjkE1V+OnjLWdE+K18mm6ldW1uFcm3Eh8skf7PTGRXpPhf4rX134X0hNUsrW+he1jLq0YIPQjg8fpXpVNFY8PDTzGlQpuCU42Vls1oYBybOEjoWOD2PSvl/45eNtK8H+OdYvpJ7C+vrTWL63itY4zLexSiZ9ijkeWMPuLDOWOD2x9ryP4K1hnZrV9JuJXU+ZbKQhPykkqML2xyp/Wvy9+N98IPjj4svdQazf7Nr93cz2YAXEyzOHj2kEMCQGwcgk578eVi6SrRSkfn/GFWpi6EISg4NNt367bMxNYvNbh1XXPEWr2NlGQjQ3HmyYWyaaPa7+XFkyOFCZlXd1JYHmq+lXthb6jBclrqDRdNDXU89qk91FclMyJIHCtkMyZBICrgE9MVZ+F+v6npVx5aNE1ndySzme+txdS/LtCZ3SIOQNoTIH3qzfij8R2+FeoeIPCWiWOmXN9qFibe+8QLcXEd8nnYaSDy4phHGUO9DGysMMOOlTh6ftKnskvu7H5tCM1H2VtHrdf1udr8G9Etv2xfHHi3xB4v0/7Nougafa29houj3RtYrYzSPtAYh2JOx3Y45Zs47V6f/wxZ8PWkP2eXxBAvYC/t3K/i1qK5P8A4JrWgn0v4tAcsi6P8vtvuRk19w6B4R+0vLPLJDDaWzL5skz7FOTwAx7n0r6iFGMU0tEj9Iy+hgnhE6sVofN/hT9kDw74X1QX1vDqOpybGSOO/wBrrGW43KYZoDkjjn+fNejN+z/osGnpPc2l1ZxMGCmCWVE3rj5CZLtwpIIPJ6ZNbXxO+NMd5qI8O/DqeSZLczTahf2EKQwxCLblDJkliec8g8YAOa6f4AeONamtYbU3LyalfOZZ7s4mnhZ2GImRyAO/BPGO1eeqrr4lYWlf1PmMVXwLquDpq3f9Fc80vPgH4aureP8AszUo5rxzzHJrPlhE28gfuZd7Zx3UYzya465+DN1YajDZSW14ssyF4284SRsB1xIse3PI4ODX3VpmsXDSRQXerwXsbk7vO04ws3P3d6fJ+GDmoZvBXhu7V3trmKyRlZgtvcbkOD3Rx2Oeh47V9BDBToy5ZybX9eRyVMNgK1J1KcEmu/T7tD4HuvhdC9tcTC9uGjti63AhvbUBCvDKwZQQw44znnpXBfE7wIPDvhO7vZBrJz5SxTXUUKQEkjA3KQSSu4jAx8jZr711b9n6wQ3159rV9OuT9qmgE4t5GlxhpFbBGCAOOpOTzmvmP9rLR9XuPAGj6Tp8F5rMi6jNIkMUSyy7ILVv3mEUE4WQ5x7nHFVjKFKnByjJ6HmU8FRnRqSlFKybWrvf8T5s+FnioWniwXEs5tbf+ytUhaVVYCSQWkp2kjq3Tj6V9B6R8IfCvw98O+H77WfDOr+PPGEdpFe3+iPepp+h6YGXeo1C5kCojKCuIC5ZipJXBAr3XQ/Df/CL6Fp3grbaR+G9EsdP0qFZWYC5vHy9286llLEtsHkKCziTBOG+X5K+Kvjy2+J+pXk6XHiLxRFHdbodX8QXwSNJBxI0GnwosUAY5AyXbGMnNfn+NrU5/vZRvy7ep7fDlOVJSw0Z2u02/wCuhia78RdO8TXLvqvw38FpE0jMP+Eet5tHljBJ+VZbeTDjH99Hz1rmn8RtYajPJo0d1YaeceXaXt4Lt4+BkeZsTcM5x8oOMZJPNRz25TGRmqUqYPK/0r5Z4upU0k/8z9Vhh6UNv+AbkPxQ1C1B8+yjuQBn938rfhnitS1+L/h/UEeO6tdTjkjwrodKmnAOM9Ywwx+NcJOpQZGa91+FVmumxQ/ZXkhBVDIUcjc205PH1xXo4bFcvx6r1POxeGhZOKOH8QQeFNd01pNRt7+ztsZeW68M6gEXnHJMGPxrzyw0nQfDF5cX3gz4r2WiNOY1ubW4EscU4SVZESVJUwR5iK21u4r9LdA1XVdc+Dmrx/bdRur2y1mGKApMxcpOI/kJzkr5hJ+tcPpWqalpvgrxvrQnad7ZbS6thM28GS1voWYEHsfNAPrk16/12MUrQbTTe66b9PI8X6q5aqVndI+TPi5+074i+KXhaz0zxVH4O1CO0uJLua+8NaxCkt0SHId7ZnIB3MHO0jOMfTkNG8f+D/Dnw81yfRvGt/Dr7TWqad4emDC2ZjkSySq4aIqqgD5HByRjnp93WPhOPRvjx8LNPlIlaTw7rWmkSJ/rPJDx5PHXKsfxrw3xZHaMhlhs7VP3zGI/ZY96qPufNtzkA4z/AI10YOtHFVVyxcXvv2scOOj7CjzS95afi2v0PNjO1xp1nO6rHJNBHK6JnCsygkDPoSaz95Df41ragS75OTnuazCAW4FfRyR8rDyL9hctG64yP5V2Gl+Iri38s5Eqg8hj/I1w9u21vpW9bSfuyOgA61y1Em9UdUZSp/Cz6Ok8ZWfiH4B6L4Tk8PmK7ttIWGLU0vdpEvl8MVVFfAbDcODwOa9c0qMLZw8ceWgHPoo5rwbSVMfh3Tgva2jH/jor3bSVK2kKEnp1PUUYebnU16Kx6dWCjBS6s24zkLxio7wEwj6iljPAGefalnIEea9R7Hn9ThQFOtaxuAI+1BMHjsP8abqmhaDqAexllEEjqGaO4TdGwIPXPHr+VIH/AOJnrRz0vtvH+6tZM/iWxmljs9Wjl0O9DMtu9+uyK5UEgGKXmNweoG4MM8gUSSSClZ3T2ua/w+8Jy+HtQuGgnY6dpsd7r8UO5pYZplt44gqv99QFQYUE4JYgZxjzT4maT/wmOl+KNDnttR029vrxGubq01oOpnRWjlDxmJVeNshmQbcuoY56V6T8PtPk0zVbm1ucCO8sZ4JfL4SXNvNkgepOzt2FeZ6d4s/4SzW9dvjaTQCbUbmZnkG1CWlc4XOCfrgDnGTXz2YU4VIwct7s7qeFozk4tXOW8MeG9J+FPh2O51DQtJ1E2kUgvtV+cXQtZSn2sq4iaTOAwjXLKvmseNoNecfCb4n+Irzxdcxaw+qeMbe1tr690qbUEiuptJuywW2u8uvJUOyEE8eYSoGK+gnt451mjmTfFMjROv8AsMCCPyJr5D1zTrnwh4/vdEsZnfVLS7NpbyRcOwbCgjHTKsufQ59K+erTlRceVXWxnWwVPDuLgtHvqa3iBNR1ue4tLnSrWC8sZGhMtqqrEbCSSa7QsTz5iNcTR9AQsSYA5x5XLYnW/E13DYr9qmluEjt1VwoeUsEQAkgfeIHPFeiz6jqdnql+vnbpHQ6bKzq8okuVs/IkkJZgScSu3zZx1wc1w0OlS6De2kccbHYYvKBjYOTuUoy475UYODnPHNVUlDV31/4Y+rlGEcI7qyVn/X3nYePPAOt6PNNcQeH9Rk8M6ZFb3I1eWJfKJlULvRwxDRmQOqkdQATius8J+BdH+KfgiOwu7nR5r2VHzZ3WnNN9hbfhZW5RyJFyV8qVcMDuyAVOn4J+J13rOjWHwr1u0W0tCNUeVNTDOHZrP5YQrDdE4mikkBzhXYjAq1+zHGTd66si/ONOtCwPUHzXzmvKoqUqySfLy2aa6rre/mnt5eZ4eXqnj6E6T92VNrbS9+/c4TTv2GhZNC0njKC8gj4KtoxjyOOhExx+WOeldPoP7LEWiapYXNz4giuksnE8MKWRigVw6sob5mcjhhhSMg4PevoV1OfvflTJbW3Cx/arg6Osu93v5LR7lVBC7XMaHewGD07dM17+IxdWcd/yNauXUN5I8K+J3h9fCvw7tbNbu8uXeSCKV5pgUlZQzHCqowoOAqMX2qi/MTzXgdwgDlhkdfwr6b/aTSODTbW3i8lrddQliie3k81JFVSQ4fA3Ag5GRnBA5xXzNdkq0mOc8V4sXG7cY2v029T9Q4dpU6WCXIrJtsf4WWV/EWneQC8wuonRUJUllYMADnI6da+wIv2l00Xxvca1Y6RqNxPCkqnSJ4hZRNcS7kluJ2WZt0nl7CCIxu4BOV3H5G8DEDxp4fZhuAv4sg9CNwHP519wXGiaZq6xnUNOtL7apCm6gWUgH3Iz0rtp0nKcaik01/Wp87xNgaWJrQlUvptZ2Pm2Hwb4i+Muoag2q6tcXVw8Y+2TXcjeTJ83A8pflBJ5xyMgt1Neh638NfGPi3wc/h3XtctNUt4rCGy0+cmSKe18q586IvLhnlVASqoSFG2M4yvPr9nYW9lbpb2sEdtAnCxQoFVfoBxUmzr+VeoptKyPi1lGGj8N/vPmC5/ZS1q7uZLt9d0tLx1YeaUuHKkhfmHHUbcfTHpRF+y1rsOmrGdetbq+F07i4kknVBEdm1Qmz7y7WAJyCJG6bVr6g2/jUbD8vatXWm2H9mYZKzT+9nynqP7LHiPUIEiu9bsJ41BTyZTI+0HkhTtHBOOD6DrXsWh6P4m8I3HiNtOGm6vaand2TLpmp2YFqbS2k8xYflkAh3BVjIRXH8R6YPo7R0xo857CspScmubWxl/ZOG3Sf3jdF8U/8I22jnTNO1RrNUeDUNN1I2p/ct9p3fZ5EkdQ5NwpO9dp2ZwN2K2fh78Q7Pw04udR8N3MNywjfy9LFmiQlQP3KsBHuiVuV3hmyWOQWrE8o89Pyo2cf0rnnSjOKhsl2HHKsPG1k9D161/aL0w2iW1z4Z1gIokUPbXFurKHJJI/ecnnjpjnFef6L8QjYwFL601C8lCbfOX7MsjEyEklj8vCMQMqT7jisLyxjpSFBxx0pTw0KkFCWtuul9rdjZ4Gk2m+nmel6b8cNG0+9S9m8K6zd3UeCks2oxEjHb7+0DJb7qrxgVV1b4/6TfXzhPCmtCZgXQ3F6hh+8OMow6DoOuMdhXnuzPQU0p7cVE8PGpT9k/h9F0+RqsLSXQ9Gtvj1CbY/aPC909yc4mS8iLoCBwrMhx0AxjGB9a1dN/aTsNOK58JakjRcRyRXsG/b6HPX6/U968jKDnjpUZVeOn41nQwqw81ODd131D6pSStY+gYf2wtMOfN8I6sPpc27f+zCpJf2yNChTcng7X5Dj5gpts/h+95r53KKc8A00oOuBX0EMdWirSafyD6rTPpeL9sDQHUbvDGvoccgC2OD/wB/qkj/AGudAwPM8O64pJ6L9nI/9Givmb5T0xQy8dMfhW39oVeyEsNA+nB+114ey3meH9bUZ42i3OR7/veKlh/a08Lu+H0XXYkP8RhgP6CXNfLuwZxg/hRsGAOKpZhUfRA8NA+pJf2tPDKsRHouuSKP4vKgXP4GWqs/7Xvh6EAjw9rsnIBCrb569f8AW18ysB2pjDJzgYpPMKnkNYeB618R/wBqDWtevrIeFpNX8NW0cT/aPM020vPNYkbetyjKQARxkHd2xXjfinXNa8Z+MbfxFq+r3OrXSWKWG250+GzEaLK8g2+XNKWJMjZyRjavXmpGXk5qNgOPT1FY1MbUqQcWVGhBSuiR9aMZx9j3/wDbTH/stYfinxbJZWcc6eH7q+kjhvCEtryINzaSqDiTaDguD16A4GcVpsvOSK5/xnAzaKWjVi3mpDhR2mPkE/h5ob/gNefGbk9Tq0aOW1PxBDbzf2lp1tmyttNfTnto5lndms7bzp1LR/KWM1x82OjbqkhN7onxN1K5vtQe8jjigumLq8kzvMiMJVL/ADYYQMAHK7gFPXis64laLXdbFrZWN1ZyN4rg+wXE0kMLYs0kcoEBAkCZYcYcgBsYBHZeLtSsdY1/W9bsIb/y/senz7WVCwlitGLMqo5BQo+QrEMWYgqCMUqqfJeDs7OxxOk1LngJolxZ+Ao9MujYPYeHtJ1sveXxuE+229j5RezuZ3Qq8LpKTDhAEdXUudoANzTPGngm28E31lrF9d6n4rsC8MIsdIjtobi5aBIV1SOYIwZmX5vM3xsQMck5qH4O+JHi+I+paN/wjNte3LJZS6jZy3wK/ZrtAkqs8gLny2Me9hu6gHAGayNM+HHh5vCvjKPwBZa9oyeFNakfVfDOsDzSnzNA1xZyKNzoFiBKNyoB59eSpXlRhGUot302uter7fkezl9VczVfTr29L9bM1vg1bf2X42tbWIzQxzxy+fCZi2WFoz7ZMHDFW4GRkbegORX1dog/4lkPfr/Ovkn4LXS3HjzQfLcOrxXkgYchv9Gl5BHGOf1r640U506P+dfQ5Mmr3PEz2zqq3Yslc5qKYYU9ambmoJh1r6xHyMm0ee/FW7NnodjMt7NYBNWgLXFtN5UqL9nus7Tgkn249ziuTj1e3nmN7JHLqurWzNJFd3vl21zGTnkRxnptOCXXncQTg4rp/i1ez2ui2ZglMbjVLcBlUErm3u+meh461wqPfawsdqjq8zyBYrccPLI5wFyiBVGCd20IMDJ3Gvjc2p89Sx7mE/hmofEV4j+I2uLRbbUdLt7e4tJElWKNBNIsbLK0Ywg2u21lAxg4IJyPN9Y174m2vg24g07Tx4qme7t9OiCSjz4/Ok3Cedl+85R9sd07EREbyFfYx9DuX06zt7XSLXc0aP8Ab5ZBEHWfarNE2zG3CRl5f3hwDNzuCbG4jSde1u//AGjbXTRpljL4b1GzKancX9k987Rx2qPJGJHkZmeWR7RWXZtxIpABUAfNUMHyycu2v9fkbVU5KydjjvCPgjUZ/G6aXe2euaxr2i2V5cXulajdsL24jnuTAtuXlby2kYBCJFLeYrbhkDA9e8P3Vrb+GLTVLXw5qenXV/biG9itcNC0mRNFHMwXz2UkmPzfLZR5igncMnHuPi/qvjjxlrfhmzvLS70JJIrrSlgaTdaBpJLR/wC0HUHEksqYzuViZm2DaWKbkF2LJRfzafYa3YLb/wBj6zbvAm5lLyZhlePAdWUK0TuXw0eRtPWq+GUnaS0McNTjTi4QfXqax8SQ293HEt9MLfUdptZZBNPHFIuDLBNJudIZguxmViqDqFAYYtf2O6/br9IrnSopHZY1gC+ZbRKsYU+bMskcnzM7byw+9jK7QKx7m6TS5jbQ6o+p2PlxTWV+9ulvcQFUIifzbfa+7Y7xsSMgswKttwd+1LSMn2Nr6OURK5hESSXiOMKLhCN0d3GMoGQfPhtwA6t5NTCQVRTivy/A71CSXvHMeILC5KxS6tqeoQxs37tdZ0540GO6zwNJCy89V59hWROFuH+z21xFcREfvJ4d2D7Dco4/D9OvX6uL2OF7iwupYoJZGEt/o08lvDI+MMJYCVMcqnG5JEbHrjBrGWI8bvmI6sQAW9zgcn3NerRTSsv6+Z6VHRXOdlsEj1C0CjCRwSjrySWj/wAKs7hGPTvS6rPHbX8O4hQYZDn6Mn+Nc9f6m04Kqdqenr9a7qVGVSRFfEwpLXcsajq4cFImO3uw7/SqEE2SPfiqTyA8k9eOanthyPrXsU6UYKyPmK9adR80jr/Dg/eLXoekHCjvk4+leeeGx86mvQtIPyDr1P8AOvWp6RRxQd7s6KUZgf6CqJGXNaDn9y59qpFfnJA7V4Wa/wASPofV5V/Cl6jFGSfWn9Bikxk+9KPX3rwGz3UITgGo2bnFScDNQSH5j2qXKyuUk72GX86QxAnp7nH515t4g+JcdtPPCoURRY8yQNkKM4P+H/666r4hXE8XhHUjaSiG6aEpFIwyFduAcd8E18pab4q8QaBqiW8kFlNaaffj7Xt0SxkmlG8GRt0sL5copwSMZxkGuiNSmpe+zmcJyTsd/qvxPsLmdv8ATYFYfeEs4TPbuRz2rl/ELax4nuria2uoI0ijMjrbXSsiR4JLsQ+D05Ayfauc8Tfte+PtWa4j8MWWh6DYAC2hmt9BtVuCFyQ+HV443ZSN2xQDtGAvSudi+Ofj6ayaKbX3Je3BbzfD9jI8DjLII5TAThsHdwPvDH3TXt0/ZRd9DgnGpKNtTYk8E3f9mf2tJqMR00uIzfLh4Vck7VaQZVWbBwpIJAPpUWneFZNSS5uLPWNHeO3VC7Xeo29uDuJwq+a67ycE4XPAzxWVF+1J8XNHtokh8bXkAJMksR0uwWIOPukKIcNx1yBg+tOf9sH42RRmRfiXfxZyR5VpZRrn22wgY/Cu1Ti10OJ05J9TvrHXPF2hWsVhHreiwWVvMJBBZG3ky7LjfuiZiwITB5KjHrWncfGbxPbptF9pkJBGXjdQBnBHtXk7/th/GAzF7j4iXEkm3Cl7Oxcg5HGGh9Qc4q1/w2d8bbmIxH4mXE2/DbpLSxdu/AJhJ6fliptFO8kiuWbVk2z3O08efEHS9OmW5jjLOyyLeSyLhUwDxg4wRyCexqS78f8AjfXNIube2u9ItXt0LXM6X9uku3nkB5F56nCBjxXhdz+158a/Dt41hH8UriORkSQrBBY4wwDckQ9eR+tQz/thfFfVYUivfiDFf+WpbN1pem3Bzk93gPPT8hV/u5K+gnGavueg22vX+pJbaKJ9Ou7+ci2tZJlLEbmAPK5Ockc4/A1DqN5J4L1RxL4g02O6QPbzrDcMkkeDhlcFQyZ54I5HauMX9rn4pbWX/hM7VVddxUaPpiHA4P8Ayw4FT2X7U/xBvb1vtviiwuSr/Mt7oelSqx991uSee5NSqkNlYHSmvedzvLr4nw3+kQWia7LcS2al4xDO2ZXGMAkY/rjFdL4R+M2oWelvGbg6tcs+SrT/AGl+ccDb83HQjHU+teXzftM+KljzNrHheV+drT+GdILD6H7P+mKzrr9qHxSkuTrPhdnK7cL4Y0gDGd2P+PfpyOPQc0moNWSBOSe7PXb74/eI7S9khSz0+Ap8skd9HcKyE9CVCBhnjt3FU2/aG8VvalZLTTbJ5V+SaFXzwcEoZMA89+QD2ryVv2mfE7gbb7wmHPygf8Ivo6gbupz5Bx2NQL+0x4qs8ov/AAhci43nzfCmksMEDBOIBng1l7OnfRItylbf8D2qy+N155dwNR0y91eEziUbpV3BNoyp2nH5DFc1e/FOaXUdRMdq9uJJPNSNlwyJwMHJ9h+deZS/tMeKmctKnhEOo3qIvCukxgNg4/5Y+4PvimN+0l4tlRA0PgmYLhys/hTSWGRgA8QjtioqUKc1aRVOpOLTifQHwp+JSS6xHaxSxqLrKSiQ5CAYOcdev8q9zWeGSBV+0xzSEfeDAbj7AV8PT/tO+IZLm1itPDHw8gaOAQh08H2hkZ+pl5J2nJxgfLj+HNbNx8aviPaSaZJJb+GEa7YsrW/hizR0dWPJ2xjnIHH09a8TFYGDdlJI9SjiW1drU+yiMDjnmpVXa3rjtXM/CXW9W8Y/DLQ9Z117aXV7trhpXtIFhQqtxIkZ2Lwp2qAcema7I2hU/KQeeQTXz8sPJTaWtj0va6K463DBc/5NSWxJkPP4e1K5IUbBnFVLCVjckNyT3r0pPkUYHGvebkayg559etSuTt+tRL1z1yakl+VARjrQ7xuUrOw9R0px4UU0jOD0o2llHUZzxWrdloJPXUsojCJ3EbSYBwisFLHHTJ4FfN/jDwDres/EjVZzbeFdJ1q1hN80WlXMrX0ltbhfMkLsF/eRKIyuxWDNncpCknqv2j/EmveGdL0s6Vf3lgL1mh86zWRNhXacuwJSQMN+EKhs7SGGMH5b0rxlb+Db258RSXF1fC5iubdNMhRreeWWSCREfcjZwruBtPDqzjqpxrRg6jvY8XGVouahJaI9Zi8TfEnwXrnw/tE1JLL+2NItlu7KWwm1Bbe0TbClzcW0pEZYFo13gbUG1sJuIr6U+KDJpHgW8FxaW99HbXltE9vOhSN/3wHRTxgkHAPYjNfMniOLxlrXjWHVNasdR03XIEtpbbT4ILe7NuVWMFLi1YomHMZLbpMYUgnIzX0n8VvtepfCC7uLi2uobuSSykliu4o45Ffz0LAiMlB3Pyk/U11yacl8zuy5c1eKls2t+1zi9E8az6fb3kljaadp8cSoFjtLVFwWYr94gsTx1JPes3VfEF7rGTd3c92WPPnys/8AM47msnTMppuqK4CcQMNxxkeYe3scVM+nXQjjk+zSlHG5DsxuGcbhnt71080ep+oQp4Og29F/wxRuJyWJzkk89sk1Y8U3bSfAzWIx1tdd0/b/AMDcE/yrprb4RazNdWq3UsNrFcSxqZUV5RGjqrBzhQDww4BJyCKr3nh6G20O80bU7aZtMu9Qs28yeOS2aZxNGF27hnhjjGPTJ5rWDbdzmxeZYVKKg7tNPRdmfPmlXTRTuFOTuNWPtBW/RlYkg5r3eX4N+ENPR5NJRnuFYRzzanqzBIshudu3LEkYAXJ4PBriJ/AH+muy3vhz5SebfUWOD6fMo/yK6JSaeqPQhneHqNuMJbdjz+6uTPeyTH7zuW69+v8AWmNcPK4LMSwGAfSvSYPhLJqEhH2zRZ5Tztt9ZhTIPXG45GD14qa2+CM7zSxyTWEZCs0Rj162JOASMgj5s/KOCBz1qeY2WdYWKs4y08jy0spYAv8AnTw5DDBx6Edq9Ii+E1zpEUV9qVt5tqm8SQRXkErMxBESr5b87zg9gADkitDQfgY+trk3LwFYVkYPdW2UDJuV2VWY7CeOOeQcYBrT3uxK4gwS3v8AczzS4nVtKIAy23BOa3PDVzGfhDaWC5kvbvxFeFYsEsIxBbL8oHALMw+uCe1LqPhqLT4HjZROgSTbJa3CSq7KpwFdWKMN2AcetXPgfo9vqT6TdXs8VtaWeoTTXEsh2rHGkMbux+gU/oK8jM6PtqSpS0vofE8UZhRxuWTeGvo10tuziPivrWry6l/whsN2LDU9HkjigjsbcxxJI0ieY79w7pz5gyTtUAAGuWfQlhYR28Hy+bwI06n6d69MudSsEl8Q+LtZhR7uS7E4N8zKjKXyEchlZcKAowf5Vj+H/HvhbSbk3N/pVl4njmjHlWVxqTWrQtkNvDIwywwV59SRzXyrX1nkp0ZNq7Tb/X9D8cwuXzrxVR7N/kfeX7CPiM658LLu08wSJpU8VkmBgqqwrgH6Zr6Yx1r5x/Yn8ZaV4v8ABOvtpGgpoFta6gsX2dNVl1ANmJWDeZISRwRx7V9HdzX6tgYKnhoQXRHvSjyvl7DqKKK7yQooooAKKKKACiiigAooooAKKKKAPnT9urWINC+Al5dTtKgF9biMryjSZYosi7l3xkgBl3LkHg5rzf4A2On/ABna/wBRlvm0i4Gy/v8ARoZpTdw3qh4ixJcOiEBXAOchsKQK+pviRDZXfg7Ube9urOwEsbJFcX4BiSXB2EgkZ5HQHJGa+O9e8Ay/s83Fr4513WbMeGVvrW7SXQNySxRs6meBYztDWzjZIRvLIyggMCa+PzWnGVdSkrq239anpYZOUbXsj5W+MPh0av8AHz4h2+k3X21LbUIi811eec+TBHuzIT821gy9TjGM8VysHgjUZUWSKW1KsNykTdRXU/Fv4mWPiv45eOvFPhRvJ0jVbuJrZzAqeZGtvEpbaRwGYE89c1iQ/EnxFBBFAupP5EQKxReWmyIE5IUYwB7VjGKUUovQ/X8DHG/V6bouKjyrR3vsRxfCTxRdqHS2tEWRgqG4u1iLH2D4yPei7+GHiPSnZLi2t9yp5hMV0koUZwOVJH4deasL8UvEKD/j/wB2emY1OP0p8XxY8Rg7muxKQMYeNWH5EU9Wtz0X/aneP4mAuizC48hmQTk7fLJ+bPpjH+cVatvCeoXole2EcyQDdKyOCEGeprr9G+JGt6o0qz3SNtGcm1hz+ezP60t58QLu3ynnK5A3AeUg5+mKtJox9pmPNy+7f5nEw+F724uFhha3kmlbCIJRlvpW/pPwv8RR6xotw1pE0C6jayN5c6swVbiMtxnOcA8dagk+I+ttJmOeOL3WFP8A4mrvhj4keJx4r8Oxx6oyebqlnC37qJsq88akcoexPP5U9Xuy6yzHk15fxPrL49eFtYufiRqd4ul3TwOsgjkVM78sSuMeord8OxtHoGlRMCrLaoGRhgrx3FP+JnxP1DRfiPqlvcQQ3tlbu6ooQJINrkD5h14HevUdT1/wt4t0qwbU9JP2ia0WT7ZbHZPC5GMBxhsjAPWvRqeR81h8bjaFKEZUlKNlZp62t+Zw8CnfFzxvXr9RX50/Gbw3L44/aX+IllLd29lpY8Sarvvbh90cWJjn5cgnsuFGfTpX6Uv4ds4Gs30/Xrx0U5lt9YgWbfjGDHLGFYZx0YmvkTTPhPrmrePNW8W66kejSXusXGsaho3kuCySXXmi3kffh1PZgoyMc5ArjrT9nCy3b0Pi+LMZHE06aUWpa6Nd7f5GJF4Di+Emn6hJLotpvsrYNJIkkky3MagP8sbjDKVz1J3AnmvhjX9Tk8ReI9W1WQNu1C7mu/n+9h3LAH6Ajp6V+lPj3QbvxZp2pWOm2QnuL0tEttGAoVGIGM9l28Fj2ySa+Kviv+zN4s+Ec2gQXMMOp3msLcyR6doiy3htBHLsCNIqbXyCpBB9QeldGD5MPN8795nwk1CjSUV8TPpr/glxo7XeifGCcZZYm0jfggAAfamJPp2/Ovofxd8SdG1rwF4otJbF9KnsLvayajt2M0coViyqd2CpOMgZyCB0NeSfAbxVf/A74Tw2sml6d4KhtrWK51NIr+GeXVZPLZmS6jnUGItgsMPgchRgmqPxi8e2fiLw/pujeErxtTsNaYaxew29pLHcWE7MshgD5VJMlBw2do3YHzLi54l1qUuR237O56NPERngnyTSstt36mlpbXfjzxVq8UOow3VzIZ49KikY2/lSnbuLND90KGOPMBOTnjNfRVppp8EeD9G0CXRI9S1OBZLiAapcyR2FwxARxJMA53bjuGFGdh7k1sfsueHjaQtPq3heKz1eOJBbaiAFYDb+8UrgYfplzuZg3LHoO58feCbfVdVsbWwJj1UB2jF3AxidM7mCSKpww54PHPY17HDuEp0aka1eTu07vVdOvU8OrDky6bp61G1ZvvfbXqVfD4uY7jT7a5sLP7bLCLtbyGSa9iZBt/d+a5DKVYlc45GBiuk8PRX7aFu1GRpbv7VJHK8kSqAMj5FQclQRgHIz171T8GeD9X0+RGuNV22JiIezgeRk3k53gnG0/Qc5P1roDqEWpyTafZmSEQnEjC2kVnweSjNgH6gk19JXqwg+WFml1/4c68vwWIrw9pWi4u2qeyv1sjlL+3sptcmsbNUktJIZmvJwxzA4HyqgD4diRyByOuRivmfx94us/CevaVd3rsb+wtpFYxwB9jSxqoCpndvIBXAPIfFfVPjrU9E+Hfhi51S+s4rm6ZHjtBPGzTXE/lsVTcxPJx19M1+dHiTX7ia4a915o7rV5r8R20VmI5QqOG+RmfARlG8cZI+UgnAFfIZ9mK+r+wjuzkxcY4GM7O8pf19x03hzxXrmo32h+Ir/AMPjxG9vqclzNFa2jH+z4oomkcRyykpFKWUDGQScg5CivkXR/iyLbxbcW1sqxwXG24BWJYn/AHgEiqyqdo4YcDpyBXs2iayusftHaZYwJeQ2Gjw3djBaXcjP5RSzm8wqp+7ufe3QE7uRmvjd5MeKADuDNFZIuOvCRjoO/FeRgcEvqydTd6iyWs1GUr63/wAj6jg8W2N/Hm5aAnuXGz8OMU6a1sb8AwyhGIz8jh1/xry641GJ9Pvikw85ImDRsdrK3uDXpulRFbKEDkbB1+lcuIy6i9UtT7jDY2stLmReQG0y0mWQclgpzxXoXw2+KnhiBzp8uv6bb3it5ZgublImB/4EQKyZbAXkCB13FpACO+O9fE9k5uNSvZJPnYyZYtz/ABHrWOGyilV5m21Y6sRmVRQSsftx8HdbktfC/iYRxtP/AKRpFzGYxuWTbeqrbSODwVrzO4W+e01hLISvDML0yNEflmtorgNL9VBRM45+Wvzn8F+OPEPg+eGbw/rmp+F7u3gwJtKupLYzOshdS20gNgnuD90V9nfs++L9Y8SfDnw8vinU7rU5JvtD216SI5YoZm3MhK4DgvvJ3ckMRmlisqqKkoQldrbpu7nkrPKGH1rRau/X+tj6d8MeMtN8f/E74b38MBtNY0/Udbgu7GUgyW6Tyo45xypDY3euR1FfNfipY7TTt0kioqztGWY4GeB16dv0rrPgj8fE+IX7UXgn/ikXstY8S2H9r6hdWl8ZbaNZIhLlYmQMm3yQpO4g7+mea5PxVAt9pMBfIeK9NypHdlP9QzD8a0yuhVoVuStvrbzVkkzTMa1Otguam7rT82zzzUAd5z71nMMGta/H70+npVHy9xOK+nk1sfLQVtSBOCB1rXtpNsLE9ApJ49qoi3y2Mc1ZliIsLrHURNyeP4TXNJp7m630PoLTWQ6PYIGXP2eLP4qK9z0xwIlAOcHGBXJ2vjrwlbNBpd3rZtNQsoLa2kivoGiUuURVRWxtckkD5SeorZ0XW4j4n1nw/FbSSy6aLd5Z1YCNDJu3RHI++mMnGchlHBqMNKk5N05X6eh7uJoVqcYqpFx00v12Osj7Uk2Sj+uKIhgjn8a5m78QX76/Ppyr9njZkUO1sGUBmwPn3DLYGemORXoVKkaa97qebCm6j06GJbvuutdbJyNRbHthVrBuPDsCC4j0+7k0wzkvPZ4E9lcFsnMltJlck5JZNpPOTW0GEP8AwlExkS3QajM/mScqmI05IHYY5+lYN3qMyWxl1XSmmtsjGqaI/wBpix/eZR8ydehzWk7pKxFCzTv3Zt/DTR20OO/ljMdiVubWFrW2keazCySsDJGsnzQsRuyoYgYHUV5B4XvNBjF42k6lC0cN3crdpHeM4Sfz5NyyxsxCNkkjgdeOK918BS2F98P/ABveW19Fqoj+yGFlb54mEigAjqDlm/Op7Ke2ihiYi1MyxhDL5By3fnI55z+Z9a4K9OnUUfaPlPSoucW+RXPIbvWba9069trPVLeK9lt5UhkimVmSQodrDGeQcHNcx8KNCg0jwnpBuYFttXvVa51GScBrmaRnON8hyx4xxntz3r6Oub+O4gZPOjTLI3yowB2urYwOuduPxrY0zVlutVtgl3HGssqqQA+Gywwc/wCetee8Hh5S5nP8Dp5qrlzOH4n58+NNTk1LxE9lGLAJDLqc1yJIy5uY4YPNaXeB8skYkOD0IVR2xWXa+ILfU/sV3PZ6ZZyRJbG2lisDNsjjQLuKuWzkgyMvTc3AGABs+ML+HxZ8UNa8RM/laffJ4iuI7O5uGLzjyykeFUAbEaMMVYkHZyDnFcldaiJ7WC6kSK0CTCJ2tYiMLx0XdjP5dea+VzGmoKMYO93+p1ZjGVXDczWqaTt6fkJqXjDUv+Fi6rrSyrJqs99cXqXsO6Fw7vkSIVIKEkE+24jFfRvw50LT47eDxLost7d6frWlrDMbyRZZbe6hncSQOVCnI3DqORg55r5llmCzRbfLkhvG83zSgMisobKA9h85zjg4B7V9LfsUSsw8eLLPiKFLCSNGPCu73Acj0yI0B/3RWGGwarV6Uoy5bb9U1bb7yqeDhLCwxuHXLJaPzW1jufMBTIRyB6Rkn9BVK6liKSMPOU4b/lk4yQOnSvV9fi/tm1WFNck0p0belxbEEqcEDIP3hnBx7VHpM2r6fZCC48af2tKr7kupoDC6jjCkCVlIGOOB1r7D6nhnvU/Ay+sV/wCT8T5T/aBgaPTtGjbrBJNkjlHDwQsrKw4749eGHavm+9BMhA6ntnFfcv7UyXMXwZgtZLtLu0GtJJAYk2iLCTjYeSCNrjBxn5TnPBr4Uu3/AH7/AEr5zFUqdKvywlzKx+mcPVJ1MCufRpsv+CF3+M9E+cKxvIz0LEkHIAA6kkYAHcivulJ5I4g8tpdW4HXz7aSMD2+ZRjrXxv8AAi3W5+NPgQMQE/t2zBLDoPOXkj8q/QfUbP7QrxveQOpIyI4nA4P+1Ia9fBUaNSDdSVmfPcR1qsa0IwjdWPPzqsMTBXkCMeitwf1+oqb7W5ziCdsHBCRMxB/AdfauwfTYZ3R55LWR4/us0OSP1/lT0soIbm4njNvHLcuZLh4lYNK5/iY7uT+FegsPhbfxPwPkPbV19j8TjPtEg4a2uAT0BgcE/QEc01rllBJguFA4/wBQ4/8AZa7a9LXDxML2aB48H9y+A2DkZBB+lVr1ibqyvP8AhJNV02Cyk8+WGGYeTcKvJEu5SdmM5wRx3o9hhV/y8/APaV3pyfica2oKnBWRT6NGw/pUZ1KLGTu49UIr0vUtftToVzeXWri10xostei4AjQEjDZbI68Vnp8V/C02svpUOsxXWrhGne0id3k8tSAWOIyoALKMlu4FCo4V/wDLw0/2pL+GcH9vjyBz9MHNINRQ5Azx2xXearqela1aeTNCJlBDqZJD8p9cYGfxqnPJaNbJBEBEiLsA858ADoAM8fzq/q+Gf/Lw53Wr/wAn4nHPqUaMqs4UnoD3pG1KMfxV1vySwPDNO5idR8sV1MnIIIyA+COoIxk561YtmsYIVR/OkYOXytzs6nJA4OO2Dgmq+r4Z/wDLz8CPb1/+ff4nDf2vAc4kHHJ5/wA4pY79JmwjbznGBXolzq1o+kzWtrFLb3bksL6bUJJWTOeFQBVHXqBmvL9e+GF34pspLTWPFw1K3kYsyX1u85YEnCkmToM0SwuHtpUBYirezgW5b5YyVZgjA4IPFRG+jHBcZqrpnwnh0Wxis7bULKK3iACpbpKijnJ4LHrnse1XYfBM1vDHbpfweQrOxADNnPQc9cdqhYXD/wDPz8AeIq/yfiRfbos43j86Rr6IdXA9zT4/AjIvz6oX6YwuAABjAz9etRaX4Fl0u+W6F9HcFEcCOaYhCzZwzfuz0/8Ar1SwuHf/AC8J+sVV9gX7dEP4gKT+04e0in3BpbnwlqFyttuu9Kgmh3lpoxIzy53dflU8ZTvjg8VSm8B6oJ454fEcMkqyeY6z2QCOp4aPh+FIJ5+nAqvquH/5+B9YrfyfiXDqcLKcyKQR6ikOqQj/AJaL+YrEvPhnqNzcrPHqmmW8iqyAfYzOHBGDnLLg+4BIPNbGh+B00lbuSRLeW6lhjhyl0QkhAOXIKHbg4IHzDB7Ecv6rh3/y8J+sVr/AL/aKYyGH1qOTVEUZJxmks/DWq2CyNH/Zks7hA0hv3AIU5Ax5PHf9OaoSeBdYeW7eHXLy1a4TZvs9TeJ1+jBdwHToc+4pfVcO/wDl4V7eul8BNPr9pBG0ktxHHGo3FnOABSnWrbIXzV3HoDwfyNZsHw78RRXDTTaymqOVCj+0b6S4YEZKncwyACffiq2mfDjxTaX4kvZdC1CB7lbhpEu5UmjYEEuv7vDcgfKTjrUTw9BJuM7lRrVm7OJvG9Qtgcn0qjq8Q1Oxa02upea352N8p+0xEHOOxAr0CImOFEJZioGTk9akuLsxaddlWkVkiaVAueZE+dBx6sqj8a89Ri9GzuUn2Pm/T9Se9FpebZLWRtT8Q3Dxsu5Ss6wWssXAPJSU49DjoTXZ+D9LF94XsdTc2X9h6jI8cj6fcmMLcwAwSR3DdFMsUAlG0jIdx/DSfDm/afwBcW0lhZajpeoPqerX+i6hCXguLyKSzlJLKQ6qwmI2rjqCc8VreFfC9xqnwt8VeIbB7T+z1vJbu7t9PsEW60pVhmkWP7JbyHdD5qRIjszMAxLxhc1nVT0cNSbNSXNornmvwlMM3xu0LU9Ln0u71xLv7Uuh6tKkKT20TEMnmlxscgKsW75S+AcDBPuXhLSfCHwc/ak+JWmSXUmi6P8A2na63al7kwTwSz2ySvB13SKWupC0eSSo45UGvkdbTQdK8YaLr3jPS7i00aV7yx1NreRHlnt2KlDHEFJVFjlGHyxY5HBXFfQXibwEW8OaVqlpfrr3h9dPFjZ6406XH2m12kIDxkYV3jXcAwCBQRswMp1VTpaK7un5EV5ReLeFlJq6te3zVzsDodp4e/aq1nTNOsvsNnbNPJ9lUfJBLJp/mSoo7LvdmA7BhX0NoeG0tcMCQxBAPQ9cfqK+cfB2py694++H2p3ZebV20m/07ULxyM3X2WGeOCV+/mGIxKW77K91sY7+W8ks45hDp93bGWQtHvZWUBA0efl5OFYMCCAMAdT7OVVVNuUVo2ceZU5RcYTesVb7mdExwxByD6VFISFPPSpnwGO1Qi9lHQD0qtdhzaziF1imKERyOu4IxHDEdwDg474xX1Vz5pnm/wAVla60m0HB26nbuR6Yt7sD/wBCrkLRTbguCQxRk49GGCOnoSPxrvvGemSalbCONmYR3VuxxgHPk3A5HYfyrnE8Nz4GQQO+c181jlzVLHv4SN6ZhTvLP9uldi81yjK8g4JUgZAA4xgYx6ZHeuQm8bWPhv8Aaf8AD3h+aa8tbm/mN5d3Ntcp5MlrbQ28yxsrIyyBzbyYAxlo0znC49Xg8KtJwUOD3ya+Q/2sPhN4j8UfHeRvD+ky3aW2j6akk7zJBGkux2x5kjKOhQ8Hv61wQpx+1sa1lKMLxV2dv+zzbaJ4osrnW7C88T2Go67p1lJKp1KGXTWi+1uj/aIgiu0iPHLIu0ZDHIbnFe66Hbw/2upt7L7Pd6taTSuTEsqK8rzmAFXJxhJkyem5FJ5ZjWF+zX8BfEHw/wDAkGna+mkvLDBOjS6ZqtvdoUeYSqo2vuJBaQcL64NexW3ga2jaNihYxABe+FUYC/TArlq0ZVZya0t3Jw0ZOLc1b0PNluHW2W0vrVLiMbip2iCeE72Eiq6pj/WRtlWVgGB4Gc1Gn/EtRls5C6F/MjMsQVkOMHKglTxweoOB07dN410lbbxBqMS7RLbBbtFj4BQwxpOMf3gY1c9yoBH8WeXm+U/41yKn9l9D1ocvKWb67+3OZSXLOoV3J+dlByEdhjzAp+6zDcAcZIrKvr6O0QknJIzgd6S71IRrtTBP970rnb64aXcSxJ9TXZRw/fQ4q+KjT92nqYmvXcl1rFlIzfKkNwuwfdyTFj+R/Ose7vPKOANzHnGf51p37AzIPUMQPyrB1T5JVz0x/Wu6f7un7p5lJe2qrnJbYtNMjuR16A/kMfj1rbtU3MO4zXN6ZMGuQg7sPrjj/wCtXV2eVYEKXOeFz1rLDz5ouUjfHU0pxhBHU+H1Klc8DcB+fFdzpDFlbHUOw/WuP0LQhqiXa38csaW0K31uIp2iPmxyoVLlSNw77DkHvnFdnp/y56csTXs0mnFNHlOk6b5ZbnSkfuH/AN2q33vqasn/AFEn+7VTkvnt9a8LNnarH0Pp8oV6UvUaOW+lITyaC3eojIQTXzjke/FCM3NQSyYJ5pzPwTmqU7Fj6CsHOyLad9Bt15V5G0MyCRGXBVhmuDbwJbaYbgK8s3nMXleQLulPq5UAv0HLZNdwMbh60y4hEmTXzmY1Kkl7krHoYVxjucjbQ3mnoUtbu5tEPUQTNGp/BSKla61Y9dZ1T2P2+YfoGrUubfbyAB71WSENncOPWvmFVxCduZ/eexzU7X5V9xDFqWrRAMNd1YE8j/iYS4/LdThrOsAHGtakT3P2yTP86seXDGDwAfQ1E88KHG6MfiK1+sYj+d/ezPlptfCvuBNe14JxrepcAY33BOPbJpj+IddQgnWL30zvGcZ9cUx5488Mv/ASKheWMxkbuMflVfWsR/O/vZKp0n9lfcWDr2sck6tc4JwdxBz+Yp7a9q23B1GZRnjaEH/stUdsbEDzOD709YtxG2TIPJ3VaxWJtpN/eylSpbWX3FgeI9VjJYajIeOrojH8ypqO48RanKDuu1k6kj7PFg/X5Kga23Bg8i4IwcHGarm3VVzuLEnOAcYrP61iOk397NVTotfCvuJG1m8znz4wenFpb8/+Q6Ymr3KgqJkUHqBZW4B+v7uo5rXeN2QoPY1WnsJ9uImBGeuKpY3FLT2kvvYKjQl9lfci2byWRyfOgVmz/wAuFtx9P3VMdnZNrfYtvctpdo2fziqh5s1q481cE9CDnNOEjSkkSE9sGrjjcV0qS+9mcsPRb0ivuRItwVk8sQ6eyZGd2kWY/lCKtpPIUKrbaY6nqJNIs2Vue48qq9tbEtnb9Mit/T7A8Dbgd/Wrp4jF1X/Elf1ZE6VCC+Bfcjl9Q8ER61eWV7Ja6VCI5T58S6ZB+9QowUKu3Yh3FcttJIzgjvc0XwFpz3/m6rp1tepbKzSRTxBl8xiCq4x1GCcgenNdg9sUjVAvVuDVHUNSl0wyJBJHHKxLu4wxBwBn2P8AhX2uGrS9knVd33Pm68I+0vDTyOlsJnNtAbeKG0txGEhgt4xHEqjOAqjgc5/nWhbTM6MzkAjJJHTP+RWRY3TvFHbMSZIUC+YVxvHrita1+VfTvz+f9a66SfPe5jJ6aoDeR7SwLHBPO0jB/wA80/T1Uy7yBlh/U0piQqwJ4PUYosgFudpJwBxXY4tSTkcqe9jQZMsMc/SmTE+QMgggjIqzDhFDAdwPTvXjl94r8V/DL4tNbeI9ebW/BOoWs0lrLfFEltvKTzJGWOJQ0jDAToQ27AO4VlKN7+YVK3srXWh6N4u8UQ+EdGN/c6bqGoW0bAP/AGfGJGUn7oxnOWPTA+uK8r+JnxxHhjwb4e8beD9flvYr9py/h3xDB/o1zFBxMFkHz28qu6DCuwbeDjAr1LV9J0r4qfDnVLG0uTfWGpQOiOjlW85fmRXGQQQ4XcpI44r5G8F/EyDTPhpD8Ptd0/R5pLPVDqMv2q186CGJ2Tz4lTKYfcrZbfnaQFI286Uo3vLf/I4MXVlB35rJ/mfWWq+GdH+KngfQdavNHsNcnigj1C0UL56pIVy3lDeFZ8ZChyRkgnpXxN8ZF0jWtd0+80KAW+nXtzCj2l3p0dlPHNIwDGaNGdVWR9zYBVeuFUHnsfg98ctR+F1nqBsNN/trw7Hcv9qsnk2GCHafs6iVg5Kgs4WMKvoWbIFd98V/EvhTUNLbxpINP8S2GkeINNZ5NEs2tHYG4hle3LSH95tSMru+XDEgbN3zdlGMoyXY5ZVIYqG+qNT4PfE608JfCfWYPFen2kOsadfG2sYIeNTk83DBp4vNDoFYxriPBAG0qCprn/hr8Sr3XdV8Q6R4nm1fWZIrOS88u6v7mF4oI7oLFFJGR5XmKJVIIUkDcO3HmniebT7f4xf2lqesxSWWseTqsmoi2lxch/8AWAZ3hH3CXLAuvTaTkGrXwTuZvEfjPxJq0cN3Pp66HcW7Xbb3QMZ7coHcfIWIUAHqfbJrohT1vIrCVXPE0qV9OZL5H0JpmpaFp8kksGgwswXav2mWSQ9c4wGUY/Cr9z8SNYlCJbzrZRIu1EtYkjCj0GBnH41xsUh4OOCODjFSKygjJUHsgPOa190/ZVg8LSd2l8/+Ca3iDxJf6neXs0t5PIsXkPGGlYhDuUHAz1zWl4sui/wU8G6jIczLf27yyE4MgXWY1OSO+0Y/L0rDGhXt/DftFEWBhifJ44Ei+uOwrpdZ0G6uPhNo2meTvntJllVOSzFNTSc5TGccEcHkA04yUX/Xc8zHzw6jBRa0ktu1meceOvFVxpniLxfp8IUxtfy225hhotjuuV4689a80e4eQks7HvgmvV/EHgDUNW1zW7iex1Tzb67kuQIrUvks+4nPB6nGcVzK/CXVbuZkistXgYcL9o0qYBh3ORwAK7Lts9XBZjgKNNKUrPS+jOO37juLbx6N2rX0jXZrabMszMmCNrHpxXUj4E+IBI+HklCEDEOm3Dhgcc5C4A/Xg01fhNdRM9vM10boYIZLGURdxt3EZyMf3ce9JryOyWa5dOPK5IreGfF09prEMsJPmKSVB5wfLZOn0Y/nW6/xJ1I6pZJ9peKSzlZwfMYgEk8r6YBwKz9J+FmrWOo20yhXjwZMkSRjHA25KcNznFR3Xw5vxeSzGVQ4y53bwDgZPJXHamnbY4KmIyupO/MtjQ8UajZ3/h7XTNBaXN3craXMW1GDQ3CKEd0IAHKjcyYIPPOeayPhdcSweBLpIJfLFxfyLKAAdybYjtIPGMqPyqC8jNsl3BLlWCHJIJ4Az2HoD3o+FuZPCkygZP2p+Bz1VK+X4lc/qd7tNNeR5zw+Er0ZRotNJp/cdHp0MtnM00Fy9rJuyWjVSTn1DAj9K2V1e/ERjbU5ZVJyd0EP8hGBVJUZFAKcnsO9DRiTgx/WvyyFWrTjywbS9WTRwuHpLljBJeiPrb9kG7luvCWutLN5xF+ACY0Tjy17KAK99zivn39jaJYvB2uKowBfjvn/AJZrX0FX7/w/KUssouTu7fqfmmaKKxlRR2uOooor6E8sKKKKACiiigAooooAKKKKACiiigDzr416XBq3hK0tZrVLuZr+BrZpS4SGYElZTtViQuCcEEHoeua8P8JfE/w7H4qi8ESanpWsavo+ouLzSoIi8lk2GcOqEDbuLKA8fy5LDAzXq/7TnjW3+H3wvm1y80ptait7mMmzEHnK4w2d69Nu3OSeB1wcV8h/DXxZ8S/2gtd1bxENWs7XwXLDc29ppVnaJEgi2Hy44p41EqOqopLq4bBxtOQK+QzSyr362R62ElZKPqfOnx00G0034+/Eey0ayltrGLVy625i2GFpIkkZdo4A3M2B09K48aLqgXK6deMMZ/1DH+lb+o6vdaF8S/Gz6pbyalqZvxBcSX8knmlkRPmJIUnPUFgCRjNa9v8AFCW3QINLiAB3AieTKkdMHPFc8LuKaP1/BVsZChCNOCkrLW5wX9laoeRpd82ORstJT/7LTxpmpRDD6TqK5/vWUo/9lr1K7+PGqagiC6gL+XjaUmdTn169fekHxwv2l3tJqY42lYdSmjBA6ZwenWr1O14vMP8Anyvv/wCAcZ4f0jUI5py9lcRfISN8TLg/lVbUtGv0mc/ZpsEZyYzXc+Hb7RPE9zLbz6bMf3Tyl5dSmBbA3EZ9f51PqOq6LZSuRp8jMxOQ99M/t94tmqTexh9dxiqWdJX9Ty8aLqW7/jyucY6iJjWz4R0W/Txr4TaWwuo4TrmngyGJtoH2qLJzjtXQJ8Q7exu0kg0xlZDkEXco/rXW+AvjhNcePvC9kNAtnS81m0t3ea7lYnzJ1XLc/MBuyFPGcZ4oSlcrEYnHSpO9JfeezfGaQTfE7X0DDK3kgwP94/416TpzZ06zUdoU/lWT4t8a6Fc+O9b0/U/DVtN5N/NG10FVmZVk28grn34Nd7rGmeGruCyk0S8udJYKA8MuZU28YwWD4IAOBwOa9OaZ89hsbUp0oQqUpWSVmtehnowE2n56Fhn6bq8julvBc38c6W6z3N5J/qVBkeJXIj8x9oJOAOBwMfWvaH8N3C6TFdx6jaahLG4At0ZUcJk5PByT/wABFeL6r4gs7SG6vnXEkspWKNWVJADk4Gce/NcFa0HGpON1Fnw/FGKp1oUpRTvFt2atYzrzU7LR2ltDeW0c7o00wlukQnPRQzHaBx0PHJ4ryzxh8drHwtp9vZ6MdQg1BZftKWct6621wjBtzvNDtA8tgCUAIHbita+k0y6uYhqdxbDNviXR7Ui1jdfM3PLNJjEhJONnyngEnmvLviFe6bqHhWO7axe2iu3la7tP7Ufy0dUISQxhmU5ViOG2naeM189zvEYjnl16H5DKq69RSb1f9WOz0a21HxnpHjm78H3eoX19ezWs1zoYfOr2UpDTKLJ+YruNlTYGBWRYgfk6ltX4DfC3X/H2sR6xceF545JriJ7jWNXshFLE29d0kZnwSwYBQFXa33T7eKfCvXJGv7ttc1rXbPV7aK3Oix3NiJoblxIsSrK2Q7BWChIujYwWA4r7Y8L/ABb1G4Wwi17VGLRPLBf32nIba4YBmPmRBgzptAHBzwcZbGT70Z0qDhGo+VN9N/melD2cKkVN2v2PqPw/JYeF7VNIufEBv5ozIFWVhvQByqjauQoHTtUN9feI5pY59N0rT9Kdcr519C11KoJIbG1lHO0fxdCKveDbm5XSbeSwhe+tpwHE891E0rgjILFQMkg55Gea02t9Umu54LxFtbAqhhlguMcbcPG3IIOeQwzxX2cKsZRTjsfXQpxpTjJpSXbp9xk6XFrt+5i1y5tbmNXVx9niktCMZ9JDu/E8VvRyRWFpOTcF/JQyO0ce5lUdyATngUaX4W0zT5HuLWOJZyDvmLmRj9SWrlvixeafofhC7utS8TTaPaMuxTp0S+a7csAmMtk49cevFZ1KsYxbvojuq1qcm+V2XpZfcrnhn7U/i258X+EPsHhPX5or8Tus3mXCxRRImN0nKEq+W2qCPm3Ej7ua+Y/G2leH9A+G2sTQZ1nXdLkMst7HdTuhvJGCrOzEDjYwYLhRjAI5IpdW+Jtxf6vG+nx2i6ZppmlhkzFAbi5Mbou7MmXba7N1yrbj021s/Gr4Ua58PPgdbahqlyZ5NYa3u2a2V4ookdAEhYnl2BPJbGTXxEq9TG4hcsFZb+h8Ri608V7SVKKsk7vy8vM8A+AUlxq/x10m4nfzbm6XUZ5pGXGWNjcOzYHA559K+V/FjNp/iu4AXLpBakHOMH7PHz+uc19Yfs1RmT45aKqIXJstU4UZ/wCYbcCvmzx5a/2P8Wp4L2I25tLi1EwmXG0LDECCPwr6+lFcnKjkyR/uG+7f6Fvw+0n/AAiXimSQNmawF1HI53Fwd6Zz1+8pr6S0y3/0OEdflH3foOlfNVhf2x0jxxawymQ+S7WwOcfZ9+cKD0UM5OMfxV9TaZZ4gjXA+VRwB04rixMOVJI+voysy1FCVtVJBIB3fpXwv4XsjqGqTwrwZZ4oxj/blC/1r74v40tNMlaVvLRELM54CjHJr4N8KqRc6gRkN+7ddp/6aAgj9KMFHlUvka4l+6j9AvFn7GHgnS9ZvYtL1fUtNii1Kewi2BZyWjydxDFTg7SMZr3/AEr9j3xf8K7Cy02w1/w54l0XT4XuIrnUdJFrdW8KBnMYEY3THJOCZ129Olch4kttR1L4i+XbvalNN867ma6VgzTHb5edrDgq03Y4IU8192+LNs95BZvJHFbG0uBd7pQC0bRFQoTqTkA5xgBTX0sYRlaMop6X2/p6nzk6cKkZOT0/Lz100PzX/Z10SfwP+174VtLqC2jn07wFcPizleRGQQl4T8xJV/LKqw3MMjrzWlr8e2wYADBlZgR7hTVP4D68fE/7cM+rTM0xn8M6nKSVC4Ty2AUAdAAABWhq/wA2jQkk9Mn/AL5WvGx9CnRzNwgrJK1u2iv+LOvCVZVcojJu93v3V320PNb1f3zdxk1Ai49+Ktahnzm78mqe7PHauecd7GUJdCygyFPqcdKslENncK5wrRspI7Ajmq0cnyr61Zf5rC6Gf+WLcj6VyOLsbxfvI9f8T2M1z4yhmuIxHP8A2laeYqnKgb4gcZxkYr6fuIYv7UvJ41UGZ8s3dsZA/IV4X4jsfO8Y3AI+c6nED/38SvcYm3x+nNeVkkbTq37/AOZ+jcTv9zhUv5f0RKO2Kp3mj29/cwzyBvNiZWVlOMkEEZ9atg/NUoA/SvrJRUlZo/PVJxd0ebef9msvEs7Tx2wTULhzPMu9I8AcsO6jHI+tcq1oLJ0vY7GaySQ7xqnheXfEeACzQnt8uOAOldcsy2thr8puEs1W8uJPtEi7li4+8w7gdSO4rPs7+8srdGfToL60xujuNDYSI4JzkR9uucCm0FF3T9WdF4MjS4+FPijU45tP1wy6hbW76hDALa4UKEYeav8AEQzIMe+e1SRwNsUbM8Dr9KsWniHTr/4V6jHZ3SNdTa2ElhljMc+1bcMQVYA9YwfwrqRoXl4XB4wOlefiqbqcp6+Fmo3ucj9nYc+UKr6tfXXh3w7rWp2kWbm1spp7dRx++2ERj/vsqa7gaIp/hxXJfGGJ9C+F2tXUNsby5M1hDDbhgDLI+oWyKoJ6ZLAfjXAsPJM7faRPzf161vrKy0uKwjaG08NXKaFNqefmvzPdTA7iD950JBAABA5rS1nUpLbS59N+xx2EVrM5OIQs7SEDJdyAx4UYB4HYV2XifSZPCvwkGnajL5lx/wAJqbd7iNMGdxpbyQyr3A80b1Gc4P1qHQPAGleLrRBFfX1/rdxqBEkctusVtCG8xdrlnzIWIjO7IIV2IVsV8bmzVNQnU0X/AAThzHmbTV+X/PucjoXgPUb+N2kLWn2eyk1m0SaCRmu4PK3lVCglW2kNluPlI+n0L+xBH5kPxGIAbjTOnT713XBXM95428N6NYagkvn6ZKdHhvYMNNpUkDRxqksy4EsE0TwHfITglyhwgB9t/Ys8C6v4Zn+JthrmmXGl30cumKYbhMZXF2Qynoyk5wQarK5yqYn2VRq+tl3Xdd/Pz8rHo5dUdHB1cPVknZq3ppqu5699mJ/5ZD8qaLcq3EIP4V2TaF7U06F2xjPtX2H1VmXtYnzX+0/oEGm/CbXNR8ybz9S1q0ndW5QMttLEiRjog2gsx/iOT6V8LahCvnuU3GNs43YyPy+or9Dv22LL7B8CoOv7zXbZePaC4NfnlJIWkaPPynoM8A183jaXsa9vI/SeHU5YXmi+r/Q7f9nlM/GvwLjqNdse3/TwlfopeR/vW+U8k9vevz6/Znt9/wAefAsTYJbXLIjPtKD/AEr9MbjQsucd/avVwVJ1aV0eBxBNQxEV5fqcQ0YP8B/FaY0eB/qz+C1176AajOgn2ru+qyPlfbI44lM48tvrtIrI8ZanaaX4O1t7gSx+dZTW0REDsDLIhjjUlQduWYDJ45r0Q6GTxgVz3xE0EL4B1x2GVjiSQD3WVCD+eK56+GlClKS6JnbhJwqYinGWza/M+J9RE8ccqRKYy42kD5RjPSup/Z/1O30b4oI100xe+0e6soYoYHlaSUvDKBtXP8EUhyeOOtb+o+FlYHjt1qh4N8Cy6x4qXTbUtBLfGO0e7i4ktYJXEM8iHHBMchXPbcDXzGETc1Zan6hmVOm8PK70se9vdwSPt+zTqf8AppCVxTNqEZ8o4P8AsGu1XwzEiRrFHsiRFRFJztUDAGe/AHNDeHQf4K+uWBnbVn49LERvZHEGNf8Anmf++aRo4ypzGf8Avg12p8O8/dqI+H/9mn9Rl3JeIRxpSMD/AFZHtsNIRFnp/wCO117+Hgf4RUEnhw9kGaPqMu4vrCOVzFg8HA/2T/hSYjPQfpXSHw/ID90EU19AJ52/lS+oyJ+sI5/KA9OfoaabmBODj8q3joRB+7xTDoIzwgH4VX1KXQPrCMQXdvkjIyBnGDR9rt8/4itdtDwPu1GdGI7fhij6nPqL6wjNFzbnso9OKcLiAjI2n3q6dJIz8v6VG2nEZyDU/U5oaxESt9rtsfwUhvrVRlnQfU1I9iU7GoXssjBXg+1J4SaK9uhf7U01CqvcQozHChnALH0Hr3pTqdiGx50f51Wl08NncoI+lQvp4Jzjj0rJ4aZoq0Wy/wD2npwYbriIZ9Wpl14l0+xhjks5bLULvzfMgs2uhGtw8StOIy+DtDGEIWwcb+lZkmmbhgLVddMEGu6I6IQSt5ENqj/WOkewk9shXUepcDvU+xmmbRqQZwXgj+xZpPD+n3nie90SKTw3dTPMtjHOU1GbSrBpYtzq2+BViQhsKd/AbpUUXi2/8A6to2ifZPDWueNr4i7hv7KWWJJLICeCG0iWRTJEoZXcsrYYnBZzyOC1rTtO8b6N4Ktra0TxbbXMLLc2GnNvlntxp+jzKqDPLCZPLPTksOmRXY/Gvwtf6V4Q8SXV1BBpWo2dlZRC8uoHVohaX+oSMIzt3ZOVA7ZZSe1Kure7J/1df8E6KVNYh2uebQtb6VrUGuXPheLWtV0bU7M20lz5hhkT7PdqyyghgyrIsUvlqVZj0IwSO08Ba6h+H7WNglrpdtC5s59HgYn7IJri7vGQb/n8pmeMoWJI8tgTW38QpYtL+DPhr4kTWzbt2g6P4hsLidUVnjVoRfKFG8bowD852klCP4wcyfQD4cub8srK88xaOXn99bmGG4gbn/pleJxgYy1cNemoUueHVJddk+3zIw0fb42MlFW+/ZHU/Cts/EXR2wuEt78HnnJgYcfrX1HpgI06Ac45/nXyV8IL3zvi9pMALbWstQkwX4yLc9voT9MV9b6cM6dD+P8AOvayVe4cnEF1iPkiYgZ96hnGVPpU2M8+lRzcjmvrEfISRz90ixid2x800A9/uXFRiWH1FWporCeG7F/d6haIJrfy206KORi224yDvUgDB69elUvsOiOAV1TxSvJHzWllzz1wUrwcXQlUqcykl6s9/C11TpKPK36K5chuIFI5UEe1fnP+3fbQXX7UWq5jSVP7J0skMNwz9kTPX8K/QoabYM7GLV/E6+gay03H6rmvhL9qjxRouh/tIeKLfUPBth4unjh09Y73Wry5glEf2KFlXy7WSOMYyecHNcyoypJtyTXk7lV6qqw5bOPm1Y9T/YB03T9K8J63qkkdnYw2175ktzIqRqowFyznAX7w6nHPvX2TBq+n3KowvLNlOCrLdRkHnsd3NfHnwG+KHhnxn8IPih4f0f4aaf4MtX0e5llksdYmuVedYMhvLkj4GUHBY9BWbp1hp8q7orKOCKTadjgOw+pwMn3x2r53H45YOSUfevv0PqOGsmhmNGo1P4X2v+p9CfEK7Fv431G8DAANbyRnIZc/ZogceoOCDjrXneo6oz4RMqo4HqarQ2iWOl6UUZtr2aSrGT8sYYt8qjPA4qrMdzZ/pXq4eCnBVJrV6/efN5hUdCvOhB6RbV+9nYmaXcDn06Gqs/zKR/OpQcD2pjAOD3FdqPJMG/41a0XPBguHIx/daIf+zVy/iu6WxMbSPhdjOWfAAG7ua669Qfb4CTyIpQB+Mef5Cq1joWnaz4p0QanALm1F5AkiOfkEZmQvx0ztBGe3apqQdSPKaUKip1FJnKeEpJtQd5/JeOESKVkdSm5dgIxkZOQwI7YIPevTvDluzpJMmxSrBS7gYUHvWV4h1c+IPGOvas9t9nnvjY3M4B+UyHTLPcVH8I4HHtXX/DvR5da8K6pcRQpdNDqEcQhLAA4RGySeMDd+lZ/V+W8IO52+2c6ynJWsbvh6FILPVykjSM2nzS+Yw6kMg/z9a27cBWI44Y8fhVCGBrMaskjKzNprr8vTkqeM/TrV2A7pSe+49PpXp0oezpqLPPxM3Oq2dIP9Q/rt6/jVJmIerY/1D8fw1Tbhz6elfO5zpUh6H0WTfw5eo0sD7ioSAMipCcf4VE3Wvl5zPorEMp4xmqsp4HHSrLjiq7jrXPKWtgK2fmHuatW8YnuYoycB3C59MnFVyvzDirFj/wAf8Gef3qE/99CvNrRUpHTHRXPj/wAXftn+IfDniDUtK/4RLR7r7HcPAJXuJ0LbWxkgE9v8isV/23dbIG7wrpcQPO1LiXAz16tzXj/xT+T4leL0cHamsXiY/wB2Zlz+S1wmqyiKVk8tQAMg88iv0WnkmBqU4ylTV2l3/wAz4Cpm+NVacac9E3pofR0/7berZ+bwxpp9/tMmKo/8NpX74LeF9PB4JzJIcf8Aj1fM81xH2AznvwKjeXn5iqkdj1rZcPZev+Xf4v8AzKWdZgl8f4L/ACPp0/tnXAGP+EctwfVZXXt9fpTD+2dd5ONBX/v6cfzr5iNwgyMjH86kSX5Awxhhnn60f6v4C1vZ/n/mUs5x615/wR9T2P7Xv2wSebaW1gVHyiRLh9/sNgOPxrTT9qu0MMsjX9oGVQRELa83N6gfIBx7kD3r5Q0+ZLmRlMZ/djcz5zj07fhVqQRhGwSGA4J4/OpeQ4BaezX4gs9xsXaU9fRH1wv7UOjrGjnxBoWS+0pJDfgrweTiM8dPXrV+2/aV0CdRu8WeFYSD0lOor/7bGvjO3WLed8BlOOApxinYDKdlugxxneKy/wBXsC/+XZaz7GPXm/I+0f8AhorQAM/8Jn4OU5/566gcf+StOi/aW8NK5z418JgdM7NTAP8A5KmvieS2cnAVQT23gilXSpWT5VQnOeG5qf8AVzL/AOQtZ9i7Wv8Agfb7ftJeDHUNJ438LM/fYmoY/W1zUB/aO8CxkE+MNCU/9M4tQfP52wr4obw/OxPA/wC+v/rVJF4bmY9ACexNH+ruA/kf3h/b2MVrM+9PDf7QPhLVrH7Qvirw3FAJMMt9evaSjtnZKqsV5PIHavafB2rWniXQl1S0mgubRpjFFPbSiWKVdkbh1buCJB+Rr8qrnSXsJI1YAsVDD0Hev0q/Z0a0f4R6PFp93HqFnCsMazxkEFxZWolXI4ysgkQ+hUivNzDJ8LhaPtKMbM9DLs1r4yrKnVeyPR7iIGMcdOlYq2kVrrEUtwB9mXkhlDAj6VvyLlfb1rJ1F5YtRtzGiOWIAXZuJxz/AErxYR91Hq1ZWepPZuZtVuo2jZTtQneRyPX+RratQ8cWJG3t6jiqZZzf/MNkjRrlfQ4qxbI8e4Mep4Gc8VvTaUreZnJNpPyLDEqxH3vr0HHeiym83USm3BCnPPsKRSN0gz2/xqLSyP7Ylzn7p5HXqK6Kk3eK7kwhe77GFdfHbwjonjy48G6z/auiasjbY5r2xbyJTjcCrLu+Ur8wboR9DXGftA+Fx4o1WC5TWI7i8kkmstLsNStIrWBIhH5s5t585nyUwHbjLFVJ7P8A2ivhjceJpodfsr+1t5IYharp16zut+7BlZExjyCUJXeN5ZihCgrk8j8IPE6/F7Tbjwhrnhh9beyRDaXwtw08VsH8t4/tjKGUo2TyQAzBSOcjpVuVyR4tRzlN0Z7PZno/wl+IniV9T8SaFNZ2Ftpek6U8uiXMoRGleFY/nkaFgACr7tuN24HnAIr5I1HTrXRvGd0NT1G51qGFDNdavaXEVxckM6K2xn43o67VVRyrPk819Fan4c0H4fePPEWv66LaWx1K0uLbV7KG7jaSCcywuZXW2BKZQhnVy+CyDkE15T/aOkS+Hdah1mSLSdL1S2uHjF7pCzyQSxrGYtjxyROqlWDAr8pKtlT0ropP3vd7HLXjZRjNrqeeWemyay+tnw6kq2lvbG6K3MokmWNHHzcKMkHk8YAOc8V23wxvNT1240zwrb2DNa3Ximxdp42Es8UpgnEOTIGQb3+fLLgiEc/Lx514d8T6r4Dv7uay8i61KGKSJpbYtNE8DI251dDhkdGz0KgDkcGvR7eyvfHMmiax4VRPDurT6yv2a/eU20FpBFYXUn2mQgYeUeVNIJQAVfcOARXZFSjK1jiwyUWkt/0JfFvw70vU9U8AaTpE9rqd1DZpHcW1k4aRgJN+yadI2KMN/lL+7JZlchV6n0H4e+GvC3hf4k61pOoXGsW/i7TYbq7lsUuLa7sp7QojSrOWO5pMNGSF43KjA9q2fFuv+Kf7M0CHQ5JvB0Xh3RPtM17JbLE1mG2qPNGMNLs83YyHc7NuB2nJ8/8Aggvh63u/FkVna6zdXtvpVzBBrOpSIzTg4LxFdg2jy1DhQcg9dw5rCjUlLdnvUacFiqaStdo9mji0IalPdf2fJOrvuWIssSoAOi4BwK1U121hRBa+H9JhIP35YpJ2/wDHnxnnriuYt3Cr2yPSrQuF2fMRn610aX1P1f6lQjvr6ts6D/hNdWFlqQS6jtlS1Xyxa28cOxvNjXKlVBB2lh171k/EDU7i4+CclxNcSyziKWR5ZJGdty6hAgOTzkbxWaZRtmUOuWQcbwOMg/0q7r9mda+Dl1ptuQbpllgAbCJuk1C1lQFz8oBCnkn+dCauZVoYehyOKS95X22PC4tZ1BPkW9uFVuCFlbBH4VINSvHG03UuOmPMPH61fuvAGt6esU1zDbwxzLuiZrhP3gJIyvOTyCOmOKuyfDDximd3hy9+UZzhBwO+Cw45rsUkz3/rWX9JR+9GIt/eFsi/ugcdrhx/WrLa/qxTadX1IqOgN7KQP/HqsxeCfEGMppzuCM/JJHgD8WFNm8J61CGEmnvHtwCWdOPrg1V0L22Ab3j96Kba/qhfcdUvWyeT9qk5/WkXxHq6nKatfoc/wXcg/wDZvc/nTrnw7qlupV7Vl55yVGP19/1ptj4e1e+uWitNOnvZEQytHCu8qijLOQOijuTwKSkuhr7TA9HH8Bw8T6tOyxzaldyjI2h5mOPzrzy8+Oj/AAwMOmrpSXyz7rgStceXgg7cfdPYZr0BNIvVvLWOS22ncp2qQSy5yW9xjv6V83fFyzF9d2ku47lQgDqCCxrKrh6WLtTrK8T5TiLGU8PgpVMI0mrbW7nqMf7XpT72hKPZb4E/+gc1Kv7YSoM/8I+ZMdvtoB/PZXzB9niBAaYqRwQVJ/pThBHtwGLd/uNx+lY/6t4F6+z/ABZ+TPP8de6l+CP2h/4JwfFAfFT4ceKr9bD+z/s2rLB5XnCTP7lDnIA9a+v6+Af+CPkHk/CDxwPXXUP3SP8Al3j9a+/T0r6fDYeGFpRpU1ZI5nWniH7We7FooorqAKKKKACiiigAooooAKKKKACiiigDy/8AaC0TxBrngBl8LXOo2Wv213DdWlxptykLxupPLh/llj5w8Z+8pIHOK+MbT4iaho1vF4dh8D+KNf1azt2m1i/0O0tbe5sbdmkZXtDHIVVVl2okuCxSNiCDlR+h2pwQ3MKJNsYFxtWTHLDJGM9/8K8n+N3wy0nXNMuPFkupf8IxrWh2U0lvr8dqkrW0ZQ+asqbSZoWXhozkcZXDAGvm8xoOrPmWyR6WGqRUeV6Pufktr2pXup+OfFN3qdzdXN/LqTefNeypLOzBEH7x0JUsAADg1W3hepA9uldD4V17w/a33jJNQ02K8kuNeklgn+zeZ5cWzawXeqMpZsN8yDGORmtyPWvCgljdtP3RhgWR7SNtw/PnNefFOMUkfsWAxlSnh4QhScklvocD5vGakE4H9ea9gh8Z/DKSRTN4HtI8ElhFZx/Nx25BA+hq3ceKfhheQRJH4aj08KVLNBYRbn9VJz05p8zXQ7nmNW+tB/h/meaeDbj7NqEzHoLeU4P+4apX1008zFuMnPP516sdR+HzafAbIS6ZdKxjeaPQ7eVZV2YJYM+MknsO3vWZeal4OJTy52YbFHy6TBHkgfMflbufbirUpNbGMcfN1G/YyPKHcMeSOeeK6L4ZoJviv8P1GDnxFpowO/8ApUdegR+I/hzEMXGiW03HV7FDzn2I9a674a+JfhXqnxT8C2en6Q1nqEmt2ghktdLVAJPMBQli/A3Ac9vSnBttKxOKzGoqUr0Xs/yO68WMZfiR4mIHB1a5HP8A13NesR8Rwg9kH8qyZND8JeIfFd/PaSLFdjUpluvNaXc7+Y2/hiR98E5A6V6PrngSZY4JNKntLmViFML7uF/vZDZPTsK9Kc02onzmHzSnThGFSLVkunkc5Yoov7Y4G4yqM/jXyF8S0vr2+u9I0q+tIHtLhrqS/nhATTiGfZ+8YqDI3GI1JLA4KkCvs2x8P6xHLDPPpbi2ju44mlicncNwywVlBx+NfBHxF+KMPiCaGOXVLjVNFj1C5uY7GKHypFlG4xM0ZdgjFGI3kkrsyACa8zFzlCPLBas+H4uxkK9Kn7B3ev6FD4lka7p76JNLfa1qdxbQXc+oQxQQW5z93dGwZsDgtg5BKFcg0+Oy8P8Axd1CTw9Lp9no99Fpplj8Rs4V1khTduuSAkf2Y4CdA2WUjnitf4qz3ENl4Sl0x7+61SXy7j7HbwLIWbgMjJ8x8uI+UgLE58wjJ7XbLSrTw/YiG90FW1O4jMt/rMkweCfy5FBuYYgFAjj8/DtEQ6lCcEc148OZU1Lqu35n5e+V0E38RzTtY/DfwL4c1fV7mfVNcUzW9teWcjT2kIZVceWzpujfbuYYBOTnAwK6S1vha+GLF9fvtTk1N/Nd7IHzJWhIJUedjPUFs5PAQECseDw1p0ng3U7XUdbXUI7SafX3h055ZYYQkZh81rmXiTCFmUKCc8cjr2H7L3wl1n40/FHUdQ8T6ddx+HpIVuLMalppEc8WAkTiJlKZBUZwVwO2DXbhsHDHp+97yfyVznjTjVg7ayKuoHStSbT5rvVdV+2PaxtLIuo3fJblcmO5iAIHXKk84J4q9p2k6peqINI8YapZgsMNN4g1COMH/af7W4UfUV9sw/s8aTZ20ds2t38Yjj2xCFQixgeibioUE9MY5rS0f4S6fHEXXV0CxOYpllhAJYd9wc4BBB78GvvKWAo0KEYKbbXWx6OHp4hWhPS3Zs+GdD8G6vZa615rfiWTU7WHJUWnie9m2SZBEhLDaQMep/HofOvjD8QbvT9X1uxi1FrsDT0hkFigktpN8e04OV+Ubh82OScjHSvrTx98btH/ALW8bfD6C11PzNOiiuobnw1KsF1c2+AWBEpG1gxXlT8wKlSQTXzxD8OfEHxvn8O6r4S8LGfXLtHkv5ZZTsS1iby4hIzDZNIcseeTsI3DHHzGOoU3WjGF3J/oTUqzlV9lFt/N/ced/ArTPEME2mf2fBBptysiSG+WFJJHVcAZKglCPl/2j+ddh8dfEPibUbzWLbWfFMl9p8Vyws9MmNoMR4XLrsQSyEP/ABFj15r2z4d+A/DXw8vrjw5pulapf+M7h45riKCJJJHiLEHzZY2dlBxmPeQpH8WOmF+3t4Wh8HN4Ss7We4ni33w/0t9zAtHavj04z29K68Nl1OlKVbn97tbT7+5y1YVYUqtrqLWtnp9x4j+x8N3x801sLkaLrJHP/TjLz+v6186ftQJGfjv49aQ7vLaBEBB5ZbeEEfoa93/Zl1WfQvjJpVxb2L6i89je2TW0W4OUmgeNipVWOQDkHBr0nwt8CPD+s/Fz4s/En4h2Ma+HdE1e3uPD6a8DBpOpXBR4387bG00yo0KYhQfOw24OTXZGvCk3zsvJqsHQUL6q/wCaPkP4RfAnxp4thvb65sofCvhSXTUkuvFHihnsdOtbWSVVSVJHx5pd0Kqq53EHHQkfXD+EJtDVJXvbDUdOmy9jqen3AmttQXOD5TLn5lwdyNhlxz1BPmfxh8O/F74j+A9Ml8TacPDNq12mpa5qfiXWLXTl1e5yRaeSk7x7LeC2YJHAq/IXkLDcxx9L/DPQU134eXXhr7TpSXEmsTyJPcXSSCSU20LQyxMmQVGGUsN3yP6AV52OruKjUUtL2sfURny6nlfiTTjeaNqNspCNLald3TGQ3P6V8FeGTbT6trBto3gtdpaGKVg7rGH4BPGSBjJ9q/RvWtMMVpe20yqJY4ZAyK4YghW7jtxX5+/CPxbceHLPxlHBZw3I1TTvsUssgz5KtICSPc4ruw1uVtGled6fMvI/SXSE1H/hNNW1jUVhNnPcG2luCNiiMPtzsUE9x9cnmv0D8WWcI0HVHihhF3cWrwQysBk7lIAz1wASfzr4ri003Qv7JTuWYSovBzlt2Ovvivd/Gfjm81j4P+GdZtb6806/Ogz6j+5RGBmEcdvtdXGD81w2M4wQCelfUTm68o8qtbTT8D5zC044enNSfN11731/M+PP2bbzTNU/an+I+pwxJBZaR4AmitflClATEmeOpOSM5zziptaiCaWU6bHZT+AFUP2ZbKSx/aG+N8nCQweBZcq2Dy7RbOfYoaua+SmlydeZpOfxFfOY+Tlm836/oexhIKnktNW0Vv1PNL8jzCO+TzVItkDual1KQCUketV0ORnv9KmZyUyxEcKAOMHNaMXNrcA94m/lWbGOw5/pXQaJBvmh4/5axD85FH9TWDW50x3R9K6nCsnjDcrF86lESc5+bzFJ6e5Nep2qhIQDnPX61x3j5cfGTW8Abf7agGAPVYc/zNdhbtugXPGB0rzsrp+zrVo9mfe8QT58PhX3jf8ABFhfvVP2P0qtGcnFWCcIx9q+iPhup58sjxWOsPHJFE4uJ2WSdd0anBwXHdfX2rNsby60uyaRtAT7J/rDLoDLPCWONxCA5XpWvbJJLa6gsKxPI1zMFWcZQ/MRhvbtVG38J2twJ5lsJNCuiT8+n3TKsmcMWwpx19s1bRNF+7qaul6hZ+JLW6aCb7T9kguJl8yMq8MywFhkMMg4AHuDXSzeNtYDee9rbKkp3BmtnAbPod3NZXh7Rb20YXV5qa31ms6QyefEFmCush5ZeGUBMcjODX5+aZ4l8eeCtYnur7X9Y0zU54Ct9Yakl0ZriKe5mZPMSYbY+I93nKB5a+UcE8V5WNlKnFOLOn63DCx5pRvc/ReLx5qUuQtvYyY/uQv/APF1i/ELxxOng/7TeQWcdta6zos7sFZQNuq2p5LMQB9a+erDxR4pvX0jWYtbPjPwE24XEt1ZxNrGmTSuWijn3CNXPnOEWRSU2uPlcJU/7U+j32h+GNN1S1sPEdrpGkatZG7mGo3LWF9Gb+Mq5j8w+WyMpG1o0BEilGwBnwfr84TjGcrJtJa9Xoa0syo1ZKKgzwLxj4ofS9K8J6HqFnlr/wARw+K51ldlco9q0PksDyAVdNpUYwWI7Vc02ObQLSTUPtCzRNNmSwzNA/mwNEysXAGCUmO10YspU5HFVLiyudKv9W1q6MVx4pkklFm8unxS+RbDeksKW7Ar5hDqVk6qEboSDWZPqV7qemRXGo3MVxHb20NjbRbkULCqDbsTOcHqWA5Ykk8189jZqso3d0rr8f0Pep4iNSpKjKK5Xa7b2X/BOz8aeLtB8WeCJ7izmv7DxXfzCPUFWJY0vLSMSrBJLLGVzdJ5zqzKNsihWYBgK9q/ZW+M3i6e0upby1t/EsZvNM0rUb+9lZLqC3kFz9mlyoxJtk3o2/5j5iHcSDXy2iERwJuJhXcyRFjtRmxuwDwCcLn6Vb8M/F7Vvg/Jplza3s8ehXVyrarYW8qI175O9oQ25WBRZCC3GcdCCa0y+0qsXFWcdtNla2nyOurhoUMBOcotpO8e9r/5H6Yt8QrhcbtNs8+0r0L8QZSw/wCJVak+1w/+FfmZon7Q/wAXF8P6b4m1f4x3UGlapcy29vbfZEd1dSqyAhkRf3fmo33sHbjjjOh4q/aR+J3gLwzY6xd/F2616TUzNb2GkWNnZieKSN4mE8ztCcRvEWwuNwZhkYHP2adVy5ObX+vI+ZWNoOXJazPrL9tvxQ+sfBKyiezjtsa3G2Y5S+SLecdwPX9K/Pad/wB6T3rv9O+PPjv40+FdVtvFniCXVNPtYYryCxmt4Ee3m3lFkLxRJu3xs3GMDg45FeeTsTIR0AJGK+bx7l9Zanq0kfsnDThLAKUFu2es/svkr8efAcpAYxaxbuR64b1r9KJvHqqMHSQf+3vH/slflx8INUm0DxZHq9rNJb3OnQzXUMsEQlkjdI2ZSiEHc3HAIOTjjmvZ9O/aU8T3enWuo3euX0McsTD+zItAtYruF0O0/afNjwgIxJujDggnhTxXdgqtSlSbh3PiOLsZRweIhKrFu66ep9rt4/TH/IHz9Lz/AO11C3j+M/8AMF/O9/8AtdfKui/GPXoPNj8R+JtLBtbW9NzLawxRm4c28UlpPbb1RSmTIQpJaQDbsUkVqy+PPFmsSa9qml+JNF0zQbFhL9mv7MTzxWyRQm6lZo4XyI5J1ABILbWC5Kk13vFVU0r7nw39r4N25U3c+kW+ICHpouf+37H/ALTrM8T+Kl13w5qenjTltluLd0Z2ud+BjPTYOeB3r5f0/wCLnj+e0sL+S90o2U1s93KYrO3MxjjlWGZo4eXGHPCPtYKwPzgFq6TSfjBdPq/gnTNX1K3judfkmtmtYNPjd5h5ZEU4IYGBTKsgIJbARTg7qxrVqvJyye9z08FmGGqVYOF7tq33nSXOkJJbk4wQOlc9YeP7P4N6sfEV5pdzq9qyfYXtrWVIpMu6uGBcEcGMfnXezJiA46dOPpXi3x3iC+Cc921KAfpIf8K8Gm5Uo+0juj9plTjiYujU+GWh9A+Af2k9D+IVjeXFl4X1ayW1kWJ1u7qAkkqGBG3P+RXTt8TtP/6A94P+28Zr5d/ZyVNP8PaxqN+ssOhHU7a3u9RWUqlrtCNIXAB4MUhOeuFbHOK7u5+JHheXUbeayluF0OH99dzXl0+67Qxlkit5FjVFbALktk/LtAOa9CGc1koqe78j8czargcBjJ0Nfddj2Rvidpp4OkX2O/7yI/1po+JemsTnSb0emZIv8a8u0bxDa3nltqNi1gk7/uHttRNzFcxtF9oWSBhEXkHkSwNgIeQ4461X0XxlpN9HeR3CN9pS2d7dobgyJcXKOyvbqse4gMEYq+WAIy2ART/tuSdpaO76djxnmGCur3PWP+Fi6ceun3g9g0Z/rTT8Q9Lx/wAeV9+Uf/xVZSaH4eg0y0vrpNWMF7IotXtbxBvBMalCHiwJA7SrgkA+WCOtXL3wHozyWP2DV7wQ3WFSaQRzoGdfMjLEBSoaPJ5yME5K7TXVHNZSV7r/AIc2+tYV7XJj8QdJOc2V/j2WP/4umHx9ox/5dNRH/bKL/wCOViav4Z0/RooJpr6aaE4iaS3IzK4LoZEBU7Yt6qeSx2q/J+U1mRw6Hc6Rb6lb6jdGJ59jx3ii3yisQ5jYp8+drbWxtBHPHNc1TO/ZS5W1cn63hNtTrD470Yj/AI9dR/79R/8Axyo28b6Q/wB23vgf9qKPH/odcvp2nW1w+ZlvpozI6qlmUDiISKFmcupXGwtlVydwABINd5Z/CLT7u08yW81e0k3MrRTeUpXnjP7rv1HTIIPB4rfCZtPG1VRpr3rXNHiMIo8zbMhvGWktwIboH/bjUD/0KoX8W6cekU3/AHyP8a6QfBnRyPm1bVi23ophQA/jGaePgpohxnWNZz1wGtz/AO0a+kWGx/VJGH17BPq/uOTbxTp79Ipv++R/jUR8SWLZ/dy/kP8AGuyb4I6LGGb+19bdQOzW5P8A6JqFvg5oik/8TPWipOAS9vx/5Cq44THy2SCWOwUPib+5nHPr1i38En4qP8ajOs2R6LJ+Q/xrth8HtEYDGr6yPwtz/wC06nX4L6G6/wDIY1kHuSLf/wCNU5YHMFukSswwPRv7jz1tVtG6I4P+6P8AGom1C1I4V/yH+Nekv8E9HU8atq+3jq1uP/aVTJ8DNElX5NZ1gn0324/9pVnLBY617I1WPwXRv7jy37ZATwrY+gqpq1xZnSNQknnFmgtJ0MssqxKN0ZIwxYYfcqlSDkMoxXrh+BOlRsS+ra0y9gpt+P8AyDWJ45+APhDWvBWu22pzX+qWiWM9z9lvUgaMyRRu6N/q87lIyCDxWf1LGPV2sVHH4O9rv7j4w1+y+w33hK5jVLW+0TQNNvIbYv5csssWhwyB0UEAndDkP/00IOeletftReIPEVtoXiTRYdQtpoNMvV+xWerOtyJI5tSntpNzsd28o6jlsBYx0zmmXPhG3b9on4avpeuNLrmmeHYrv7NKkbvEBot0pU/JsCMYYPvB+Cewq7r+uX/jfxHeS6heWuqjTc2kSG1t1ij2XLSW8krRruZwUSUhfvMRnaBXkY2nOgr1Ev8AhmfTZTKGKrKNL8fQ53RfiFda/rnxC8FeIorTWvDD6ItrJDqd6tnMyLIE82N/LJkmIuAyxEbSEHfFYttJDpvhTUNDa8mmn8PT3Ojyf2nK8kV1a2shSzuEl2goGgmVFO0AiNcsQAK5iXxhL4R1rxwWhgnS0Fjrks0kR86UQXkUbx/KQNjJeyEgYI2qQeKsH4lz+O9B8y9tprVbWIWcJJ+SWMqWc7S5YHhOg2kEHIbOfjpfWbwUYrkerd7O6017ns0sBPCY2UXtf5bXOu+DUTJ8arEGJ4glrqYWNmDYU2/ByDg8c5HUHNfXWm/8g6L8f518g/s6W/m/FKxiKCJYtP1Fyqj7uIhx+Zx+NfX2mENYx/U/zr7bJ37tj53iCDVdSfZE9QTfj+FWO/pVebpX1aPipmBdPg3iHjE9vkH/AK5z9KiRcrWlY6fHqNxqxZWfy5rUgI23GUuAasDR4kG0K4z23k4/GuGeW1sTLng1Y9KlmdHCQVOpe/oZkEeSDzXwb+1l8O/Efib9pbxLd6NoN/qduYNNj82GI7GlWxg3KG46ZXpX6GW2kxFgNkh9drHP4V8CftYanqGjftH+Mba01DUbOAtp8giivJIx81jb54Vh6fpXn4nA1sHT55NGqzChjE4JM7z9nb4G+MfAfwo+Imo67oN7Yw3/AIfu7mGQqGXZ5Drg7c/NkMevHAxzmo/D0JliiC4xxjB4/wD1Vr/s5eONWm+HfjU6t4k1e6tI9LvIo1vdUnmjVmhZFVVdyMlnQAd8ijwTZkfZYUA3YEQx64xX59mrjVqQS31/Q/WOCnGlhq3s9rr8maEWq2Gr6Ho13pl7b6jZNptuourSUSRs6riRdw7q4YH0IqJuvWsT4eWFhpXgK3stKRo9Mt7/AFCG1V23ERLeSqpJ79DWuzcV9vTs6cbdl+R+WY+7xdRt68z/ADJtwA/CozJ1xyKaX446Y6UwjaD6e1bKC6nnOWpl6iWfWdPjVdwa1u2IAy2Ve3x/6EaitdTttLv4J7ydbZIpUZzJxjBB6dz7CqXxO0qWX4XeMdQ814JrfQL94GtmKuuIt3LdvmRDx/dHNfPf7L9zceI/B9/eanNJf3NtetDFPcsZHRBEH2hjz95iaU1am6i6HbTw7co3e59NaHpc+vxW920pt47qO2jcPF84eK3hgfapx8pMRIz69BWB8DNZu50+JES3srxW/jm+t4o7i7cqscUcaxgRqMyYwcKMKO/auz+HLr/Znh+AJIvn3U7EyBuSJVyfmUcEvnjK9cEivO/2ZFW+0b4lTtdSW0cnjnUWZEl2NIGCfLkAufopGc81EIylCXfQ9BuEJqR73o6zRWesmeaWaVrNifOUIUHHyhR0+hyfetyAfMR7t/KsHTIfsmj60PsktlCli3lxyx+WQODnaeR36810KDbPJ2wzCu+mmoJM8fEO9RtHQK37iT/dqs33ianj/wBS/wDu1CRj8q+VzttVYeh9Hk/8KXqQsM5qI9WqYjk0zBr5eep9Eiu4xUTJnrVplzmoylc8tzTzKjRfMD/OltiILtJDxtYN+RzVlowetJHa+fcLFnHmDZu9M8VlKI0z80vjZpE+kfGHx9ZXEflTQ67el1DBgN0zOpyM9VcH8a8j12UrcsMlVwOAOTX0N+0naPJ8R/E2r3Nm1peanrupSPGZA+IlaHyDnA6xup/4EK+ddYVpdSYKGfLYGBk/lX7Bg9acW10X5H5XP3cVUV+r/MzYLbcWY5GOQM/lUj2eYg2N23g4647f4flVpP3KgtgtzkeuO2Ku3UBilWCIluh5wCSRnn6Zx+FejYv2jMeK1UnO0H0rQhsBIVXbsGeD+J7d6UWbLOAR0I3dwPf6V1GjxNZSxZ+VMcsV4Bz0z+FRN8qvYipUcVc57R9ONrqd5FtfPl/xrtOMjt6e9XzAgViUDKVI/Tg/nit+6T7R4ilBO4CBwp6/3T/9es+ePbEwwQPbpXOnzWbR5laq21J6GPc23kRyNjBxg56/l9eKyA+S78A8cY611JQIsjSDKDk5Ge/pTbLw9FqEjrGyEqu4Y5GM01KMLpnXhayUPfMGFCU3EBV+vUVZAZCvPXnGetX7zQ3tZDEAC3qpp0Wkl0Z2UtsGenbpg+vb8q0STVzvunqiCLUJbY7X5HbdzWzY38E7fK3I6rWHcWzYBzhRVaCU2sylTk7SensaTQWVrs39RcyXMJ+8Qq/jX3r+xNpktt+z/p80l5Hdpc6vqUqRo5LWwDohjcHoSUZ8ejg96+CLGA3cETknLda/RL9jWzWL9n6xUD7utagMn38k/wBa+ezhNYWy7o6MimpYyd+zPV3hx2/KqToX1C3xCZCpz16CtuSLHYVTmAW6iLA4XLA7sc9B/OviY+6kz7apq9CKdD/aIbHHAz6VYCFmziq1uonurh2xlSACehycVejTc7AcdDUrV8192aO6SXZEAXE3bHQ/Sk0gZ1WQegOfzqVxi598U7TBnU3YcHbg+xqpLmkvJig+VP0MrxR8YvDngXULiyvftFzqNtbi9e0EBRdgbAfzHG3rjDdD2Jr5f182Vv4rXxZ4K1LV/Dst9c3CXusyTxiG1upkaQrCQo2qpBRjhlOFYP0A9e/aT8L3Opx276bb3drJdosGozxb/Lu48gRoUXKtt5yWweVAzXhfgax8Qahr9/4V0W2tYNUuNoWK+BBVhu+7IcrHuG0YYBWBGT1Nd1GyTbPlsZUq+1cWtOljt/DHiTSPGXwhfWL/AFK/fxpBMyXd9aTr519dFgGR4PMTzIBEwVtx5En3iwGPM4L2Lw/fXGlR2cdxDcv9m866YSTWKtlZrSVI2cFHXaI5DtfYhK4YEmjDq+seD9T8S/bZJfDut2M4ibQYh9m3yLy6go4/dbQuGUtygxjg1694B8f+APiVpOnaF4ot9W+yXNzEup2Nxbxy2yru8uFmuVCSRKGlGJ3kLKoUEkV3wXI2raMw9oq7UJaNde54JqFnPp3i2PVLC2tvCU0weG8sdO854oY5o2guJbYMBK0WHkDINxU5GTnj0vxJ4WsPB2h/DprK3j0zWWlvL+9urO9WQJZy2x8sR5fYCEV9qsAzOHKg7sVH8U/Btvp3xF0q/wBK1sXGoSAXNnfNJDtkWHC2zM6oqiVHjG/K4kRkk5YsDeuvGOh33iTw94av4rOfwHc6k/iWK4vlkt/KZ7acNp8/lRlmWOWTarKgJX5VGwAjrT9olZm0acabakXvCmrXfxU8jwJpF/FJZxSS3r2VlqM1zdXvlIqqrTYCgLBGFXZuCYyA2TWxoWnX+n/EEabdtHYadHp9xZzXRna8ENkpeWTyWIDyMVwivjIWXDHisb4P+KNB8HfGjwv4g1zUoryyv4prZ9T0i1fAlDDylkiIyRtZeEXjIBHGK4zwx4h1DV/2kPE326/urxxpGtNK00ZRTJ5blgFBwoHGOK56dOUqlltudmGalUppvVyS9Fc+kBoeia3qF0bfXb0W6AzGCKH7kYxxksMnn9aux+EPCUBt2lk1a6Mg3BmkjQMo4PUP/EDzmuc8KTrFJfHj5rZkz6ZZf8K2Zn/49F6kRt9fvniutJPc/V5YCPNZybXm/I22i8KaVJD9k0V7uXIQvd3B2qC6ZKqgXnL9z26VP8StRh0LwB4lbT7WCxexQPhFLD5J4F53E5yGXNcpes721yFU7hHlV/4Gn+Fa/wAWGN54M+KSp86rcXSoRnlfNtNuPb5GOfrT5Y30OWeEo0pwW/e/qv8AM8lb4p65KT539nzKeqyWETcdSMlelPX4oa1GzOiWEe/lgljFhvr8tcEtyHlKIwdx1VeT+QpP7VtgQv2iItjld4zXT8z6pZdgHryR/A9Hi+Ld/F5W7TNPlKDau63G3Ge47/j61YPxjugz+b4e8PzITyp01MH+teai+V0Rl+dT0ZRuFRf2tBIcJKhY9gRS9AeV5fLVwid/cfEsTJ8nhjw3buOskemIpb07/pXZfBP4xy6F48t0k0PQoItQBs5J7axFvMqMCT+8DcqSFyCMEV4a+oQxY3zJGD0LsBn861fCd6v/AAkGnSrKAFlz5in7vB5yKqLtqjCtlWAnSlFQS0NS48VDV7q1zptpEGdQIYhIEXP8IAcfLz3zXzp8QbUyXVuE6RyOgA6YBxXuGjE3WvaYkcQuXe9iVYWJAcl1AXPHUnHUV474mG6Sfd8rrPKGUnJUhyCPfB/lXTQXNNM+D4to0MHlrVFJXtt5HkepgRTlAMFeMDIpoRhBuDc+hFXtTtmk1yaMdf5cZqjNEybkIOc1+mYehF0Y+h+E890j9V/+CPkhf4P+Oc/9B1f/AEnjr79xXwH/AMEfgR8IPG/ygf8AE8Xp/wBe6V9+181i1y1pI+lw2tKIUUUVyHUFFFFABRRRQAUUUUAFFFFABRRRQB8kf8FNteuPDH7MrajbO0c8etWYSRGKsud/IIIIP0NfnLon7c/jPw7pcto2sS6oslubeSLV0N3AyHpmFnEeVA+9szzzmv0D/wCCsrFf2Sp8HBOuWXI/4HX4s3UCm2dthYjq4BHX1rysTRhUl7y3NoOS2PoHw34puvHn9reI7sobrUdQlmmeGBYI2fC52ovyr24HTPvW/Ecr0xTP2Z7bSta+Db2WvzJa2tr4guHtZftZhaTfBD5i/cYHGAe1esweBPh/KwH9oTSAn7y63EF259Sg59sV5FWPJJxR+v5Pm0IYOEZwldaaK6PKgQCeTjPSlD9uvNezD4afDWUyf8TfUAABtZNagJLdxgxdOahX4a/D0Pj+0tWODwBrFoCRng8xVh6Huf2vQvrGX3M8mW4ZY/LDfLnOKaXGDj17ivWNR+G3hSNov7NuZriEgh3vNZtkIPqCFGPxFXNP+FPgi5hLX+t3Vhclz+5ttYs5lC9udh6+nBp8z7E/2vh+0vuZ4s+CMnGa7f4Fpu+Pfw2AAz/wkNoefZs/0ruJfgv4HYf8jHqEalgRIb60YY7k4j4rpvhb8KPCulfFPwXqWmeJPt11ZaxBMkE2o2eHIOAAowzE54C857VdN++tDkxma0KuHnBXu0+j7HUWd/5HxDvJgcq2q3bgD3klA/nXsM1zPIqB5XdVxtBPSuUtPhCt74pRrLWEu/Ou2k81MFULO2QdrHpk16pffCvXomjECW91vB+XzvLZcY9Rjv616M9XseTQzDBKMeaVnZbp9Ctot3dRanp6RXEy73jVtshAPzd+a/Pa90Dw/wCJLrS7aPUpJYbSSdzb6hevb2kMkjNudJmTYCcqfKwxIX7w6V+iKeHNV0ExahqFi1vZWkgM1wrpII9jckhTk/gK+J01hrPwzeaTq/h2KDwm13bq1xrtmguftCDfE8kB3SqsiqpQ7TtDbdxUkDzMY+Xlsmfn3FVejUVN0Wnvt+pF421jVLGLwfpvgmS68R3+oaNcWyXdiWVJ0SQyPuVVPQsCB1UZPfjyrxr4/wDEOn/2V4I1XUYptcsfs629xJbyLJYvjm0jOWaIYkIIIwd43bccR+PPiPeaiNMl8N2N5BNEzR2aWcYjt5LcqE8qRVCpjeFzk4bp2xVtPhRrV34wtvFXiK3Fre6ksc2oQm582c3UrkSEMkkjDJ+50GFPcGuenSjCOr0/Fn5t7JLToGk+CbqOWay16abSNM1MwzGS5DmTeJsFJGWMr1B5XK5IyRjFfrF8OfCum6XHqOqQ2c1pfXzr573N0J3cKNquWHGWAHJ54AJ4r41+D9tYah4+k1+XQ5p5Z4fs+kRwJO0ENuGLtIEK7TjjDdDvyQCTX0F4p8Sa9rej6jbeHdLu4LXTUguLq4llhDzycusKr5oOVCqxDBc8AHOa+pyDC+1jKbkle3y9Tz4YuWH5qig5W2S3dl0Peri2WYocfOp4YdR/n0r5u/aU8YXXgbxL4P03w3fyWes6xcsl1b6fA+97dFMhkITowAYAgE816F4c+O/hvXPDd1e6jqltby2kkdtfQqkuUmchVQLs3MzN0VQT27V4x8cNfXTfjRBoaavF4bv7vTbqawv4pmWW0imUGeVo0+ZXUxkIxHKyMv09+VNuDV9H16HpVcXDEwU6bt+f/APkb4x+KNL+Kfjua18ITWet6VZxz3Nuun2/2V440XzrqKd5MKoOJXXewVdrY2g4Ppfwk8aeNvA/h/TdD8D32mS3EtnZXV1qSXi/ZpJZYnZLdNyYcpEVUkAgN1OBXgWm+J/DWteMz4nn0SEabdFIYdH0JpLcXs+8CKRgTgZba2CGO5u4Nfafwt+DOqfEjX4z41vnuodICpLp1hcIYICqAKtxcFUMjFgf9WCgA2jOM18lOE61aUKHxJ/FeyMI1G43px95M9v/AGefg7N8OrD7Zd2dgl/e4up7r7VJe3sjSL88cs7IikDIwEVVGMAYAr5j/wCCn0ht9Y8DKSAHubs7mOBgQWgyT2HJr720+KDTraBIj+7EEaj5yRgDAx+dfFP/AAUb8DP8SvHXwj0qS7/srRs6pLquoxgMYreNbdiB/tvgIq8nJBwQDXr1V7Ck3J7Hu4lReFlFvofJHgXwoLTxFPejWIiumW4urW+0KX7Qst0jJLBGGKYYMV2uMAqMg4yM/QfjX4q6c2mnWNRsItTGmyC8tb2ZJXj+1TLtaN8RkfLk7U38k5JGAK5cfYdTt9J8M6HpWqwaVpiyJDaLtBCsd0jGYkLlgvmOWIBJBC4GK8S/bWsdWR/BWi3Esb6rqszyPNPcFpYQh2RRuok2xjDu2FhTgggnoPjFN5jiowekdT5PBw55qnHSN9P1POPiX8WB8TrLUtT8T3LXniHU7wpLMwzEkIuc7EcsSF2jPpnNfXPwm1XT4vh/p8s2oW9zawyzwTtbW7ywu8kKW53yoyshAt8q4UqcsBuzmviD4ffDKz1270mXVPFS+HbJpCj3S6e935DIx2bUUguSy9MAdz3r778PeGLC20qwa3hh8WWFztsm1WGLyluCgy0YSJ3hjf5iflKk4wVXqe7NZqlTVGKsj6VzcbQNPx1deV4dXS5beyt7iwtmZjYW6xxOhhKqytwzA7Tgn+Yr8r/BM7rHqUIcKkypuLAEcEkE/jX6xeJL6HxP8NnS1Wa+ubTTzHbv5XmysFhI2xqq7uWyNpzwvGMYr8vPgx4UfXfiHpOhXVqzG71mx02a2fKMfMuVRkPQqcbgehHsa7spnGpRsvI7m06Tj5o+wp/2wvH/AISfRr3UvBfg/XYrzTodW8zT5LiGR4n3HGVldVcbSCNpwR0r13U/2xYfDHhWx8PePvAuteE/IhMM1vZSQamJYSyXIYlSuzaZrYMuc5YDHBxu+JP2M/g2fGHiW3h8Iy2Nla6vb2xGnalNC0SSyqhC/McD5ielbfxQ/YjstQvJoG8feN73R5r5NMi07Ur2HUglkGgMqq9xGzrl9oHJx5YzmvpYwnF3jL7zkdPTbRannX7O17p+q+PvjTrOlXRuYbzwLp7kyQSQSRtLLJ8jo4DKcBfUEEEEg1g/FDWT4f8ACN1fKQDFI+MrkZLYAwPciu7+Hlpbab8af2n7Kw1K41az0bSdB0OK8uvLaV1hAiwxjREJXYU4Ufc5yc15h8biW+Heo7T8xeTA9fm6V4FSU55m3Lfl1PZcIxyyKi9OZfcfLVr+0nqEqI99pltM7jLeSTGB+ea6TS/2hNBnX/TLe4sWHXaVk/livDtQsWMk00MY8lpXCKOw3HFaXh7wx/aNsrAkSuCGMq7thDdh9B3r0HCLOR04W2PpHRfit4T1EoE1iKIt0E6sn55HFekeGNXsNQubQWV7bXvmXMCj7NOsmT5qDHBNfIdt4GWGyEzwfaCzffU7MYJBGO/anWNuunzrFFJNbZbBKMefzrN0r3swUIrY/XL4hQs3xT8TgA7/AO01K9QSfKix05/KuwhXFsjdiOc182/syX95qvwX+H1/fXU19e3dtHNNcXErSSSN58mSzMSScYH0FfTjRqsKKvAA7dK8nAa1qz8/1Pss+TWHwse0f0RXR/mzU5bMfSq7Ltc46VID8h+le+fEvc5GxdYba7kbO1Z53baMnGT2p9vfQXDN9lv4ZM4/dlgCOnY81HBMIdOu5fP+y7Gnbz9u7y8Mfmx3x6VYhi0vWYYmlazvpQi7pUIBJwMkY5AJ7e9a2RlSfum/pH7211JLyFWhSyuJ/LXpIUjbb36/O1fE3ie88Z+HdU8GHxT4gXxZq+6O2XVdQjSNp9Jmljmitj5oy8hVMjJIAc7iQefs3TdCW2nK20k6JJbTBoWkLoQELnAPfCkfjXxrB8PdR8XajpfiDXdW8N+AvDOpWAudDvbQR3cd65MVzGUt2JAigaCRZRtBSOPaVIIrwsyhOSioysuvmc+MUp01GPc9G8ReKfF0N5pIsvF9zet4r0ptWjsNKtHWee4haVbm3hkVndo1bcyhec8IAjYHDTfFu68Y/CnXvCOt63HezQS6LZ2mpGyjglZPtkaTea7s6pMixxv5bkOVbLgYIrrtF17TPD/hLw7oHh7W7bxGNKuZ9R1fUrLT5Li7023ncbrmxR3i2xs10YVdfldQf3B2mn/ET4eLD4E164/4SAeNrTxNojDTokcXCwGWWDZc7t6bsuEZvlYxE/wKxr5Kph6c6iTjpdO/mrb+pzUotVFZnh0815r2rWVtYaPPqWoCS8eYKYvOiCzRrGxbIA3M7gnJBJQD2s+EdM0rXvFvhjSYtIsNSstaddIjVUEbxtLgQyRuoBjdG24Yg5BZWDAjFNLu9Xxn4bk0+JrG4udXWzmliZyHZpWcFgSRk7FGB8uIcjmrPjPwwfAfiafS7K8aRLcQ3VpPCWjkhOAyYIwVdCOCMdiK8iviqdKrCjazd38r2f5n1+Cw1PFYj2alaUv07nN3NpJbeZFIf3kDNE2OPmUkHj6g8dq6zw34J8Ea3e+FNN1+S6lu9ehYfaltMCxBuGjmijfz8CR5I418zy22pJ0UkGqvizWT4j1ifU5pHub25SN7u4dFVprjbiSU7cAk8EtjJbJPrXm3jF7uZJG02T7FLGpVr9I8zWqyIUfy2BBG8KoI7nkEEVrh5c14xm4OSaT6rs7H12fTtl8VL3ZNLT8/kVPGd1P4W+J2l6VY/YdMvtBkNtps2hQrJemaOdthuFfkFziQRdPnUbjjjj/iv4q0xb/XNN03StIkh89bW3n2ectuq3LTtFC/G4A/uyTncuRnGDXffEW7tPFFz4J8YW6Ty+OHs5rfU7+1UQNLdwqqxXbupIMzKN2OTuOWPp6F+x/4f+Hkl5rHiHxPf2Gv6Pe6fdabPpWu2cQNugtklmlhYNI8cyShFR9iiRXkKHcu2vssNVpzoRrTveN7+qdm/RtXXkz8ji4XU77fn/kzyj4VXo1fwp4s1VpYlnvJoP8AQrWy8iC1Xc/7tG3naqldqx44UZz2rKuDiQjOepNe0+I/BNh4D8LpYadoq6bDNAt7Lf3EMqXmoSyuzFnMgGVjGE2qAEY999eLzspdfl4B55Pzc/56V89iMRHE15VY7O1j984SqKplUZx6t/meifBiITeI492BwRk56YI5x/T0r0O51LUtI1W21jTYLHRp7IttvNLj+zTmNo2Us6Nnefm2ZAOVbkHPHnfwa1208Lapda3qCSy2Gl2lzfXCQFd7pHC7kLuyMnGBnI5rZtfjetvNaX50a4mmkt7yS50yVoZJo9OGx4LtZ2BWKZFwjJtOAGJXtXo4OFR6x2Py/j+lXq4yj7JaJP8APodDoy6lCtgNCsrDSNTgmHkXtvM1rJBcErFGxlJVMZAJZmAXk5GTnqdB8R61b3dzY2niG/8AD8lzNLex215dG4gu2MG1zPsKpIjKclpF8tgT82fmrmPhCDqWp3Go+ItbvNJ0JDLcnP7prYQusrRwvJAiPGwH2cxLGV3uGDEV1PiDxNN4a1uewi0UaW1tJp0Mnh+EzpIGuSWWJYSIyI3j+XdIhkG0LuZZAp6aiVvZt6PS66dD8xpYWcPilrfp6fgch8N408V61ENMit7D/hJI5oItPFxG8sMDXSwJ5mwDanmIWX5QfLj7dT9H6D8I9O8LeNfEXiSDw3LDKbb7JZeJHt1gjlSK1iUxqnyncwEoDHO8bcDhxXkfgHTvBFt8WNMnubSTwvpVtp2nwTWH2e3S5ktmkuZLaVzCQ0paOOEO7ck5JADV6j4Z8U3PjXxprtzb6aTBFAt619OkUkqJIjsQQjlAzRCFd6JlPLw5TdipxUFVot0paW0at89+h9VgY0adajGnpeS9H1OmuHPkkeh/pXi/x558HbegOowtj/gLj+teyXDnZjGO9eM/Hdt3hSPPGdQhXn/ckJ/lXkzt7F+h/R9GL9rG/c6f9lLxpqPhPwjrNvbRw3NpqGuwxNC5cs0pgVV/d42SIVyGUsDnyyOmR6vq2vW3iDQbfQob220bWLOadWa5jkltpyAJJC0ofZ5MjiTEcuSpeMggc15N+zJof/CRfDHxhp0d5aWV7PqVq9pcXMvltBKsTbZoyDncuSMjGN/XOK9avvCeteJLLVr6yisryS/YJpOm21zHcac06SbnKyM7AMV3bo2A3At1xgcLeL5VKj70bWcX89mtU2fz9xRKp/atdR1V/wDhzhLyLxJHPZxWME+nJbxxWt5a6zKkUyuyyyrDJuwoQ3DGOMbdjqIiHTIqex0TOoWuo6/c6fphS7nVxczqqQMu8zTlsRtIFaNmcK7/ADPgHbwfRfD/AIfvrqJ7Zta1TQm8gyQxF0zZIsgRgnmru2gwQoTkbCrFckhq0G8CW9x43tri9vLPVrO0uGW7tmlhhEvVsOuWDeVKqjahTPmtvR2Ga9fDZfRxlFVJJwd/hf5dz5OFK75ne34GhpWkzR+F9GvLaGLV0hB862jiZYbwzDIAhOVJYtuLcbW3MvG4HPsNTT+0xDqKPayz6nLqkFxI8BFvuIiMT7nKo6Jcp8gJEiKcYJYL2EkFnZM+qQ/6BbGNJGcEolsiRgBXVeAE9Ackk461474f0XTma/uXGuSWvmOCrSLGsUKpCPMZ5V3gkTOgwF2+Q5XacE+7WyqNKhF0db/1fuauu+ayH+I9R0Pw94XmkiluLu/hnZ7GOKFoEukEPy9/3YDIoxlf4gBhueUl1661nxBb/aoU1Z7RWnhkb78JZy7n94F8tWEsZJLZ2o24nzMhNa0i1vvEs1rq0ovYL4yOZL22W4ube4i2rPAkLSKjO2TIJBuLByFJIVh12nazp3hO7ktfsch1TSIXsFtbWwMNvduSIo2hLhneN1eIFRnyxHgkggn5WeUzabUkraW3JlVlKXvaIk8OyGUSXhiQW8sIa7aSRzEiCSQyrCVBdQPkUy8A+QRkh816PpevrYaZDbQWFl5nk4ENpO0oDqVZ8s+M7Y3jcbSW+8MDGBhaNe6T4mig+yb9C1mKNZXsJXhujACreZGYzlCA0pDcYLIMfdFbmjaRcpO8uq3SagRK4WeOFYpNjMSNpGdm09hjOecgAV6FDKa2F5a1D3rbNJX6XXkdEKykuW50MsjWuyOcuiHIWcquZcZJHynAIAPbse/FXIQywrIqAByRuOeoODjI5rjZptRttPjht7ifUbwJtvGmhwGkaNn3qTkKGGQ45XL4BzXTRtFBZqu9dzne0aIAo44x744OOK+4wmKrTqRpSi0rX/rqZpRi+ZIvtcFRziq8l4M/6sN7g1TkuUXo2f0xUDXSY4cV9LCC3HKTqu2li6t2GzmHn1BqWO8Cgnb+tZX2hSck89PSpBLnoMn61q0SsO31Lrauqqc4J9GFKmsxJghtpxxnNZrfd44qNjgf3gf7wqko2MJU5xetjcv9buBo901sym68iUxbRuIkCMVO0/7WK5bxEDfeENVlhury3kuNJnleWK9lJm/0ZyA4dmUg55GB7YrUgu3V1Ib5lII+o6Vz3ie7tPDXgnxN9ske1sLHSL24jfYXJtxC42gKCS0ZYKQBnbsPc45ZqMU7o2pwnzJo8z8J3s+q/FD4VtPZ2zw3fge0u5b+QATTtc2175cTEEEBcShinB3AEYxil4jNpaaBZx2Phu1069hSO5urqNlaa/H2W181QQvB3zebycZQrxvzUvguwu9I+Lnw/ju7ecjT/DNpDKwgbyxLHHdOYlONrMPMOFByA44Aqz400WPQdIsbW6v1fWbcS2lzp8Yylopgsw6yS8q774VYbSMLMMivz7NJR9m7O7T1+5H6bkUH9bgrWTPlDxfHHL4h+IuJRmTwretEQSBIVktpMZ91RjXQ+CrHS9D+Btq95ajURr5l06y1rT5A9tZ3cM28Fm2ZjZWhKMrAGSGZGyMNWB8Qg+j6vc3MXlumq2dxpcqzBsJLJbsB06D95G4+jDGBWV8JtW1Pw74Ot4f7XuLK0n1C31N4vMxCskZ+WRx13KpKkDG4Eqc8V85CcY4dKS7/AIn3uYxlOs1F22evW3mfSn7MmnwPceItVjiUGOyito5CSXBmlZnz9VgXgdjX0Ro7btLib1L/APoRr5//AGaNNk0nw946DWkunr/wkJtYrKZizWscUW5Ys99omx+Fe+aAT/Y1seOr/wDoRr6PKFyr5H57nVT2s+b0/Iv471WmwcjP1Aq0MYOarzAnP0r6lHx9Qo+G3O7XshyPNtQdg/2bj1rWgiVRnLYJzzjNZXh2IO+u/KGczWpXJHUJN7/5zWyqnFethHalbzZ4eNf77Xsi1BPGjYC7cd6/P/8Aa003SdW/aY8W3F74k/sdre202IQLpU14zsLKI7soygD5gOTX37FBsOSAx7Z6V+dv7Xu4ftOeMFAOWh01vrmygH9K8nOXFYfTuduVy/eu6voL4ePhLTls9L0rxrqmpvvFxLby+HZLOGWb03ea52r0GQOTntXocXiODwR4T1nxLfP5FnpNuZ2mKlgrk7Yxx1JdkwO9eB+FFEfja2EbZj84Ku4jcBnvW58Xvh/rnxH120sLDULC2tY7TeI7uZ0AdXYksApB5wQe201+Y4mjCri6absran7Lw3iZYbLcTUUeq/K1z034OXEWofB3w1cW9x9rjIuU+0YwZGW4kDEjscnketdCyEtjsa534AaM2kfArQLZ38zF3qEgYDqGuW/njP412D23OAK+xgk4q2x+b4jWpKTd3cqiMkY7Yp4iyauC34/Cl8n8s9615TmUuhzvxQcL8I/H6AjKeFL6TH1ikX/CvmT9kWLHgHVeOTfuRkY48hRn9D+VfT3xOU/8Kn+IMTKvlL4Pu24H8Rjnz/6Ahr5o/ZJQN4E1J0VkC3LRtufIZwm4lRgYG11GOeQa5q2lCXqe9S1cEux9QfD66ttK0jRWkdWmjmEothlXPmTDgB2JOcZ3cAjoAOK8+/Y3M1x4S8aypJOqt4qv5X8lVUH5EPzSN9wdeh5/CvQPAOiQXul6PdKv+kG8tUK7srsW83H5fUqzjJ/2fQV5j+wzaRap4A8QSlYGZfEF3JG0kJkZd8cQJUfdHAxk59q0w91HXyMq1r6bH0Rbx2Vvo3in7Ekaj7IWlaPJ3OQOSx+8cAd+1dKB/pEvs7fzNY+uSm28M+KpMgEaW5HOccgYrbfBvZ+DjzH4/E12PY8yfxmzH/qpOh+WoiAKljP7p+f4ahJwDxXx+eO1SHofUZN/Dl6jCOaQDPNObgmk9PavmL33PodiMqMdKTZmpXpAKwaXOXf3SLZk/wAqks0BvYCcY3D+dAU5OamtV/fxEHkMOfxrRx0RCe58DftYYHjMrH5n/HxI8m4g4lZI1bHoGSCI4PvXzTdMlndGWMut6r+ckgbAVR9Oc9DkGvqb9p21+1+LtWjORi+upVy+7lSoX6DbKvHUYx2FfMV/Y6hDrdtcR6LealBGUcosErRyjIOwsgzggEHBzg1+q4JfuYPyR+UVJOeNqR83+Y2Se4SaWyvLR7S9VUR1nRlcADMYZG6cHIP+0OopLKFf3L3Keau7EaHIZhnJyR2BOP5UmuX+ra7qlxqWqRXUd9KsauxspV/1caxp267UUfhmkurgyXayJb3r28SKC32Zlxxk4yPUmvTTsazi1exs31hGZFeJCpkG0MG4HYfh29qtQyeXNaE/IPKDMuQQMsQBx/ng1gyeKIpJ7eNoriIrhAJkYKOevT3Petaw1C3+0W8s1xbIrRH70gHIY+/XgVnNxt7xxOErpTXoaNrbsdUSTHy/Z5uep6ZxVe5twY2Cj8quW2p299qbJbXCT74TkwsGy3TBx0PI/SpLyDy4juyGz+RrJRvuYZhywnFRVtDntTgb7JMqqMsQADj+8BXSQww6RoWiMsMb3d0ZN+PlJUngk+2B+ZrN1eDEDYBISLzWA7DdzWf/AMJHC4gUTrcJbxjykZxlDuJZf1zWc46q+wsJTdWk25aJmldSR2l28joTDJnLE4wf6VIU86ICNQUY8AnOT7msuXxTaT23lzBIkztKySgkZBxgVHp+vWkMciRXSFAp2AkH24/M12x5dlsemr2TSLtxZwy27YRBjrJjG72+lYlzpxVllxldrY9uD09a0/7dtAwJfzNvO1V4/SqEmqHWLyJGT7Oik7fMUrnjHUipfdmj93Y3dDsiumWxYbRIePpX6Ffsax5+AsWRyNdvh/45bkfzr4M0+DFlZIrLJHsDLIhyG47H86++f2OITD8DfJbHy67eYGc8GG2IP618/mv+6v1RrkT/ANukvJnr00WB0xiqN6uAgwOWxz/n2rWmTOO9UL9/KVSQeSMFa+HlH3GfoKfvmVHHvcoR8jcMT2HUc/X+dXoNU0m6mQR6rpxuJNo8gXkZfcTwu3OSeDxjn8az73UWs76BRGJYpJVik4HAOSSPfArzL9p7wRbap4Htdd+26bpmtafLJcqbqQRTXahN/kxMxCmQbAwB5O0YPGDy0U+flWquTiak4U/aJHrl1E0V6UdShXsRgjHWvJfiP4/+IHg/xqD4Z0u31fR7WCJrqB9OYIPMLDMlxvOCNuRtCnGcKxFan7PXxHl+Jvw6hlvUnGq6Wq2sk1y+6W6jGdsxPJJyCpJJyVzk1pePPhvL8QdfsbMafdyWpjM5u47yOKAXAdQgeLaWm2qGOGKqFJ5ycjsUPZ1LNHI6ir0VODsdq/jaxvvCdtqljBpmq6jKYkh0aTUYV/0lx/qi0mCCBvIyoLDoPmr48+J8euWfi/UvEziKKRrvyJ4YpA/lbACgaNtxAUAYVuCAoVmFXdZ8VQ/DT4qWMcWnafa6c06XFzf6bFHHeRKBh2EpZkkiPzGJyoyrAY64g+MGs6D4r17W5LdkW81Bw9tqEkyxAW4Y+W223Lq6q6OCM/LnawyK7KcHzJvZo8TEV/bQalo0zO8O3HgPUbQy2Gg6rFIk37zUdA1uGR1t2OUBgmgAPzruKvgEIcnkVxfhrxT4c8OeP57VdTsdW8GOt1Ybp7ZkeS3mGxy0Sk73XgjBYZC46Vs/BbVdH8Kazqmla0bDT0v7KZxrVsskkonKKY0PlnG3cGYZTk7ckjiuI1dX1/Q4pWjinRojJJI9pEjQTYKGTepBbY54ORzwwIAFelCPvtPY4pO0Y3ep614FhsNT8DDTfELQy2mmrf3EC3CSy38AMZWLErMsaqH8twWDEGF1YruAOL42vL2+1rQ5tXtb2GeeKWO8vZryLU7S42wAiSBAoaNQsgPl/cXHyY2mtbwf4ytviToHhrwjqei+Rd+H7O+uppftSW9ldPJIn7/ywMSHli8ZKgtkjnim+IdA0T4X6h4NntdO8q6uvC2qC7WQokVtIZ0WIwSEHmPceFJIbgseaqndVHHrZ2O9xXs1O/unH61otv4c0uSw1i5sUvpB5tvHEgISJ42JwwYBisiKnJ+XL5HC12X7Mfwb1DxHq9z4t1HVrPT7NY5tLjt5Zwk98ktu6SyRhyMeUCDvO4cn5TXl2t3c/ijxLcXU9mmnteyNfzaZExGxjnEY8zLE7QrNkkDnHQ16j8FLrz/ixpV1Jp2m6fLP4cvzDHa3gkkDpFcBrghc7WbCrsYjKxhhwADvySjZ316iwTUsVG3dW/Rn0ZF4S8OaREzv4hdZFjzI6SeapUkAnaiepAqWB/ClvLA8ur3V6scYBSGychm6n7xTiuWupD9k1Ak8/YHwevzB4iP5VBpbgryRn1NS0r7H7PDL3OLc6km/U7F9R8N7FQXWvXCKBlQkMXcHA+dsDIBz7UniTxDo/wDwhviO4i066u47W0+0SR3t0AZlEkfyllXK5JAyM4A964yecLdH69au6sDL8OfHYA+b+xJWH4PGc/pU8moqmW0oJOV3qt2+5gX3xdstUsPsj+H3sYUzsSxukXYPZvKB9OvPqTWpJ+0GbmHyZtGxCQN5jljR2Pc/LCB2FeQLImeMAY4o3rtOCK7Foew8kwT0s/vf+Z6defFLRdQlnludJv1klIZpIrtCwIGMqGhwAOOOlX1+MHhqVV8+y1/cCAHju7bPH8WDBjOe3SvI2kXnLA/jVeUjA4zx1FJGf9hYOXf72ewH4ueEbQZtNN1mRieVubi1Ix9BAeSSfyFUL74j+EtV1FL250rV0lZdrJa3NrCoAPBwLfHr6fWvJHKjjPbOKRGx3HbnPWptfQ0WRYRLRv72er6rr2gXF0l1o0+pweVMXC3M0Tsrh8qY9qADnBAIOMda+U9SkhRXiMwMiyOCGbLHnr+PP617HpEjf2pZjkhriPcPUbxxXzz4n8u21nUQEYTQXl2PNVPvKJnGOfw6EdOldmHlGDuz864swFLC4eNKLdpPq77EbadDd6xLcRFp3kwqqgAGNoHuT0rUt/DdsTuubbeF5+cdB+YNedWt2z6ottBaw3DTMECJGqksexAx1r65+EPwn0PSvhpd67qkC3/iABJhYG4nENiA4z8gz5gKK24sCFLIAOc17DzGolbmaS2Py+ng4q3Kj7L/AOCX+g/2F8LfFaizls4ptWR082Ex+Yv2dPmAPJHvX2keBXjH7M1nLZaBrcc1rbWrC8UBLZmbH7pcglgDkHI/CvZ84pxqe1ip3vc9DkdP3H0FoooqwCiiigAooooAKKKKACiiigAooooA+L/+CtDmP9kiZx1Gu2J/9Dr8Xot7xM7Nwewr9nv+Ct+f+GRpwMA/25Zdf+B1+NGk2n2lJFYbX2E7ietcdey1ZrBOWiPcvhcqp8GdMZVAkfXL8s3T5fLgxn8Q35e9dIitj6+tL+zz4HvPHfwvFvZXNvBLY6pcO4ut653KmMEKR2+tekj4D66sxjbU9NTb/wAtX8zZn0yF/mK8Cu/fbP2XJMbhaOBhTnJJpHnqO0fG5hnr71LFE9xIqKGd3IAUc5PpXpqfs663PLIsfiPw85ixuPmXH9Iuarv8Adeg669oO04+YSXOOf8Atj9KwTsj21mmBenOrnnboVZgcgjg4pDkZ+fHSu11D4N67pzhZNV0ebnAMD3DAc9TmEf40lh8Gdf1R3W1v9KLLjcLiSaL8sxc03JFrMcE9edHEyEkfeOPrmup+BwT/hfnw0LAceIbQgn/AHjW037Pvioxb/7R8PMp7i9kOfp+6rpPhb8DPEfhf4u+BNV1C40p7K01qCaRbe5d5GCk8KDGMn8aqnJOomcmMxuDnhqkYTWqf5Homh3s0GsuYpGjJvpPunH/AC1b/Gvb49VvySftk6s3zFllYZ/KvO/D3wk1868lvLFCJ3ujIFik8zI3FsflXrV14H1izlYfYp5EHG5IWI/QGvQqO7PJpYvAypqLlG//AAw3R9Y1O7vre1m1C4kglcRmOSQsDuODwa+FJPH+s+KPE2u6OfD9rq3h9ZpYI4LXyY/J8tiAwmEZEjJg5yCOWBYYr7o02yu9O1S1nns7uKKGZXkeS3dVXaQSCxXA49a+NPD3w4TwhrV9FrsVnr9hbiWM6kb1N1vZiRzDB9nkU8IArMUYfeBAJFedieTlSnv0Pz3iydC0HSSd77f8A0/C3hGw8GaBJLp2pwaHeXXyS6tCZXurpCsmYhG4UcEKQqqQrIWUjOapy/8ACJeDNNl1AaW1zqxuYYoLuGW2aWS5VGeNfLlDRjcnm5APPB6kGqviGP4hazcXd4mm29tFKJ54Y7mSENNbKFCIjBdkYwwYH756k9RWP4a1yTxfayaV4ctLQXSTCaZbmKMDauCge5IiVmCM4ADIfruzXhSlUcrtn5BiK1Xm7I+oP2Srs2emy67qd8kMOoQbrSLbj7BBz5cRVeFOCC2zPLYr6GuptEj8L6rBNaWrQ6kJGmkt5Htzdu3ylmZ1zu54yScgYGK+Pv2H/iLe+Ldd8WvPcwXkQ1Ob7PcQ2ogZlMAck4d/l4G35jgD3Nfa72dhrum+HLjUbWC4E8u2NbsKxhkKsQVz/GCuAV55r9WwOHWHwVJVFuunqyMuqVZSqUqdrp+qV0v8z5/8BaF4e8A+JJr+w1qK2tpZ/LsZb6MNIsYAllMiphvNJcxgr8xDM1cj+2v8TB8KvEnhLW9H0+wvPFtkqQ3Jumby7Zbv5I9sjEFVLQtJgkHEb5IBNeGftCaV/wALB+JGp634a102d34RP2i28M/YyJIp4TvZ1n+XLNsztCgheeDk1yHiHxNqP7RPxAMt5eINb1KCV7c2NxJb6a5VVt5EtvNJaUANLGoXOWeQKoPXmq4inOMo0b2Wn+f3M76L5IOPL11t3NH9nL9nHXvjj8SprW6nt/D/AIS0u482c6au9oAwIjjieRTtLg/KSSyqAQQQpr9HLbwno3wg8I2lnotpe6hiRIBLq19PdSu2GbJMrMSOCa8Y+Bvw3tfhvptutl4R1bRLayvGuoDfQSxtHvAXAeViz5CgcohB7mvV/F2sprPg1Rc6lPcXX2wqlzY5CI3lnKo/RgM4JOOcjFduWYFwlFyV9d9dTOviI06M4J+9a+lrr5dzck8fW+leHLk6rMhvtLJMzRcMYuGV0UkbxjAIznjPHWvhn9o7x9qnjPXvDyaaxuo9QW4v0lulDQ2tvExy4JzuBDAtuOeR1613/jf4jaW9zb/Dtm1e11TWI18m7dVhgMysu8NJMQrAxs3PQEgc14Z4k8ZaHrWs3jWIs7KTR4zY2+qXx8iK1/elSFUoVABYkq7AYU4BwK8fiLkpXjB3V9vP/LyPPhjalajGE43TVr/8HvbcveCNVu20W6n1F4dJsWlj07T7aR2QtLI+PvN80rMATsjQKM9etfL/AO0N4jtLz9oPUUt7uG60jwvNaabbrBbmIhUJMybCASyzPKCcc44JGDX1NBoUel+FvC1zrt/cSavqviKymtIYryAh2iZVQgdZYcSsSY+VPJPPPmw8I6t411XxLo3izVItJ8Ean4q1SLw2I9PJvrm+a5y8ls0SBp3GSqiWQRjLjIIArw8jw3MpVnG8kn06G+FqxoXlUaT6X9f8kYXwy8AXfg9dG1HxdokltZQOt3Z/brmS18658wtB5exW85h1KMAoAy/8Ib6gGu3XjjxGPEh8D2mmTajNAb+/03UgsL5URhfKHlFmIfG4qjfKPmB4rhNP1LRtY8K6/wCCPFXinVtU00XdoltAiNNqJntJduxzKypEqsqIxfO4sAGJFadx4f0vQNUElnaXP2G7DQ7dRVI3ADkOEuA53qBg54xtHUivNzGv7ebpz01a8rr1PThXWIjGS6/0j1WWyg8PW+hyQabGLlctciSVogZmY/6ooy9Bt+YHklic9a+YvHPwHsvgp8SfCfxM0C0eHwzfeMtEE+j3Fx511Z3YuZJJEDAFTCyqrIzOTltpJIJr6Mmk1CztLq003UrqzeZgjC2dkW62/LsVTkyqSMI5AfhgAc4rm7Q6D4wt4NK1OJIotSurC6t9HsGClZopC8MqO2SjNKRlRjcSQcAGssHiFhZw5b22a/rqd9Wtyyjfra6/I+iL5JtS1jxzfXMP2a1uNU0WcK5BKZuckf8AfGDXsGuW5OtaXdsf3MO2YNu+XM12j5/BImrxX4i6nZ2Xh34p6nNcR28Glanp7s8km1EKRlGyc8AEn8q9F+M3xH0uw+DL+InlEFpfWEM9uE5L+cYo0VemT+/4HHSv0ikpVHHTR/8AAOiU4wjLXWx8ffCjTrXS/iJ+1l9igS1tpLvQnSJN2B57tO33iTyzsevf0xXn/wAXGx4LuWI4EkhxkDPt+tehfDDUrTVvFH7T+pae0jWVxqvhpIjNG0b7RAeCrcjvxXnXxe/5Ei4AGT5j/jzXzHM3mcube36ntYiK/s6KXdfkfCUq3cV3cWsZ+SOV1xgY61q6PqN/p86YRHAI4xweabbxmXVbpuzyEhjxu9Tn8K247ZA6HBBPqa9qyPPuaema68drDAUGMliM56kmretfYJU87Jjm5IAHXj+dVLS0QlcrntkVf1exjazEgIDKpyNvTAPNNISep9yfsrjb8CfhmvP/ACD4zz7yyGvqCMfJEOvHWvmn9lyIJ8FfhaAcA6XCx4/2nOa+mQBtjIPGOteBlvx1X/eZ9fn7/d4df3f8iIryfWmKcHFSH75qFyUJ+hr3UfEyOSszIdJvDDNFbzFrgRyzLmNG3sAWHcA4zVK4sdSl2mfQdKvxwWnsJzEw564bHb0NXIInbSbqNLaO9d2mxbSvsSXMh+Uk9BimWfhaCa1zc6bLos6EBVtbvdj3DDj2xitzKnrTRpaDpn9n6ohhvrxLdYpo2tnl3xsrRsvO4ZBGeua/HbwP4jv5llkiktpIZGAntmt45pWByX27kYhRgtjOMnoa/YWy02fTlumGp3N5EYnWOK525VmGB8/HGfX1r87te/Z3tvAPi2S51nTtL8MarpFhFe634cE9xDp6JtjiDLeiRzGZpWYKAeckhgBXj42cFaEnq72McWl7O3XoVPHmna/d30fi8wx6T4K1Wex03VLywu4rZJGexj3gRR7Vw4iZgoQorErjKmuj17xbqfi+XxoPDWoamvhaTaugaZdeXZxWSTLGkyrHGSsakQshA67QcAk1hSyFNKvdE1Tw1HNGnlSWZ1F2C2fnqJgzRLK6y7wwaNw65AcspyQKOk6pb6f4svrWG2W5t0gCi00geSpnlT91EA2NrAZY/L8oD4znJ+VqzlN+zS95W9N018ziw0XGpB7vr56nTeFr2ex8RW+qSX1kZmeMxWSjEpmjYSQybG4bILKNh6RnOCwFa/iabVdQubbWNTvIb/7dG6RzRNlgYmKNG64yjLlSAeoYYNZ/iq+u9euPDPh+y1ZtY0rSLrT9Lsbi3UKGRIRvcLnHmK98FJUrkxrnmtDxfqVvr3inUJrCCOKxW5eGIQurq2xihcsvBLFSxPv14r5vGUF7eM5K/S/Y/SMhw3tce6jirJa9/L8TD3N5ifNx3BzzWBq1xbQa7ZfaHW2+0XH7pF6bhlxjJ+6pVSf9nOOcV07wbSGyCM4wK5vxtpnnnSr2AzzanaTCO00+Czkme+ldlURo8bZV84ZQyMr4IJHQ9mEoxrV4ps9zibDe1w31i9nD9dCPxT4j1z4+X9zqCLfabL4o1l5pNM0uMtBcXufJt4khdgHKtsi3cMu5SQ2c1j+FtDvvh/4z1DRPEces+G9VvrS9s9YuoLcTDT/IKTzbUtLhfNiKrtlLABATtUlTjqtG8d6T4b0C+1TxZb6rqukeLdb1KW50/QngguLG8iSGRJ9rKAkwebaAoAKFsncqheU8QeE01u8uNXTVb7xv4knvnlOgyWXlE2CbneW4uiVTzGKnCoHZsktg8V9nQioe4kknsttEfjy5pNtq977s9M8Q/EHUfiHpvjJ7281W+ji1a11CKa41CGSxjS4tf9TDFCNisHjclwcsCocbgTXjM4AlYDkZrq/BNvqUfwy1S4vLX7PY3V3bfZXZ45CdkJ8wBljUhfmR1VjnDbvmyWPLSNhmI9eK+dxaX1iSil029D984VjbKoO/V/megfCnzBNqBstUbRbl7KdItSRGdrVzGwEoVeWKkg4HPFZPgfwh4Q8Z+Idb0nxEut3WgDSLi/0keHxbWt9E26JTJfO8Km43ByGZA3ALDIJI3/gvp8Op3+oWtxcTW1tPaSiWe3fZJFH5bb3Q9mABI9xWP4lvIfN1HQL230+LUL60t7WYiL7LJBGs42z+QNqK0uICRv8ALzvbbhht9LAVORNX/rufB8Z1ZLFU4x7fdrue26zZ6l4s+Gvw38GJrdl4M1Dwxb3F7q9zLc3MiWNsz4tYZLkgvCZI2Jy38LJIo2g7evh8B6RLo1746uDa6f4bi0wu2j6pJeXU0scEAimWWVpB5jec0UyrFIWOFz8uBXh/iH4lL4yi0+61m+k1LVdMntRbeC9E8Ov/AGfdrFKsZurudp8PkCNAx5XagUY5r0LS/jxq1ja39/q0c2sNr+pKItL8QpBI1tFG826GP5VIjcGJTvQtNtLHOOOiWHoRpydNK7u7LS7et/vPzysoRcpTWq308kkRal4SW88fJq/hjWY719Xt7a13SJcxJd7N8Ms8MzRIvlRSs0bpj92qkhnG4DU+DWuw3Xie9027mtYZbGW5trO3ES2l41wLtV/fKyLI2ImkIILqy8ZUgiks/DZ8U+LPEtjpkd9Db3vh6DXraOEW8c6zpHF5hWS1X5496GVV3FQWLEBgQNXwV+0Zd+OviofA+qaaLS1j1q6fTTbIzCYw2blPNmLlJGikXLbNxPnAhgEGeOt7SlTao07xUXeztay0ST3fz6Hp4SmnPDuyspK1umqPWrk7IwOQcdK8e+OC7vDEK9/7QiOR7RS/4j8q9gu2zGO3Awfzryb4wxCfRo1I+7dBwD/uMB/OuCf8B+h/RNFfvYo6z9lDSrl/CGt3dkoe6ttUjTIuJY3WFoAJHCowDKu8Fsg4XJHPB90+GlraeGLe70ay0t7C3vr1p86pbC3SBtqI0YZAVJYAFCT1DckkCvnf9nDRLaOzv9buLC3uhp0zWzTzSiNo47hIxII+Ms7CEBckKo3kg9vWvGen6YljeanrMN5FvsrvyrXTdOgKkeXH5cq7mbiNN/LHaGfseBx4erJJQgle1227W16H4LxM4wzWtLqmvyR7D4l1++/smF7HTodUubiRbTyriUJCqM4SaWV0zhE/eEr1JUDAzXg/je/+3Rabpmpy614cbTi05uvDUE0mblJlh87KOM73R2RWWQHyQzD5ubkHxEfVtB07URbJL4duNt3YXNrdskM0kqxkwSSRfxxSG4UlkIXngnbXY+KrnXLXwzaSWlreeKp7fy/s8lldpHMUfEeSWysow2SxOONxBIr7/C0oYqC9rq0vl8up8fWndNR0RP4Q8JpBpUX2fWJtY8NTxwyWnmTOCqphl2tyWBxyH+ZccEDKDKufDd7eaLLY+K71Neks5vNmuraNluJkPmPE4GD86lE+TndjORVnwb4jk1nVmHnTy3ltvttt5BPBNC4KyMEZ9oaMFwCCucheymuynlLbmBWPOSq/wg49M9M9q+go4eFZKytb+rWOfnUVpqeQWHh3SE1mbVoLXWZRaQxT2UltiII8cJ+0W037048qNR8jfKGWQKCQM7fhjT/DXjiSW90qynsJrFo4ylxAqNNE0OQ5hzu2Or5Dn73lKQQQMbv2k6NrjR2NhFeXd4TdalfXEXlpIpEcRRSpxvdyCWYYx1zkkRarcWvh5LVbCwuA8sJ09F0+IjCE7o1cpztXa+MH5N7Efe5xjhOS7jFJX10IsmzkvE9xdeCL6+TSrXF88ct/DIIXHnxRoivGpZXyQZctnAwQAwI46bwh48uNaiv5b208yxtNk0N/YKZYdQtZCfLuIWAGMkEbduBghmBXmzYGbUW1GaWGGS21G6F5CLq3Je3b5dv7pwCjKVBK9d2SWOcDn/Clzp3giK0jgjtrW+hWO1WIRpBCXCs23YuRvYFxhASQck4fJ8nFYfE0ZurSnyR38v6ZtCEYy8jspbgJqur2VzYy2seowpbKjgea+1ju+bcqMcbGAz03r1rZkvG1G0LpcR3CxEIrxKNkmANwXBOCM/dY9OnSsNbuV5IY7d7cTSn93DKxQDGMqf8AdYjJ6AHpUOipDpepaXY6l5MEY+W2txADEs583zDkMpYKmCW25ATPUGslXVGSrQnzyVr6aamy193ZGgZifU0eac804Nayz6hDHJJHLZ5LrcQkbsYD4dSynaxC9uc+lUHuDlsEgEdq+2weMhjYOdPZabWOSpKdLSTNGM885FS5yMc49qzrWbdwOT71cDn0ronzJ2KVZyiWFCjpwf5UMOnzcn2qMOO4H4U7MZHfPtWGt7mylG3mQyAsMAkHPVRWV4u8JWXj/wAIanoGrSXgs54mffZXklrMrICylZEIYZIwQOqlgeCa2HTK5B5H51Xh1c2Uon2FzERiPuzEhVXp3YgfjVyXPBomnKNOqm2zyP4T3muXz/DLToprq/tW0ie5tnFy0hknfS7SSSX97ksQ9yy5ZiBuOAAtUde8Oadoul28puzJqM0scMFjBCG2Rqbi3laRwDjP2EODxkkjkmuai08eAPBvwwuV1WdZfDlzHIJUuNjy7pLNTHhSAVk/s+5Tb/tFelavibw7d22pa9e29hcrp+n61LYTzmNkjBW71WRAx6P8t1F6j51PvX53mVNwpybt/SP1DJqiliIcrfT89vxPnr4meFptf8aWFpuitba+uVhklnmEaFVOWPXPAXG7GBu69qtWt7o+m+LI7zwfrUWoQ2cCSx6lHHuX7WjszGMSrhgCAPuspIOC3Wsj4unT7XxVJdalp76paqWaW1S6a3+0EA4R3UFgm7aW24YjIDAnIzPD3iCW68DQySxRoUmkZIrC1SJIo0JJVFHQYByep7nvXyCklTsu591meGlUqwrzV1FfLXf1Ps/4deJv+E08O3XiJdPsNNbVNScywacHWPzIoLeNso33GBXaQoCnYGA+avTdA/5Alr/wLp/vGvJfg3YT6Z8K9EhuoGt7l9U1J5EJBx/pRTPU5BCZBB6YNeseGznQrQ9iG/8AQzX1+V3u772PzfM4xi+WGybNHOR6VFJzUuTUT8A19Mj5uRU8Ot5UushhgtNbBVBxn5Jq1xMAeRtrBgQb9QZV5E9sSRx/yzm6VaW5KZLAnHevVwsL0/meDjny1LeSNUXLOflJA9jXwR+07q2mQftJ+Mm1HSZ7+eJdPiQ/aTCCosYMHlDkZY49ea+6oLkjI4A9q+BP2z7mGD9pDWZZLiGNBpOl7t8o+RvIA+b0yCvX1FeXncP9lenVHdlUnGo3B62OC0MmXxbZXMV5NZ2KXaypZGC2bYowXVpxEHYEZ5OD+VO8bfGKDRNb15Le3urqTyBBbS2yebGyHhm3KTjq3XFY/h250/U9St7QajauZmMbxw3KGQbuMgZ75r0zS/gZ4K1i/m/t7xbeeHIJLWV1lZoSrsiMVXDKTljgfKCfQV+fVakIVoSqrW1kfqWT08TisDVhFWjdN99F2PWvhHZPF8G/DIddrlJnZcdGeQuR+Bcj8K3JLfDdKq/By4OrfBTwrfuojkuVuHkgwQYHFxIhibP8S7Rn61uzw4bgAV9PQT9nFvex8RjIqNeajtczzDwOKhki5H9a1TDhV4/Kqs0QAJ6Yrd7HIkch8U0x8KPiGpzj/hD7pjnJ4MdyP/ZT+VfMX7IUm74c6vgZxqUvT/r3jr6b+MEkNr8HPH9wV+eXwxdWxcHqojlKDrjgyOeOea+Yv2QOPhvrXXjUp/8A0nirjq60Jep79JNSifTPhLQdT1jR9GW21KSyszG2I0kk4kS5mYttXAyQUwc/w9OK86/YRuN/wp12TEe241uRgk1wY15CcEAZY44r1n4fSsmgaSAwVPKuJSnGWAeXOeM4yp6HtXk//BP+N2+EtyyxSyO+q/8ALGFWKj5QcuxAUdKWHXLHmS10NMTVlUjGDatG/wDXmfQ+tQi18D+KExboBprARWsPlohMxPc5Y4IyT6V0vP2yfPXe/wDOuZ1qWSXwV41aSEW+LZkULMsm5fOADZXgZ9K6KJs3UpPPzvn867W7o8WppI3Yj+5f/dphHU0sJzA/+7SMOtfHZ5rVh6H1WTaUpeowdaSilC818s09D6JA3Hahc/WnEccdaVRUPSaGtg281LbjEycd6aBzUtuv75frWyMmfC37REkj/EjV4JWBT7Te+SDnoLp4yD+MfHsBzxXi958d/Ffh24NlaaldW8EKrFFFaXk8KhFAA+VHCjjuO/Ne7ftGRrb/ABkcbm/e/an+bJALXtzkDjp/WvkbxGxXXL0iMlvMJPPy44GP51+rYRXowfkvyPyCaVTG1YNdf1PTNK/aa8Uz3ogm8Qapp8eDtf7bcyjOOAcy8Z6Zzx1rZuPj542gkjil124LshJKalcYGOvVuevXFeETXUskW1+npgYIrSutSuNIvoJo9u77OPKEyblHHXBGDgg9fSt5wa1izslST0ij1nXf2j/FnhyeD7Rqc87yjcu2/kZgPUhhkDtzUFl+0t4o1GZIIp5FkuELIJLoL0JHUocHjFeILM887zzSmaeVt0kknLMfU1sWEUSX1pJLDE8ewqY2GRyzc/rmhQajq9TWGGpxa5/nqexzfHrxJqCG1uIzIkqFJGN2snytwQf3II+me1Yepoot1CqA2egz0xXLWim01CKwjjWGAuZxEhLKGbaCQSMgEBeM44967HUGAgYnoqk7j/umnDVHgZlaFZRS/Uz7PxJdeE9RGq2m77RHGYVCBCcNwfvqy9+4rVi/aK8Sxr/rb19mMkzQwkZ91hJxXO3SiWxnf0KkD0+YVz6tmRhxjHOKtxv1OjLqUatOTl0fc9hT9ojx3YwyXEQutkRUGRNVTAB4GcQ8/WgftV/ESZl8lZ0YDIVdSmTPOeNiqDXBeF7yxCS2U7xQyXG1Ii42g9cLnuee9aOuSWmlNBbj5rgjzJNg5CEf1/lXC6s4z5GvQ7cRKlTcadKDvbVtvX0Olk/a38fANvuL5B326zdf0xTLT9rPx5PcxFLma4bJbbdajeMOB/tMc/hXmVwyoxK888E+lVDLvnGUVeD90YPT1rtSvuzp9jB621PYr7xrqvxUnTWdYtore7ACosMryKEALfxsTzu7nj9K+2v2TIRB8IbqPH3NcuAPfNraHP618TfDSGNvBCzlQHDsCMdBsFfcP7KsXlfCi5TO4f2w53ev+hWf+FeNm1lhde6DIf8AkYy9GeoTDHQZPas/U2EYQkYU9Se3Fak4x/8AXrG1xvkwQeADn2/zivgqjcadz9JjFSnZmXpDJd6s6oW/dKHYMOxOP6GvLP2wbiG58D6fp8euWcd/57XKaDO7CW8RV2mSIqMKyhn/ANYQrDIHNej+E90XiTVhsbZJYJIZOybJCAD/AL28/wDfNc18e/BsvjTw9bKbSOaxto5Jbu6NvvezjQrIJEYNlWDA4G0ggsMjPOOFqKLjzdzDMaTqUpRXY+c/2ZPiuvw68RH7cb268N6oItMu44VRhaXO13ilVOWKIscu8J8qg5J6A/Qfx91O9i0jwzJpGq+ILG1uboSyap4ei8+1jhZPlkuGjO/y8kEMuQAWYggYr4n8Q3OpeE5BFHMIJzMVaQNtDbiASx6ncOpGMBiK+k/hh8WNQ+LfwauPDUMOm+GLqzRNFubvRZI0nl0qU+Xtt4Cdwxk7wpG4Beeor3asYyaqJaHylCvKlTnRn8jyYX9r8WvGU2mW2r3kfiI38Fv/AGokMT2s9oCY8AgLwGEZyqkYHr1PHviqHUNDeXVrnRtY8TeWLj7dFYPHczQ5kAkhkjwlwSv3yQMMQMF1LVvT6Rf2/hfxN4j8MyPe/wBhzxiy/wCEm02SBtLYWrvcQ7p8q+Qg8sbgS7NhQBhvI7jxpfzyWU2t2wuYF037JBFKiwxSokapvgbAUsFeJivBJY5UbhnsjTTtyK6RlJSSUu53nxm8QJY61a6TbaWv2KyjjNsZ3Z7u3Lqry2iMxVTGkjSBSUUlWIOeCMrRLjRh8ONXtXsbg6zcW8U9mFiA2xKS1z5gYFiDncNuz/Vckjgu+KHjW48davZBoYZ59M+0Lc3sFmlvKZmJO2Xc7NIBHHEq4GFEZ7kk8lpGpuulzahbExsscqT+YodArDaWXIx9zqT0B69x006fNBLZmU23J2foe1fCZdEvvhb4ka/v103xHoN7DP4eliWOMyxtA4uonIKyOhLKZCGLJuiYZ2la8ll1+88R6vZRS3eoX1naW95HaRXUplFpb/651UZ2qAULNtABP1rQ+JfgvUfBOspZ3cLRTtYwy7Cu7dG4LKxz1Ug56ZByvbJp6Db6ZZeI9Jkkkhu7aaykkuYp4XQb0cF4mAJLcBhlfvA9Ox3pQs3NO5rKo3am1sdd4J+Elp8Q7i6updC1PWrfyLu9Nvp6xtGJlXEbSNM28Ro8qyNtDkqhXacnHofh7xDaaD8RPA3hbSrGfUfEFxa3CarBpN6Hs7ZLuNlbzYpI18kq+JNiYO0L8204rxGXUJrrU9HgtbhxMJTKlsZBAgmcs0q/JjbGCx28ZAHPAGO2/Z21i1j8eRpDb2sV3qVvqEctwQ7zTKbKZictwgyFAx2Ug9TnCcJOXM3p0PSwdaPtIQju3ufTd38PNTA8o3lpteNVfaQmAcE/ec8jH51YPw8023MEg1nYWf8AeQyzQ7lAAzjHuSPw61z2nxohJSNEJX+FQK0NWRJZ0kiwmMlQPqetZSi3sfskMNX0i6zt5JGofBuhiSQF7eSEBD5k2pSmQkjDZESBRk5IO4YC96u6po/h+Dw14mgXXLS3hawmWdY0uJx5AYeZnKZZQMZxk8VysVzLHbXsSzOEmt2jkAYgMBgj+X86yI52Oh+Mhk5bw7qA6/8ATMc0KOiuTUwNRpuVWTtbqc61j4PjZtusWzg8Z/si4IHuvP8AMfhV7TofBEPmC6FnqW5spK0d3Bs46BUZc9D1ya85EgMfXIHTFJuGFxg9TgV1cq3semsmuv40vvPU2/4V26lTZ2ajZj/WX+d3qP3nT2pi6Z8OZyTusYQVATzpL4BTjljhj69OR7V5kEO4dz9KRwpXIOAOeKt27IzeT22rz+89JuPD3w6dMSa1osbYAzv1BcMf4sLGPp6e1Zs3hjwVKWay8RaLbRjqkpvifw3RZwfx6V5wwDeuenBpzqGIOcY7Vnyl/wBjyjtXl952a6Nodtf2zWur6PfKsucbp4sd1ILRqeoB/wDrV8ieMJpLHWNYW4YG5F/crKyuCC4kbdtxzjOcV9Db2SSMh+d68j6ivm74qsIPHviu3dQssWsXsfXkYnfiuqjFSdmfA8U4F4anTbnKV293c5Xwzcq/iBpHPV+AeOa/RX9ltE1uwhjkVdjzCRUZAWdYyCqk9Su4A4zyQp7V+cfhkhbyeXGTENwzz1I/xr9I/wBk5v8AQvCYxgy+dkdcfI7c/lWOOXLC58dg2nOx95fAqBIdF1PZnBuQcN2OwZr08nFea/BFSuj6lnvcg/8Ajor0qvVwOuHjY58RpWlcWiiiu85wooooAKKKKACiiigAooooAKKKKAPi7/grYB/wyNPkgD+3LL/2pX496Pbw23h9b95UM7nZ5JbBCsDhh+IwfrX7B/8ABW5Qf2RZweB/bll/7Ur8a7CZv7Ee0ZyVLbwwOD07f/WrirpPQ2pn0T8KdbudK+D3h2LT7q4s5pdV1KaV4ZSm9SY1QED02se/WuoTxVrYAP8AbF9njkXDZ/nXJ/CfwvqWrfCjw5NYW02pHzr3zUt1MjwkT4AZR03DketdifAfifJ2+HNXb6WMpx/47Xg1pJVHqfteTLDLA01O17dbAni/XkOV1vUkz3S7cfyNA8beJEbcniPVkI4+S+kHH50weCPFPmLjwzrZz3GnSkD/AMdpG8CeLAp/4pXXVyeh0ufP/oFY6dz2UsFf7P4F1PiT4riU48Rai2eryXDM35kk1KvxK8TS4MmvX7YxgGdv8ayG8C+LB18K66uemdMmGf8Ax2mf8IX4pGP+KW1/IPUaXOR+ezFLmV9WaKlgZLaP4Gu/xM8THdt16+iB4/dzFePTium+DnxB8Vah8afAFhN4k1eWyvtctobm3a8fZNGeqsM8jiuDbwh4nQgN4V13JOBnSrj/AOIrrfgx4a1q0+N/w8urrRNUs7eHW4Hee7spYo41GTlmZQAPr3q6clzrU48XTwkcNU5OW9n27H0V4O+JHi5fEkFquvXjxrcso3MCcByMZI9Mive4fiPr0SKpvN4C4zIisT9eK+a/A1pcx+LrWea0uYojLI5keBwvJY5yVxXtUdxE2PnU56c9a62/M8eWHwU4x92L+SO8svG97qEIsruKC4iuAVmDRgbwRg9Mdq+Do0udUa88G6XoWneJtYSZZb3UtWmMVm2VEflt0LjIOFwzNt4wMkfZelXET31oqXEalsAMCDg45OPavmnx1rmj+EtB0+30a1msrC8je5hs7ZnW4muHk8uW6E2CyqNgbDHYqMBjBrgxSTs2fnXElDD01BQVr3ehy/gKwls9VubiDSbK0tVsCEh0/SksDdSjBSNA4Xu4y6YU4zk44nsrux+E/gTxH4h1XUbU7bC6itbBGaWOW8lUwhWEYGGy2C+ARtznHNN0Pw/4j8azWcMZjNnIgigupLpflQA7ccggHGN3ygDjgcV8u/GjxlqHiHxRdaMJJrfQtNuXSx091hDR5C53NEi+ZyCV3biobAPr5+Gwsq9W89EtWfk+IjKnq9mfUf8AwT10aW48FeK2juLqzZbxBHc2h2SKRajlGII7FT16kV9aeNvHOrXOl29nL4pXwvdXMtvb6df2loJYorsn5HkAGQjguGOCq4+Yjivh74efFjUYPDmlXC3mp+HtMsi1o2nyP9m0u0jjjLuYBgs8mwOSrtuYt3Jrlfi3rms23hU+KpfE13Lo9zrNvZSafaSskiRNAWAZiwxwjIEwq/eODya++pZpCpTjQlFpxTSffX/gnFgqVWnUlJbTab+SS+/Q6CSbxVeeI7Ow1HxBa6N4V0nWbjVE8S3EkEmo3NyofzZElDGQh2WVkLriL92doCg1678EviNZfBnw5batpejJos1+y6Vp1jqV3cXebVZHkQyKwaTl3lYtCMb5DgHNeUfa7i4j0LxDca7IYtUtI9Qh0e1je+vP3y+WYbq5ZgsQ5IMkq5cRkRh8Zr6y+EPw60TwLrNr4jv9MuLm21Vjp9zeaks8OpQ3W0ysS7SOsschUrsVsjaBuYEqPIVOtUq35uVLW1+h70aMudNyt/Vjf+E0/wAUPiHrepz+LtEk0Hw5cwK8dpeN5kbzg8EbmEi8ngA/wnOARV74mfEOfw7odv4a0l4Nb8UTXszXlldsyTR2ygFrjBx5cS4Cb2JwSMFyCKueO/iZaWup2Fp4c1K1sGSdjFPG5RZIFjIk8xAjM+xgMBSM9jk18/8A7XHxav8AU9STRfBcryWupX8cMmrCUpNdSKspngjVwJFKOIv9X90EEEsePUjjamHpuNKTk07697Cq4ShKMrPW1t9bPWx5z8cfii3hLXLDxJptsttqNvbwG0a4njlWOTc8qSMjbuoYttTBKn5ioyteUeD5NTsbi1ms5FjTXdRNnZXM+oNDHfv8pIMCK2FYvtwSVBYdCM16f/Z82naTax6J4hgjurqHyrq9sLy+W4hSSJnQsHUyZUlR+8zvBUYRSTXmf7Wmo3vg7wv4FgM1v9uuI75RdRo0M0UaGNUcOkn+tIZg7HOc9MYx5VWFXGL2ld3cmeRhY0+V0o9PwKWpeOrbxn+1F4L0fS7K/wBH0bQb5NPTTbxY1a3uw+y5ZfLZsBnQYyxxjtmtEfEfxCnjDxFq8pvdK1O1mvNI0LXYY4tmn26XDRv/AGbCcRxOQpWQ43sXdt25sjxP9nec3Hxp8ISK5kb+0YmZydxJ3biSe54JrH1jUtV/4XR4utNJkvZlu/EN6JLOzRpvOAeQkiL+JhyQcZGOCK7qEZUoOnTdrI64UVOrJW1SX3X/AFPon4cWunMup3P9uR3Wo2xju557q5dtWuJJGLl0tXJSQDhmfOMggk1734f1CyOnxoLFIb2RnivdPsr+FI/MIB8zYGbCMGzsHyZGAe1eC+C4da0nxV4dlGl3UN79n8uOTVbaW3jljOfnEuE/d5XdlsAgZ969l0XS0muXnbTY2uZ5xFstEaXClwo2hgCQS2MrnjBBwM18Nmcb1HJaHfhoW0it0buv/wCiWL3l6qXdpYSBjCwCOJC26KMjbsOx2ztyDwcA4zXL+GpNY8V+LvDWoWMd5cRXniS1tXuGWZ7RbudmBvJ2CqjMQuzC7eDjHc97fSPe2P8AYtosbawk89nB9kuB5MB4ErkSoVMm12U5DfLyGxXIfDceKPF3ibwnqPiC5tf7L0TV4ZZ9OUSrdQ20chDzrJhY2YyBWPAfCjax+7WeGUZVIfLc2rPmkpJdUj3HXRqd1ofxa0ee4s7wXet21vG9kHiAdb3dJGyNyVVTg7ScjPNcl8Ybhrz9n3TYdTvDf2+keIrHRLYJiKeW2jEayliCyqx8kncuF+bPet3x5q6aTc+IdP0T+15LtL1cNqRj83aI93n+YSAN+Qw8wA8r05FM+NWnReIb3TfBct3JbC48TWUMN/KPOfbNFGxYhQC2VD4OcDPTA4/U8HiZutGEVomrsK0oVOaHLdpM4XwjBY2Oq/H3+zrd7a1mv/CQVH+8T/ZSOSfXOSc98k968v8AibAbjwtJHjJaVhgd69fk1C2u/F/x+eySOO0TxB4cso1iPygQ6OBgfTGK8m8dn/inpmA3bJycEdelfNSa/tWSW9n+Z9HV/wCRfH1X5I+FPDTfabczHozMSR0+8a3VkD7QA8hHc1H4IsI10J9x6SyL05+8a21tYI4w6Af4V7SdzzpD9MuVMQEikY4zjrWle3tvNZyIDk7WOADnoahsAmxMhcseuOtWtSsg9rK6Y3KrfL68HpVRJ63Puj9mIZ+Cnww5xjRoep/3/wDEV9JRvuhTHoK+cv2YkC/Bn4WA/wDQHticeh3V9DxykHHtXhZb8dX/ABM+vz/4cPb+VEg5bPpUE3JYcVNu4zjFV5CSCfTkV7sT4qbOUlRZtFnRrV79JDKjW0TbWkHmEEA5GPXr2pIfD0KxI1veanp7MgYxG437TjoQc8jp1oiv7fTtJN5dSCG1i86WSQgkKPNYZ4+oqqviLR7mZhb+IbPduwYnl2leh6H/ADzVybT0IopOmrmvpmlXy36pNqj3sEiOvlNEEcnGQQy98A/mPSvkq1+Mfw98a/GnwD4q1nXrH/hGvENhdrqE+pWKw2+lX8aSiCGaLZskeMSx/v5PMyzBgUXIP1dc3Zi8PanJFeRXNzHZ3TpJBICRi3kweOhzivxgh1RtOXfp85eMIoinfIZflwSMY5xkc+teRisPGrKMpLVX/HczxS+FI9x1jxrpfhvU9f0jSr1NUtrrUYi9yPLmW7ePMhlj8qFUT94ZVVYwoCnGXU80JNNutU1+18QIJdPhDRTmIzbSyRoxLnHUnAXk8D8q5/4ceFJ76zu/EEnkTzs7xw29vIoSIdGc4JA77T05J9K7q9hkOk6ktrA1xBb6ZcySx20BuJEjERUuQOABncXzxwRXzeJmqVZQp77N/wCRy0VavHl3R3XhLUb3wrot5FZXSy6i9lMUlm3vOwkeCRlUhgNzeRGeR/CAMV3fxX1jTfF8tl4osrC2sbjUI1j1GSDEbTXaKuXEYbCoQCN2Bu2ZPPXjdIhsNd1TXtZvdLube1s9Os5bKxZx5dxMWht2DbdpYMzM6ouCSADkE0mvWy6ff3cS2baXmTY9lub90yMy7cNyMcjnkdK+YxSc5qXM9Onr/X4n3PDtV/XuR/Fd+jXX5roZ/wAxOM5APrXnvxo1CbSoNBuLSdrG8W4k8q7t5WjuImVVK+WysMc456jAIxznv57hbdHZjg8Y5ri/G0MusJpuoW5iFxpc7SCKVcuQV++meDjoR1zivVy98tZSfQ+y4kqRhl813/zRx+hzWfijS9G07xDcX1zeWhaCDUBdZeC0iRCsEabSoO6SRg5JByAQetdDZ3NyPC+saRdGS7tFskMunFnG6WFSYL9HGFX968SPwTjgnGK43Q7G6utOvJ5r+O3uo3BgcZVXAeIEhwCshKuw2jHCZ5xXR/YLrWnEUVv501hatLezQOrR2hcERwu3I8yZgEER5PJIwDX0M5VFWThqnv5f8Dofh0pt/A9d3/XYv/Di8udS8Ca9NMrhN2nRw7wRuVIpE3KSOVO09+OQKy5cCRgAOvWu+0zw3d+Evhnd6Vew2cVxBeQmNrVYg0sE0Auo3YqAxBE2AG4XDBeMiuCuSqPjPP514eKV8RPl8vyR/QnDbX9lU2ut/wAz0T4PQefqF1alp18+2mizbNtlyUOAh2tgk4GSCBnJ4FO8X+Ll0S81PXZpLHWLXTZfs80DGIpcXKyuYUjMZUSRpHDKC0alUWVTgHBNX4Oaha6ZrP268Mos7VHnnMB2yCNVJYqdj8gc/dbp0NVfjX4osNCg1q0tNa1J4dQt7dJ/DesMDOglRzC7rD5ccbQRpCIxEh3ebuYKGIHo4GlKpp0/H/hj884zoueMpu+ln+ZnfabrwhrHh8TaPbXes6pbC7updRvFjCQSlPJto1Eg2xpK5ZnDfdR8geW1df45+IHiXxpoeqRXPgnUIXm1K40KS/R5dWs1mQ27xw288ruzkSiTEIAyjph2wc+ffs9+KtT8N/FBtU+3ard/YdIuI11d5WMukRlZHkEUcgZH3yb41icAu8pCjcc1574LbVLLxRbagNL1HUNSW8SYyW6Sz3SSLl5JlTHzspBJDYHy7SQCa9uMOR2t0/r7j4J046tR3t9//APsL9lfSlOiaCkUNwJ9W1AWErFGQ29u16FugseeC5YhtpAUBxjrXZ/Cv4dnQ/GEy6ndRq8MDeLINF0xpY7W4u3L2r3mGkCM1u4ZiIkVdsrLt/dgCn8CdZg03xdocWkfZ7oq0MuntdoI0ZHUu0lymVBlUmRnC/KGX5cqAD2umfEbRdX8fwaJ4Xu9bu7XStavdGe1uhHEmjReQ6yWnmOkks0byWzuApjXaqAnK4PjYqrJQcqb/r8j3ML8dBrrJfmjrL44i9BmvMfiEn2mzKnGBIDjtnmvTdSOxAM8dcde1eceMl82KYdt3f05/wAa8+pFexbZ+9UZWnE6L9naOD+xtYt5pYod+pRSbpyxj2pby8bNjCR8kFVBVvvHJAIr6Q1GDRdE0G4up5rJ7NRHHKlyMEsR5aFVI+4VdVGCTmQqa+Jp/iY3w9+HOuadFbrfy6+0sMVq8IdVlhjV1uS3VTCHLjHU9SAK6Twt400rUdY0XxX4mtdQ8Jz+J4GistXXUUl0X9wFBlYn95byxywRgxL2c8qGzXixpSTc6UbTcWr327NJ6fM/n/iqt7POK0ZK97Pt0S9D6e03RdE8Naux0LTLNNS1GJ7qWBHMcphVcE7CP3kYZhuQEMSwJrWbSbODTI/I36egYSO1ooQRvvwGB+bblhxyeQBk15p8MviZbfEj4e2l1HdtpTQRSxC41C3ENqso+Q5cBd0AcYEi4ZeAy812Gj+OE0bWrGy1+aw03xAyOS8LzvDKgQlxHPJBGjElVPl7jkcjJFdOV57Ww2Ik50uZtJOzSd7a3X43vY+dhyVYK3w9PmWtM8FWciCV9OZpTcebFNYwyW7xYUY3NkGUnBDMQd3yseRmte/tIbe9EMxC3LR+cIh1KFiM49Mg8dsVl/ELx9Lptytnp9zHdasAk0Nms0axyrvCs0rPhkQq5AcfLuAGc5FYGo3Nw4g1GW6eO2MibTe72xHKuXjVkTEjZWNgFBHJyRzX6LQzFOu6dPRtX/4BE6UUuWK1OulSFLNmZ1jzMUIUA4wD3/HpUF9oeuM1lNZGM2cj7pEV0SQxgNyNwIbJAyvy8Z56VzesatALvTJo0MiwzSFknLkhyqjgBlUDAPBD9Pei78VRSPbxyLmR28vdGvzAs25VCjPZgf8A9Rr01iK0opWuYP2a+JnQNPeR3EqTW13ZyRshGU4ZSCdyEHnlSvOMEehBPM69pt5qlvCq2Qezgnjn+yzPujunADbXCg54XYM5GSBxVp9cdoyZJrl1Um4ZZGYLGBtG5hyFHTA9iazdW+IVvos3nam6Wlkrqr3dwpt1hY/393GB/eHoSSBzXBjsZF0HGpF69iko30ZpWur3MUFxdfZZE02GVY4plkH72EqpWTDHgbWYHJz8hGCeKbourr4zttPmmhW2mW/S+WN0eXdCqnB3gAqxJZWO3AyRzkV5NdfEjwp4c1yXVdSvYfJ2GM6hYwy3WyNZmffO0SMrqBkA7mwsmG7Y6Ky+MHhq4trG/tRqFvaokbQ6tqttPp8MoLBiyvIoAAIBIk2g9QK8WGMqyprRxt5LVeiKVOfxWuj0aYGSISRuTuTy3JPI7Fc91zmqjQybtgySec+nTOay/D/jOx8RaGmp6VrNhrlqZ2tvtEEgb5kILA7P4lByMAggqc4rStfElpeWnm3A8tM4hAk/eylSBlV6EHnn2HTNfaYPMFGmk46dzjqQV/fepftrCSIAbg5746VcEMgHp+NRrLmONo0f94MgSAA/jiqmo6wtiQDcxQlQzPG8TNJhQSQqgjoATnPTtXbUxkeVSve42qcNEXzGxIH6Cp4rCd+VQ49a5HWvH0VjpgNiTb3R2SEHD5U5yu7HsOn0qS38ajWNRhSCSZrO1tDdXTk/PNLyFjBHGATnC9ce1YSxc+XmitCIzpc1r3Z1r2rR/K8m3PTYQapaskdpYvcweSLpJYWie5Qsm9ZUZMgYONwXOOeKjbxQkN3bAmGJpEYktgqDzwfTnuPSor/VpbvfZRROs19A/lSEL+7mziI43EEK21sjOflHrXGsdKeklZWOuLgpJr8T5z+JmoW8PwP1XSmSw1DxjpGoXEl+dKndVgMV3fzFYUZQSrJdFcHO0SEHla3PiN4n1/xJeanNqF7c6uf7UW/eKIkxRQJfQQRukagDYYZGwzAkgEk8cM1gJeaDp+kJZxtpk+ueH43uZHdk2apa2auF2kNkzW0odifm845yWNc5afEjxXd/Am3F9HJpVpf6al7MLYxpMVjkWJ5JWjALIwsrglVww87bsOM18zjpc8Wrf1Y/RMpnJ1la2n/A/wAjwj41N5mtXKlgqmVxuc8Dtkmqfw/t5LbQm8gi78rzZB5DEiUDJYKcZ6D0613Gv/2NfzanBrOiRXU/y3EWrRTSG4WVlUeQUaQRKuS7b2QkHaCCAadKfDvh7UbOLwtdXVxbWs6OrXtuqFnwrq5wcZ3DByqhihIBVq+NjBpNH6Diceq1T6rZp237n0l8JopYPhB4MhnjeCeFbqJ4pTl4yt5MuxvdQoX/AIDXqPhn/kAWfuG/9DNeYfCwOvwl8HSM7PJcR3N28jEks0t9O5Yn1JJNepeGx/xILT1Ibr/vtX2eWbv0R+d5lHlduzZfAyvFRyDjipQOeaawyK+iR87LUybJCZdQQMqs81sBuPGRHP1PaieR7ct5inYOAf8A9Vcv478aR+C7SOaSxa+F3fQQbIyo2YimO9gQdyj+6OT2B6VzHxF+LFp4V0p3umKNJxD5+IllII3A7iCqgEHOMHp2xSjjXRvTe3Q+cx8oRq3k9kj0mPU7dG2eYFO4ryc9PWviX9rjxBfaJ+0trAsbprXzdG0qRmREJLCAr1ZT6dOle6fDf4mSeOY725uvsMMdsyOLi3ckbSSGVuu48Z4H4V85/tRfZNa+P+rXFxqkWn7dJ0uJPNt55DIfsyOSdiHA+cD19q8zG4yVai6ct7nXlMlOo5U3ujzf4axrBr/2ya1tI9Rvb+eRroWsYmKMRtUNtyOg6Yr2PXYswWjj+OInI7Ydh/SvOfDthotprVpLJ4jtEkj+ZI4ba9keWToEBaBQAfXPH4163rFp/wASbRyyjcYJwfwuZQP5V+fZ1KTlG76fqj9q4cTWCq3d3zL8j1b4OW5PwX8P4VnH2i/I2qWwPtcvX06Vsy2sjNxE55xg4H48mm/BuIf8Ka0Ne4mvj/5OTH+tbLwDPO38q+4wUm8NTt2X5HwWPhF4mpd9X+ZkfZGA+bCjPA6nHvVeW0jGRjcQM81r3TAAckZI6VmzyAZJGOO9dkm012PNXJKLX2uh5X8c1kj+D/xBI+ZDot39ANmPwr5q/ZL/AHfwy1ZsD59TnOc9cQRV9K/HecR/B74iAnCr4fuMNtPBYqoH45/rXzX+yqoT4XXp551K5z/36iH+frXA4KFCVno3f72e+n70E+x9TeDCI/h9b3IIVo7DUTu4P3VuT3rzH9gH7GfhlF9sjt9jX8zq9xMoVSDH0UnJ5Gc4OK9H0KX7P8Hr2cHBj0fVnzx2hnrzz9gFG/4VpEBI8Ti5nYPHbK+MMufnYEDpjA/wrWkvcXqjlq7nvmoX1nqHgjxo1lPBcRLEqHyPuoTcqcen4V0kBxdy/wC+386wtQM1x4K8RRyyPMxjtoy7nk5uYwenHOfTFbVuf9Llx03tjPpmtea0VY4pr3joLc/uHx/dpx5z6VHacwP7ipAOMflXyWdP95D0/U+myj+FL1G0oGDR0NOzgivmWfQIQ8LSjoKKegqH8SYdLCqvTip7YDzgffpUS8HirNmuZfxrdK7SM2fC/wC1PMlt8YPMRdvleYrgEYyJWc9zyfMJx/U18oeK40/tu+C7lAmYFQevv/IfjX1x+1/CsXxOSZSo86HexH977pz/AN8V8j+KUk/4SC8GQUd94fpyOtfqmDt9Xh6I/I5u2ZVV6kVvaWUyeVIojZiGWUsQwBH45A/pVfW0V9ShgaQFktoxv3jYR94Y9SQwzV6LSoo7q3lVREWkWHcoO5t/y4Udyc1iXUzajO8oQi4QBHhUZJA4BHc4AAP0rpp+8jrpWlJyTItqK69DzznpXU6fpwvBYqjBGeNpBu6HDsMD1PFczpZja5iKYml3DZEFLs7dhtHJ+lemRzw6Lb6ZbRWgubmOPF1OWwFk3sSBgcDtkfxK3eqndJ2OtJSkoyGzaG9v4it5DCtuh2qymQElvUj8K1daysMkankg59elc/Ya/HrfjaBtgRSyxhc4x26d66TX8RngbQdxOf8AdrGippWkeHnjpurB01Zet/0MW7t2Ph6+kxjBXt/trmuajXqR0xnFdvarHPot0juI49o3uT90Fl+b9awIrEyrMyqgyoMLAAq+D82PXp1967IpPS4ZU5KjKVutjFFtHdIIH5jZlJB6kg54rq7vSJb/AMNnVAglNtcPa3U0TAuBgMpb6g8Z9/Sqdv4b89kka6treN8SxybgQSOdoHHpWhr11HFayNZi4sra7WLztNe53nIb/WSAIgJP8IK5A788+dUftJrlex9JiMvqKlGvN8r6LvtfqczfNuXeMA91BPFULRWuJh8rFc4zzgnB71NdNLHdqhQ+VIhUHsf8+lbFvLbWuj6dYpIzykma6AUjyzyAhz39veuly5WktTkq1HGN92z0HwBceT4HnbqAzbc/7nX+Vfdv7J8hufhJcyNjJ1h84GB/x5WX49+9fBfgqTHg0p/FKACB6Ekf0r7/AP2YrQWfw21OBc7U1gjDHn/kH2Of1zXk5q19Vt5nLw/zf2jNt9Gelz9vpWHrabiBkjK4xW/OMgCsTXV2hW6YGK/P6/8ACdj9QpfxEcJ4rufETQTaN4SvrVNXlgF3Jp7N5N1dhS3lrFK2V+8pDoAWKsMEZ5u/BHx1J8ZPAckl7HFb6zA7Wd00coMc7o/y3C/KdqSbQSCv97AxXC/FfWNTtLhjJo9nqOiQRRSyCdneYvkgyxouNoiHzbs5J9unOfCv4up4F8G6rAl1NN4nuNUmvJIrgyXBhtPIWGGVhndLgqoAYtjZ2ow8YzpJtbM8etXccTKMnZM8s+M+h6tbeINTu9V0+KOKS9uLW3iazS0iPksF4RPlAyAcEHjHOea8S8JeG9RjvLe+sGnsoIJRKt2yLH5Uy5dFUOQzPnHCZODk4r6z/anTQ9YtH+06rqMHjbSZUs7qSS1ls4pwHLLPtZTuZo32/KgVsZUgZA+UtP8As95NILK5NpqQVLsTX0YZFaPe/kc8gOzgk9Mxp1OMfRYfWDufLYqHJKSWx7sP2i/FuuaHp3g+41s2keoy/YBPp9wwFzDIdvkMsnCASMNzsW+VjheKzo/BGs+E49R+HGu+HYdc8NpLPDBfaWvmXhRpozHKryLtY4iljVsZZJCMcqF8TlhEWrSiR922VHSQnDAZDMCSpwR2z3HrX3D8G/2m/DXjnxPpfgjxNoNyfEl9Aun2+t3EH2iLWAgI3coGiXAOTkgN1x1pu9ON4Rv3OjLqsav7upJ3Xc+OrTxLL4KuPEfh+TTdMv8ATb9zbNLf6dFdzWnlO8YmhKYKShCQwQ8nsSMHrNK0/QdO8cPYjUNE1jRoVNo9/aO1vb33mRMsjBfLXYR5mMbQAUbORXcftRfAbwh4G8a3Gr2Q1PS9O1Fnk1JY7QsLeWV9qTWzKcSgMGZoiyEAggsTsrzfxj4A8Q+AJpv7Qisr7S9XDGy1+zhZLDUERlZZLV8ncpDLkZDBtwIG3J66U41Ipp7m1ShKm2t0iv4qjlvJ20myWWRI2YR2wkWZlYRjcN0YAbCRqCQOQn1rC1DU7DTb+F4opLeJLWAOs0nmSPMIgJSW6YZgzDHRcDmq2ox3Gmqbq3v4ZyWUzCOT5o3JIUZ79OvvWPrkVxZ3/lSMhm8plxD83lkgDHqD/nvXrwilE5Ip3bZ6Z4Ck8R+INM1ODQNMM8F9A/nCFFM88MeHkIkILKirGSdpXoT8wBFeh/DLSYF+If8Aat5aXGlXMsV1HZ6fbWskkXmmF4diOS5WHDZ3uQW2kgYFJ+zP4I/4STTn1y+/0LRNGt3sZY7eJvJeIR/vWugvzmMGVCcoy8ndnpX0T4cun8WaC+saWIbHQtDsrqZdS0+3aD+1plimjjaEEI0cCKVJBH711B2qqgt4Fevaq4L5s+hwOGU+WfW+hmDw9rMCB0055B8uBHuZvTkbeDViHwprd1FJK1jcxbVB2ywSBidwGB8vvn8DVWx1rUbm0lmfULp2WJpDunY/MASD1ph1nUJY8m8mcejOT/Wr5Hc/WY08Y/tr7jc0z4c6/fpI/wDZF7GHXYGaA4O7PzDpjA+vWluvhfd6R4c8UvdeZC0+jXduBLIke3fHg5z0IxwTx0z1rkdR1GacIkz+bn17UlkU/szxSoVQT4c1MjPPSBm+vUCnyu+46mGxag5Tq6eSMG7+D6wJI1tqq3uAm3ypI0XJxuRi5AyBkgqSDg5xV0fAzTwlq8fippXliDyJGLZvKYjOzPmDce3YV5Eqx7VIVckDkDFTjt909x06106P5HprLsda/wBYf3I9UT4JxhkI1i4VGz1t4htA6HPm/Nn8KRvgkZFG3UbzngkW8RAHr/rOa8uDFTgOR7dKJpXU7d7YPY0W6/qZvL8f0xD+5Hpb/ASdYmc6lfx4H3V0xHz7Z84f061Dc/A6e2jhkj1LULkeYsbeVo/EQ7u7CVhge1eYCdlcsGw/94dfzpWu5sH97IOecGpKeAzHZ4n8Edk3wuvLbVbWKSQhfNBBmRo1bDdMlSoJ4xkjIPFfFnxXvLm/+J3jWaa1FrcSa7qDS25beYWNzISu4cHHTj619O2t40GoWMhYlVuY2wemA4OP0r5i+OjtF8bPiIVk2hvEepMIwvH/AB8vXdh0rux8DxRRxFH2ft582/Sxy+iFozdgr+8cqoXPfPP9K/Sn9laD7NP4Tt+vkxuhz1ybeU/0Nfm14W3XV2p2l2EgP06V+lf7Mxxr+jRnoJNgJ75tpyP/AEGsMc3yWPjMIrzufevwYGNH1D/r4H/oIr0WvOfgvzo+of8AXwP/AEEV6NXpYH/d4mWJ/jSFooorvOYKKKKACiiigAooooAKKKKACiiigD4r/wCCuBz+yLOP+o7Y/wDtSvxes5BBasT8wAPy1+0H/BXLj9kWf/sO2P8A7Ur8VNwWPAOcn1wa5aursb02kfVf7PPjG98H/DzT5re1tLmSa6uJv9KWRgCG2/dDAEceleyw/tIeLLONRHb6Qqg5wtq/Pt/rOnsK8J+F1m1r8IvC1w8YVLqa+McgHLKs+05OfXOK6YOvXII57187X/iP1P2XK8Bha2DpznFNtHp0n7SHiiSQySWunSuV2kMkiqRnpgPx+dLJ+0l4lDLiw01e2QZ8/n5teVEjeMZbseKjaVEbHUZwKy5mewsnwP8AIj1aD9pHxFbAIml6dIB/DM85A/ESA+vWnP8AtJa/cx7W0bSVXH3Va5A/9G15OJVPRup7UK+RwMdsVL1d7GiyjBL7CPVY/wBo7XrZSsOk6aBJkvmS5I9OP3oA+tdf8Jv2gtd8W/FHwjoN3pOmi01HUFgeSMzF1XaxJG6QjPyjk/lXz/g7CxUgKD2xzXb/ALPxB+PXw9ZsbV1YMw+kMh/pWtP40jjxmV4SGHqSjBXSffsfYfw6+PmrajrcQj0eytnjT58zSuCDwcAnivV/+FtXzzK72NqzAbc88DP1r5e+DKFtbv2f5mSzV8+/mAf1r2eLdgcH8q63JtnjPKsFuoL8ex29549ufEVtcadcWVoILuKSF8l8hShHBzwfevkPw14Ss/EUK3urahfSatqMSAy2F2lq6RKRsjSNSSIl27QFyGxknjNfSui5bVrcMhK7mznv8rGvH/C/wshS0tL/AFOYavcTRRySli4gZwowyLkHqoO1sgHOCc1hOnKs0l0Pz/iTC0qEoQoq10WvFOgQeGPh1q0FuHVYLNgJZMCU+pLADnnrXyX4M8Cax8O73WfGtxLd6X4jhud2lLp2owkxsUcsl0qB3iLAIwGV3K3XtX2X4/a0PhG8t7q+g02K6iMInuwSi5HUheSPpXxNrevXl6LnR5mW8tGBtgLXbtdQQEMa7RyBu5xnLEnmubEzlD93HqtT4LH2cYU36naahpFp+094c0XT9c8Q6p/a0Uw8u5SF72Z5Jg33IhhJBuwPmKsFBxknNfOupW/9u6nLpereKNeuJdGDQRW+r2bKEk2BDHGnmSbfnJGcfdwSBnj6Y+GHhTVb+xv28O2NmurWlqZ1smdL5IVjdtqFo13q7sq4+dCpOSGBAPk2mW48V/EmI206W91MZre1j16J7XT1fb5jyeczLHy5kddpxkA4+aoy+q6TlzL3V+Bx4elODk4v3e/b7z6L/Z4uvF3iLw3Y6Lb+Gbm20SxgnsZW0q1tVaRtkYSdreR4xK3AJnYO4ZcA8175rHiPSfCHhG102LS9Th16KNpmhMwf7RetCI9rDOCG6KCR98kA4rhfhF4J+zaRa6pp2ttea/BZfZG1C7tpruUwjbgQiKdBEmVOAu4kYya8j/am8YatrL2Wk6drourWCy/tC/NxePGNjEmBts88mDlCR918gAKetfQUsxw86MpRheTuk+g54bFVIqrGouXtpc7WDxJcy6JqPinX5ntbbTHSWCKOdWu2RnjMaWkIKtsLkhkBLscEdhXiXj8aX8WPHeo30mpaBa38t1sgbS4buS9do4l3JsdRsdshpAuVMzE5+XNbWseJ4bv4Z6LNp+u3cGu2F89o1rdsxNwstu26eNYwVjeMBkV3LMBJwVPRnwS+DfiG+19vEtvew6dLCjKk8dzMmGYEbWMEscjA9/nA47iualiaapr3XzPfz9Dqw+DrK7n1O6+DPwZ1rxD4i1YDWtV0+4hhWV31WELIN2cRbY3coOc4LMPauU/aoli+BvxB+Hz6jdGW2g0i/wDs88Wj2upSh2nRWO27win/AG+WA4xg19CaXpPxeOx7K/0G+hVAGdIb2Nn7As/2kknjrkk9a8D/AG2vg/8AEjxL4HPjnxbc6ZHp3hO0McdpY2kuXWa4iUlpXdmJ3FTlieB2r1Y4ypWw/wBVcGot6afrYueTUqDlioNOTVnqeLeDrtfFXxv8M+J0a1up5btTPNYW6W6kKMDdEgCq3TkDJzXkHh5Bc/tFXG47FfxHfsWPQY8w85re+EN6A+oiNJGvYQt1EyTEFgGXgKPxyef4ah0nQbvSfjTFrVmHa1OqXVyJzEcIz25k5DDkZbAP9a48PJUpypS1stDz8L7k5Xe6/wAz2H9mw3fxF0ZRqV5cPdQLIIoXbKz7laSMBckyEhQOF4ICn71e62Gq/YWFnfyTWeIIYXlXSpoWVFkDBmIAMZIRk+Qpk8npXzj4Y8SXksGnjTbKzMMEccYtoZY7U7DwWUP8obncTjjk8V9DaVYyw3to+oQxnWrRvtCaZfQCRbhgNxZJhIVkJU/cbbtbBAIJr5bGpKs5JaPodtCDUuaOiPS4Zp7aeNbu2aHTUf7S8pO4MmEO6RskDALjkAnOd3BB4XxD4hsbeaz0m12+JJdV1loo2tlBSaJXVokXbsMYDyFOhYsp+6OK7vT7+IWmv3VrBO8Vlb3UmnWdx5ULWo2pGEeQkqHWSKXA3FW3AgnNeP3UdlqdtDr9ohfXNJtVupbM3JEThGLvNHvyH27CMHru9eK86mlCoubYvFJpKz3PfdOuLbVPGnxTv/FFvfa/p7TSLBaWau1vYsbWOJRGqgrJO0YQkZAU7uMjIwf2lPGl94P+LnhO60i0Sx1Hda3cYk2zRxTRW00RQYypIDoMYwCvWq3hX4s6X4RsJLy81O20+CGKfVLG2u9JlW1tfOQKJ5CgIMrqQqhY8KGOM5Nct4m0A/EjxdY6zeeLEvtC07SpNVtxHaTJNdBftBa4LrEnlLvVjgj5ijDAAr9TyyphoUpVa1RW10vrd7ep4tbG1I1o0qUXdtXdla27V/MzPhUZD4S+LU0rSNJN43s0LSH5iqaWCu7pk4YZOMHtxXE/Fe//ALO+H9/dnnY7tx1+8ortvhj4l8N+Jfhv4x1Hwvfzalpl34qtZPPnjdHZ10iFXzvAb72eSOe1eafHiVU+Fd6WICPJtLE4AzIo/wAK+ZoPmzSpr/Wh95jH/wAJ8G1u0fKPhkokEkTn5TI2T05zV8wiSbarHA6DOKyfDUct1aRyZVndy3TpzXRRWRjmy2Md6+iSV2zzNjQtI2S3XkEhuhI461p3Me+wfaQu9WByRkfKar6fGpwhOOep6VeuLVmt5A4ODu+7x/CapKxK1kfbv7MbD/hTHwz53eXotrwB/vH+te+pcbnBPGa8E/Zmi2/Bn4coGPOhWpyOoyhNe4BzuGB+deDl171f8TPr8/aSoJfyo0PO9O9OUF+B1PAquhO33xU1sCXiXnl1HHHcV7p8PJnExagLLwmL4albaRiJit7eLmGItJgFxkcEkDGepqGWLXb5EmLeFdZhlAeNprR0DIRlSGAJ7g56fnTNJmlHgTTjDJYxzPab0bUhm2BaUEeZ7c4+pFRtdeKYo2EFv4TuY1GESG/kjHA4XoQOPTgVp1HS1polk0ttPiu5JPDuj2Rn0O6Mt3pkhMhJgm+QIFywJVRjrnFfisbyUSwQlJH3AB41X5mYgbsD1yK/a/TrrXJdRgGo6NbJYhvnksdUG4rnoH+UoSM/NkbSQcivmD4/eFdK+H/xd8QeIbWNdO8bWM1pqkfiy2u5o1l027iZBNLb7Vja4Uq4YmRRKFJYKWLV5lfEqnVVPlu2r/kOckltc+L7T4d6nodvYT33hy8txfzRJbR6lC8ElysmdrIrbS0ZZGBYcZr1jSdX8S2PhyfTLPxDcNa3tn9jvbHS4x9nu1i8xlEkvJdiWUDaRkKM7sDHtlz4x8J+JvAXhnw5YfELxlres3/i1WvLbxFaWlvGwPJnwqkSudqeWnmNhmdTy3PFXuoyaZ4m14anGsWoWmvXtncW8FuIl+0ibdIqxoNsar5i8cBc4rwMwlVS5rJ6/mcdKU41ed62Nqxh1BY/FnhiL7X4x1zOm6ho2oW2Z5ryOK+yd4VcMwjL5HGGQ8/KKzvFviefxTqdxq1zIk0l7NNd+YkezJlfeRgHoM8deK6b4E+MU+DOpQ6pp8n2q+tp7m7C6hiRbySQqkQYqFMaxRmb5ASGeQN8uBXN+JtDshbfbtNuke1uGlkS3S3MflYf5kTBIKpnHYgAcYwa+WxKhKpFx316dHb/ACPsuHcVReKc7pX8ur29DldTf9zEMscsD1rL8WqvlW8guBb3MNpPcxqwUiYLt3LhgcnHI46jqKv6o+Y4th2nqG7g1qaZp1r4hgNlPqUtnsge6maC23iSCFGeU8SplkTewQrhm2gNk4rrw7jFpt6H1XENeUcJLTTT8zzCw0KO8WS1e8fT4JLqGzlDRt58cRSQvJbRhlSTaEwQxz8ykdDXrbazqfibw9FDpGhaPeaFpMMovruBER7l2mEyx3V2+Al1+7dI5WCsuW2khueF8NytZeG51jtxNPfoDNIt28h4kSRPLL8R4ZBnjPzuM4Neu3X7Rdh4B+FHhbw54MvtT06+GhWtjc6lct9luIbqKeea4twUQJPGDIFV8n5GwRuya9xNOLad+X72fjCtJSqLVJ/fc5KPww3hvwlrUTi2njm1FLlLywkVo79JUeRZAQBghXCZOeQR0GKwJ/Dtje6J9qMN3YtJfPaWt1O4dWcYcwXCAZR/KkVkkT5W8twUBBI63X9FuvC/ga50rU41t9TfUftE9l5ilrV5E3SRsgJ2scRvg7ThgduCCfPb52/4R6W2aeT7NPOt09upG1yqmNGOfQNJzXlc8XVlza3P2/KuaWW0Z0vd7Lfqavhi3uNJsfFggu1SWHStQVLy3mMaAi3kBIc4I4yOntXCxwnxf490nQ4pZtT0vSrm4mmurScPmONJJjOjupxGiKzfd+6p4yQK6ca7JHFeajeq13aDTZoJ7USrbPPELcRFEYIwDMqLk7cuQSck5rK+IPiAeKr60g0HRtT8M+FdF097GeOOQzX6Rfu1ZrwgAiMOsZAYNgA9+K9/BpKPu7HxPEdadbEU/bq0opnXX/hjXdS8FweHfC3h/VvEtr4YuoJU8QWmk3VlqsVzeo10sTQI5LWyMkk6zMhbCqAVD03RfiFeXfjEeIfFOq2AF4bdWjiea7GnLKEllMdushLdQGTzFJkUFuFIr6M8E+MdB8Y6J8QZNZt5I9O8U6NoqvqT3yw3zs/2hVknlmuVkuJPtUZKK+0m3CqQFIFeL6P4R8OeGfHXhFtd0eJPCup2f9qam80nnTTpCrrNErQp5itA8ilkg+aSII7nhmq5VVVbirpr8T4yq+dLleqPeP2bk1bVPGmi6p5129lfasfLu300W8F2zKEFwsDKCECS2+BIMsCAGOK3PBXwp0/QPHfiHVheXrvb65ezWlstpKvmztJKLie4klbbtKSMI1jGWG6TBB45/wABeI0+EVtDqWkyDWzam6mtbvUozOs87OAZP3kgbA8tGWVSQFRQBhq63SbrRL/xBYrYaxBdRpfu1rZywXAYxrG4ilEsgZJJth3EqVJDyAblxjx6tSKXLF2/rt3PbwUqcqlCF03zL8zodTKny+eeAa878VgiCY8k7wPwwa9BvyXGPTiuA8VAvbue+8D9GrKprRaP3eh/EjcqeHvE+i+GPh9fv4n1LUdM8Malr9rouoTaZKiyJHPbXBMxDowZYzGrMMfdO7qorzS+vbb4P22veDdT0a21LSjryJqepqrotrtzFHcwtHKfmdVD58gghm+/uwfU/A/gjwj4ttdNk8WF5Y9J1b+0IrNVDpdqioZYpY8F2QqFzsHy9WG0tVD4p+FPC2peMNa1/RrnU28YWUuja7paadbNFpUrxzwsUZFgVRK1thlTfluCFyQCUaSdOK2fV+X9bH4LxfTVfNakdLaJ+jWun5E/wW8B+HPFvjLxB4Psde0zWpxZDUrKfTI/tdiHRg/mMrlGE0gdSUjZNjWmWVgTXsXhj4gXiS3nh3xh/bOs6BHftYnxFpjyzxy5QAm7j3NJAwJIDxNgNG3TaQfENR0nTPhx+1Hquv8Ag7W7BRJdJrWnWscCzLNZMr3N7FI/LWwRY5UIwH+ccFQwr1W7GgeKPjD4o8aeH/E6aR4OlW1sL+zaIY1C42r9llj2sGiH73l5QBgbgCDlebFUGo81Jrmi3a/XTqfIQh7OKjFpWbXe6MrWPDd5eeOtW0u508C50hktI5EKSrqv7xZI7i4jeXzSpj27ZolwrBhg9B6Hokt5DrV5ZaW81xbWgNkrGXZazPvLPbhlURu4AjKFSi4fGAxY1Zl+G/hubxHqVhqurw2MVi/myAFy+8tkr50bhlHmGCQo3G5EyOWrH8a+KtV8FaJeN4V8K3Hi65e+M7yT6zZW9mHn2s6mdpVcBf7vlnp16Ea5dWo4t3qpRk27q+qadmn9x2QpNX/r/hrFvW2OmCRpn8lHcuFlcZQMCdvPPHTJ9DWTHPYw2qapeX1lBYO5CPLeJC8pVsNtz94q204xkjoT0rlJ/wBoz4pWXhtG1P4Q6TYzGSGD+2ZtWguYoDKypE0ke5iw3OcAuOAcnANcro/xO8Z+O/Gus6n4l8FaReWlk/2DTb5Et0SVCvm7wy7gF8uYHaSwJZuQVIH2k8a6dK9NXenVFVcNCS0evY9Ff4jXmqfZtM0MQaRbTWUok13XVuGiTaNjFbcFFYFsguzYBY/KeRVEW+maZZRW2v6dea5qitEBealetdyuZGPlbQF8opkBiI1RgmDgjryr+O9V8VSM17pfiC8tZJli8m3idLcspb5AGtWYsRI2QNzbi397FXvEviG+XTE1H/hXV9LGJo5E0fzLhFldvLjXcPs4AYYizhlywB2j7tfL1niMTezt2Sen39SIxk4u1jrPCfg/wvfX+m6xb+H9LRFuty3FiRMrybXIYYyUxuPQKzHGT8vE3iX4W6ELprsXN3qmq6rFKY47tmullmR32bWGDEu1RuV1OwNk89fPLn4k6zYajpFhD4J8RENHceRqlmioYo2ZMruMEeYzJJCAqjqzcrnNdJZXl/aQ/Zpvh/4yuY/LL4uVA+ZXLOwQRjkj5iTyAM7jzU0qGLoQ5pS975W6dC25wVo/f+h5/qvhHxfDNZvq2tW+nS6tJ9jMPhvTZ9Qnk2qGO5z5EEhXaSECE4B7g16R4J+LmpaA+l6Zd6PcwWSRvbXXie/tVsfKOCA81mtxK6guAHKlVywYhACahh+Jd1J5St8PPE/k3bxuCNOs2inVmUQuXLqVO7PzcFTuyRXn/irXL+bR21ux8DfEWdby4lurNmuIBbzMTtWJhHehtqSAorKocKAvODu93D1ZVPcZcJRxF4TWvc+pbLWb6OyeHUnguZJp323FswktWQMFUfK2cEAnJPBOKwtahmaCzu4bhyWuchmTpnOwO4+baMEHsSwPtXy/a+N/ib8L7+fS/Dnwg1hLG+umvZNO1GSO7e1k8pDmN7ecvs2FMhuOUPDfe7lv2iUvngs7f4V/E28v5ShfS08OZEKnazFZQWE2CRj7ueCSM4HfFTg7o4K2Cn8Kd16no99YtqlvOdT0ue8v1YeQ9u4S5kQOGdYsjayDLMcgtySB1rndRhfTr6C1colrKwuDEkv79E3sFTdj5yVGNyjAPX3taH44k8Wyrbjwl4xsLzzWVYdV0NozHIpBO8LI2wnOBzgk4JFdHJG1hqjW2pNKtxa3Mjwb5FgWKQbVMSoSU37WyeobqCa9Cji+S6ktDy6mFlF7fMxbzS9beWeK3xJJHIS8LsqXUSgkgmIkFgA2Ny56AVs3JXTo7S3sBqGorbol3cYzK7QSMAssLgDDk8hMcBeehqzcapBDJdrEksM0YACtKoa6WNsCQ7gSdq4G4N90YIyM15Z8U/HKeDdViuIre7uLxrCJ7O2WQQ28a7ZM7kUZySxOG647ik6rlZ8uwNcmqer0MjVIY7G48TaZbXM0FhBZ2WqWssiNG4k0/V7g3QjjbaZWjbnaoBCvwMAEt+DcvhXxP8JNY0XVdP1ltbUazpAfT3E2Zn82R2hDHAhKXMDheCrRtjOTXE3fiPUPEfizQbP7XJpk2oXU+nRyRjH2WaaSK5Ei5UqhMigYx91nHAJrf/Zd0loPC3iLXZNZ0vRrObbqFrFLwzXYWBfIbkFRJHcNEww2QN3Vc189ieaT97ZH6Vk83bmtZtficnceD7zxTFp/ieK+1DQZ0sLXUI7+zZRtMsCkeS7DkFxMO+ApB6gFPiXHf+GPEL6Rfapb6qNJigS3urKzhtoWiaR3yiRKoI3vJ83c5wcYr0YaT4W0KXWfD93d6m1p4fsobLSCoRp7iOK6v4Yjc5XHIXOVAyApGK+fPiZ4jEqXWJE+y29kttblcBUVWZwg46Asce3AryJ4ZuL5F1/r5H1MM09pi06tkoppf8P3PtX4dW5svhT4BgONyaDaSc+rjzT195DXqfh5caLbr/dDD/x41zX/AAj8mlafpdqbeSG2tbO1tVJQhQEhRQM/hXSeGXMnh6xlYYMiF/zY/wD1q9nLH78keBmLvaXds0McZqKThTU3Y1BL0P0r6K54EtT59/akuRB4b0n7wxrMchKDLDbbzHg9uvp6V4d4Q+Keu6bdjTm1W+srW+Bg81p9gjkbiOQk7uA23IIIIOCK9+/aJ8I33jTw5aWVjqNnpkqaokpkv3kjicfZ5hs3IjEZOOMYNeBaD8L9S0DxPKmv2NzdvZWhuo20edRBMd4UEThcqBlflwHOc/KBmsXUoWcZ7nyGZQ/2i67I9i8Nau2uaAuswQ6lbak90gu1srT7TcyMpaMvGgIyQUXdgYG3Kk/NXzD+0F5UPxo1GJZtSlSC1sovN1fLXTH7LHkyZAPXpkdMV9HXGpy3tlaabL9lmsvIRYLVlFvJIcEZVtoC43HDGQdyxIevmf4geNL7Q/jT4pjhsbLUT50Vsj63aO8scYgiTZgSKBjZjvwAQSDz4NeCceY78oUXWduxztgCfEVjtJKvcRYIBP8AGK+kNag/4k+kYA4huM5/6+5q8PuviBcy3Nsbjwx4YmSK4UBhYTqASVOcC4wTwMEg4I6V79rkBi0zSEJ3ER3YyT1IvZ6+Ozpe7B+v5o/aeHLQw1VJ9V+TPU/hIBB8HdILHCpc3459PtT/AOJrVfKk7uvfmsnwC4i+CekKSB5j32MnH/L5L+daF2xWVwzY3Mcbjn+eK+5wWuGp/wCFfkfCZhK2JmvN/mUZwpmLcl1557ZrNnHkqwBOBkitCRnYuGXCjoc5zwKzr/gYFd8loeKurPL/AI8xGf4K/EQYJzocp3H2Kt/SvnD9l1wPhTc++oXX/oENfTPxyt2T4I/EGUsCBod1tAU9CFH9T+dfMv7NkRtfhc6ueXuZpxxjhlj/AMDXFU/gS9T6iD1h6H0rZP5fwI1cjKldB1jJXg8xXPf6GvO/2IoBJ8L7YD7AZftNzhbwyH5fMGdqoRnp3Pau+U+X+z5r7dx4f1psj123Arhv2LAW+ElohmubdDcXZ3xTJHGf3uMHPzE8fTBpJ2o3XkYzV5an0TZ2JtPBviCPbZqZJbTC2MBhTLXUQJILMST65/Ctq0/4+X9z/WsyxIXwnqoWQzKl5pibmk3s2bxTyfwFaViP3x+uKtawizlqfEzpbcYhP+7UjYwKjtj+5OfSnsScCvms6fvw9P1PocpT9nK/caRjNB4xSnue9Jz/APrr5d2Z9AhR2p6DnpSdvXFOj+aklZiJMc1bsuJKrDBFWrPh63hH3kyJS0sfCv7Xjk/FDy+cJE3J7n7TOD+gA/CvlrXvOh1uZoJDHNvxx1JK5Ge/avqT9rxGHxbuBjrCJFx3DTzEfyIr5Q8V3Vxb+IbySKVoZI5tysvVTgciv1DC39hG3ZH5FK8swqadWdVoXh24PifwvDJdTXN6+pWpKgcf60MRwMkYGc9sGsr4j6h4c/4S26vNI0ny3lO8RXDHyUfcf3oiAGC/3ghJAByRlsDM1XxNN4hNqVeLTwCrzP520r2Ldjjk/KgJqh4judN1rXtSvWkFvG6KI0LsJVZY1CnbtIbcF6ZGCxzgDnWjTlfmludtClNSvN9yxZeJNavporcXElyo3FLaKNQvqeFArotr3UWiXNpbebdT2BuGD4ZI4PPkAAUH5nZg33uNu045zXm8Mk2n3Yb5o3jPfqpFd5pMGr+JbzSbSwujJfzWjv8ANOI1cLNJlc9B8qr8vHAFdEpJRbkelCi5zUaau3pZdeyNJLW8sfFWkR3cUUBuHDpHEsYwNxUbhHgdV9+ldJr43QSleQoPJyB0ri/DVrcjxHZPejbNDei3CSNklwwBUew5/wAmu+1FlaznIJ3DcCw7DFZQvbXU+bzuMI1opLl9e5kzQSWejaw4Hkn7NG6AZ+TcynGT14rG0uUa803mJa22roscMcksmyG8LFvLUjI2PwwBGFJwDjOa6C/GPDmp5x80YXA9Mg/4V5zd3FslnIbu8MTKAojMXJzxknp24z6Vskth5S3KElHubkXjCfQbprbVTeOFLRraLBGjRMD8yknDDnPftTr3U9J1tre00SOSHfKXuJbrK4yMnjJ4X5izZ5rA8b6r/wAJlpVpr4LzXaItrqjsuC06DbHP6/vI1XccffVz/EKh0DT0szruLxWt2025SBkdC7/L9/aCcJgH5uDzj1rmdKM3ds+gq4WVTWTdy7P4h/tHUkttKB+yhsLNKm6QoOrY6LwM4HQdSaj0/U59R1KBmUfZpncRORjgc/Q9q9P+Ffh7RNI8Hx+JkmgvZNOtjPqEazo/lzM7okbkZ2KwCqAevmGvOcw2t9aW1myQwIsgOwgh/vHqO2Rgc9BUUqsXNwS2OOnB1JSpxjbl6s9F8FylfB2nyjczMwBU+mc/1r9Dv2an874eake41cqcc8iwsgf5V+ePhBR/wgmmt6bePTn/APV+VfoJ+yg/mfDLWznJXxFcL+H2S0x/OvOzbXCv1RjkVo5rON9LM9TuMAjpVLVrTdGrspC44bHBOK0LlcVxvxK1ebw5bJf2phjkZfJmaWBZVZMMVDAjOASeVIIzX5/WaVNn6ZKbg+aK2ON+LaR/8I7a6asM063d3HPdC2kVD9ljZVkBwd+D5+flBHyc9a8j03wxrfh7xjp154fsIUudFaC0aaVA8UskT/KjqcbnYhMqD3ycda9J+I0sHjTwKdVnvYtLh2R2Z02a4Rd0k0skaxNIrgAsNmMt/d5yK8r8c67p3i/T7bQ7m8/s3S5I/t14/wBineNppJUaFYLeECQ+bwuVGQ6uM4Ga1wUZWt0PDxrVSTmt9LGf8Ufibp3iTRBbWGlSaFq1nBLBcieT7Q8Z3nLRs7MzjfIw2kkK2SFUnn5/1H7NDLZ31z5X9tLbx3QhmkISWMn5WlAGBuA+6T0OeMivZP2mvC9z4D8YyW95bWb6PeRq7PZ71uEjkBbbNGzmSCTgnawHAX0rx7xje6be+Irq401Z4bG/crtliaNXIcgMsZZm/wBWqEhuc7sZXFe5h6crN3Pma3tZuUno/wCtjn9X1W0Dk24Zhv2G4V8kAYOAB1Azx7da6PwFrjweJNJm/wCEgD6jp9z5tsbtJGg2FVwGLHPlHYCyKM/KRnJrzS+kuNKnzG6okpLDJ+4ASvPp0q3baqbkQTIBiPfGXJ6kjcAAf4QBx7mvXUNNNmYwTpTUl1P0g8C6r4O8YeGtIsPEWjWl9q+oSDTnlOmvdRzMVZ/OlUlgodVUmRicMQM8GvG/2r/gjH4Bs7LxHoEE0Ghq5t5dMhUvb2UQxsmUBVWMsW2lfmIHO45IrxLw58TPEWgWsGhWF/ANL1K5iSVUVISjb1ZWaRRuYKQCuWJXBxjv9P8Ai3XPEXiD9la7sL22OmxabLbWF5Ndzedc6mCzSCQq6gxo7FSr5wwQgHg140qE6FSMoP3bn1kMRCpRlCa1SPjjVb62azdool+cMGOSw2+i9DkHoe+e1dB8Idd8P+HfiLDqPjHT59X0q1tpGazhWJ2mlZURNwkypAVmbnuo6EVx+qx+RK8LHCRt5aKHDMOSc8HpVbSL0WusSLK6KYwWUykhWfIxg4O4H8uK+nsp02r6WPFpzcZI+6fh34X8L+Lb298XaDpiDQBO8SeGra7jt7i2JVfKnuomIjZC6AiHJTIV3HIQdz4g+McT3d3p0dvDDL4gkj068fUVuYbuKWSGVDG0JLRK+8hdyMq4OecDPzj8M/ivpPhG9NwmmTWs1+WtLGGznMS2hDxKu2eQMHwHlG2ddrHaD8hFexal8Q9L8R+NfC5+xzWvjCXUoZr17GJpba5ggEq29zMGHlwyb0XDRFwcbCxHT5mVF+211R9VhKqkly2UrmjHpeqaRotxc32mz2tt5XlCV3iZQ5X5R8shPPriqVs0si/uoXfgcgjByPr/AJxXQ6d8QvEU4TzNYndWVXKyRxEfd7gpVqX4g66hIOoHHH/LGPnjH92uzXoz9Risda3u/iYK+B9a1OWfyIrUG2h+0yia8SIrF03c9f8A69P0vQ7uGLUopVVmvNJvrVfIPmDdLAVTJHbJXn611EfjnWbixkLXcm3Y5DRhVwVXPYfSqNh4y1i9fVFm1K5fGm3ssQaQnbIkDurD6FRS1TRjOWPlCSk46ep4zbfBfxU0UASKzlyAoIudozz1JAwOOCf61YuPgz4ss54obpNItJpchEn1SJScdf8A9dUrf4keKbi3jkbX9QXcoOFuWXqBngfWpz8QfExAX+3LySNsHZJMWHByOv8AnpW6Xmexy5q/tx+5kcvwz1WEy+ZqGiRKjhC8mohVLeitjDfhVF/B10zAnVdCcAqPk1JW6/UD0rTX4keJwSyaxcozcnY+3PTnA+lP/wCFl+KF5GtXIx06Y/LGKdraEuObL7cfuZRb4Ua+9ql4k2hm2YFg7axAp/FS2QfbFZ83gTV0MhM2lFowN+3UEbGfTAwa0pPiP4pL5/t68X6OB0/Cm/8AC0/F8YC/29duAc/OwbJ/Ec1Vutw5M2354/czCj8M3T3UGGiuAJlH+jOZcncOmBzXyX8ZrmDU/ix43u0xsn16+YMYyp5uH6g89u9fZd18TvFN8oS61qd42YBgFReM88hR2r4//aQWJf2gfiOluiw2yeIrzy1jHyqplJGP8+9dmGveVz4HihYpKn9Zae+1/LuZPwwtFn1o9GKuBkccE8/yr9Ev2X5M+I9KDEgx7eFHfypevvyR+Ffnt8H+dWLYHDdcnJ6/41+gX7MshXxLY9fmlBUgcECOQHn/AIFXNjfhaPjcInzH6BfBf/kEX/8A18D/ANBFejDqa84+Cv8AyCNQHpcj/wBBFejjqa9HAf7tEwxP8aQtFFFeicwUUUUAFFFFABRRRQAUUUUAFFFFAHxZ/wAFbxu/ZGmH/Udsf/alfiwY4YlU7WdsfnX7Vf8ABWgZ/ZJn6ca5ZHP/AH8r8YtitaOADyobcFwB6/0rkrPU3po+sf2d/FXhjTvg9odlremf2ldRz3rRlrNJ1hR5QQAWdccgk4zXqsHj34YwgrL4PFxKOAW0m2CA+/z9MgV8z/CtgvgbSOxZZcknv5jf55rscnjuK+eq2c3ddT9myzKqc8LTnzS1S2bse2t8QPhdLNhfAunRp/0102PcTx/dfGKkXxt8LimH8GaSvzAsTpKuCPpvHPv/AI14WXIJ6dcClWUEkA8GsXbseqslp9KkvvZ7m/jX4SjAHgnTo23DLDQozn6ES/zNP/4S/wCEUqkR+DbKBjzubRkbHPTHm14UXOQQfzqSGXHfj60rLqh/2PBK3tJfez3qLxL8JJGIPhi2jGMHy9H6DOMHE2MV1Pwx174WSfErwtBpOixWGsy3YFtLHpgjO7Y3Rw5x8u7n3xXzSJmVSA5G7qM8N9RXb/A0ed8efAIxgHUWJwD2glJrWMY80XY4sTlShRnL2ktE+vkfbHwum+FGq6pcx2OnJHJ9mAdXieIv82efnycYru47b4ePG7GyeRXckYklTA7AfvPTFfLfwcffrl1L3NqD+bCvYyw9ea6+fqkjyJZLHT97LXzOzv5/CRiuLbS9EEV+0cogusszxt5ZIYkkliPxrx7xd4wPgvwVJfX15bWbn/URXM/zXBAP+rOxctjLFfQE54xXdWm4Xh8tvLcQSlW3bcMIWIOT05xzXxN8dfi3ceJvC2k6Hba3pN7H5X2m/ghBQ20oGxYi7hWaUEyEtsKnOA2CaxqXtyrr2PiOIMLDDygot2t1bf8AWxh/Hn9ouPx74b0DwnaQvHeW4NxqN/E/mbW24UIycZ2sd/8Auj3rxjTZtJvLSNL/AFybT7nDvHcSQ+ZA6LyAD1yeMgDJHTJGK2Boslp4Th1O0+xz6kl9KJI4Zdl3LHIgVowi9VAKkkEgiTac10Pw10DRPi34q1bSru20rw+yWbXtvLFbFWby9oEYQMkSvhy3I5wxHOBWbioQ55Xdj4Cu+Rc7V7HofhTw1cf8KqurqDxRBb20trJJboiTSeYPmDKqYEyOdufMCBfukjgMblh4j8QeIdKuLfwpozN4YnQR3d7dxXWpLYqI1W6CyrhiWAJKA4YsflWtD4f6D4x+D+iGyOsyNoMXnybbm5dY+VMPmr5UquD87hVAHB3nJArntI+JWq654tivtUu4Vt45ZmtbbT3Nnao/l4EvzOFX95l35wTknJOK8SpNptx1T+R5uNbi17OV4yV7Hr2r+KLb4UfBtjC1zYrbTRQQXGuzNDb3QclTtSMidDnaRxtw3zA4YVzvh6O0+M2gzXerWMElzamLVv8ARIHmmNzbFI5p5CXWCWTy1ZRlSEXOFYnFYXxi0fQvEHjHRbO7SSDX2tg1zFBqZXSY2RfMt2ldLYNOzjJ+UNg7RjOa9D8AaXo2oaNqr3K3Gq6peykXF6XTY0YjXCLAYHBOQQcmNiTxgHnSh7tFTu1Y6lQ9rQg4PVJ2XY5H4eeEbn9oDWkjsbWy0HSAjXXnXFuHMMBYKDKgJ3OxLYyct7AV9XeEPg94Y8JWsscUtxPI6YllBWBW91jRcL7daxPgJ4Rt/C2j+J7eFRuku4Qu4DlFi4C8n5Ac4+tdRL450+GVreHFzc+cbYRuPLJI2guo7rliMkjOOMmvrKVTDwoRq1debY9KFZUacebR2Oggs7HSrGC1hIEMI2jgktnuemSe5rwP9u/UYrD9lPxs0YVvtAs7YkMDjN3CT39FPrX0gJLGe6ns4VaS7jAdodw8zYQAGC8Er2z65zXzl+33YQn9l7xVJcZhhF1pwZ0Xc/N3GOFyATz3PrzXuUql4e7oXWS5dUfAHw4+E/jXwr4g8P6he6RNb6ZrunyXFtdW0y3EMsIZQRK0LMF5K/K+DyOKt+H9Xl1rW762slm+2AzRvbs25HOFUkDA5Y7SMeh64rY+CXj25m0qDQbcWz2lusqJDqEpMSL5ZG87mJQZwwUErvAwB1r6ZtfD9pN4ZOkJB4ca8vdKkntJdMsY7WJbuOY+TG7qFd2cRkOJQVy2e3Pw2MxcqdVqcfe2X+Z85TalN3Wh8uWXgG5EdhJLPbByystsUYjKk4wWHzZ2nJAxx7V9aeGLC1i0KztEEP2zUo4bq0eMeVtmG/fGqAEZKqrLglieADgivmTwzp2mXXiy3xLFaX12vmQ3ZTABxgRy55AOBnIBGfxr2nUIPH+l6Fp2qWfiC6htLeT7Kk2nrlNNcKiqrOylgX3Da+CPmbBDVyVU6sk5PRnswStqdHr98PGfhfVdP0O9jS6to3sGsJZpjFcs6oy/MCxVi4wAw2GRAGCnrymiaffeFNZ0CCaAWDeJ7kWX9k/Zpo7iyWL7Okm7zCweSaVGGCDnbkcECofh1beJpB4mkmWyl16DU3W7hktRumZI13Oroo2j7mcFfm5OcmrmhatFrHxx8CXDalqIvW1S2hjitHZ0tGCnd5jD5QS+c8ZHU1lRpqOIjQmrp2MqzlG7Xy8mepeGPhDq+r+Hp00d9Jsp50NzPDqenu8cscVwFCGFHfzQ7q55cAbcbcYFcxdeBroeIPFryaha6lf6bpM0q6ZoumynT7lfOneUSLlWiAjdYwrEghmZjtIA9LHiyTTvhPp6WjWtvea0BPbyzSSTyygXzN5Mjj/VlYyXbdhT8xx6eT6xqsJ8Ha/q2ySSLVLGZTdSKsSS+WkpYom1mA2x8NkEqq84PP0tahSUqdKnHV7nltWb5lq7HnX7JVylx+zXqV4sENvJe+Mbl3jgXaiAWFsQijso3EAZ4rF/aOlMfwhuNmN3nqwJPQiTP9Ks/siOR+zMV6AeJ7w/j9hsxWh8UvBmpfEbwQmh6WkXny3AllmuH8uGCFJMySSNg4UAjsSSQOprmw0lDMKkpPRL/I+2xlll9P1R8e+F2eRFUMVG4/LnpXV2tqxbAb867L4w/Aef4FapoEv9uf27putrK8d19iNsYp0KmaFl3tgr5g4JDDuoNcbp10guJEBDAZAI719HSqQqxU4O6Z5MZqa5omukTRqP51qYmexuAu44RxwM/wAJ71kw3IPXPp1rYtZGNtcjruUgD32nvWw1ufbf7M/Hwd+GucHOg2nH/ADXtqLhx0z1rw/9mxsfB34bj/qAWhH/AHxXt0Em5FPftXhZfvU/xM+tz7eh/hRaxxVuyH762/66r/MVUxnBP5Vas2CzQkkYDjv717p8U1e7PNtGR7vwP4diSytdRWbT41ktL4hY5V3ITk4xkDLDI5IFUE8Jw3VzBHeeBNCit5MpNNb3QPlqVbOFGC3OB+Oe1Zej/FHwZYaNpOhaheanDq2m2sSy20en3AYEho8grjcp2tg+2eMA1eHxK8EyFNt/4jQk5GLC96+p5NJ1Fd2HTcYwipOxsS+CrCF57jSdLhtNalt7i1tLiN2BWWWIoPvMVzu2ckcYBr5H8a+IPHouv+Efsobjw9feHtNks5FGqW91eSx2sq3BfZPxJIglcrJCznY7E5UMK+m38c6R4u+Feoa54U1PUbzTnlltbXUGjvUnjvHtmMZSLyjIQoUvuGMFRzzXzj8S/D/iH4gSeH1utK8WzRMttJrNvf213Ml7MkaoFiWaN8lCD+8KhnV9rDA58+upyqRlFbfec+IUrr2Z5L4o8IeKotQTxK2iTCzkM2pNa6ZGzRWlrbxpcSeXK4WOUMJA7JEz7Rv+UYAEejaxpGlaVDaNqAlRHd9QltpFZmnZPMbKk5O5ypLn5QFIySOO88TfDybVI7Xw5Pp2r6d4L1DUdL09Ue3vZL61kZirXUcCiO3kkdTIcMhYI20D5QR51/wru6s9XuvDqT/2zPDb6lNdJbWcseGW6NrEiBhvcylR8uM7mweea8zGUPaws07bnVhIudlUXqddBPItrIwiTZK3l2reZh2771A7YHB75qbUNdk+zvpLLGlvmO62xk8XJi2Sy8k43rtBUcfIpxXY6LrGk+HtKnvbyzbUobjT49M/sq7kuI4gPKj8xS7ES4U7lC5DLjHGK5PxZcaHPdZ0gu1qIY2iMi7JI2HDRkkliBjALEkjBr4ypCEZu0ttLHXks4YfGKLTd3svwbOUvpdwjXIyPT+dUdUuA2nXwwpNvZ+fJuUMRD5qI+0HndhxyM4GT2rc1u0s1TdHc7rlgrMi4EeDyeT07cVo2HhbSb34a63e6xbzI26JLe5tpT5kEPmBbmTy94SX92WADDIOCpxurswk4Saltf8AM+4zfEwqYOX95210/M5i7sdOtvCseq2Ntr97p95ZvCmrRWa21hb6grbXj80rKs4UFdvMZy6ggdK7CPxPqvhpNU1a10Qadpni6G4inF7Zqwu0SHyJ7Y3AUZDZWZkUIVeRW2jjPY+NvCGg+FPAeraN4S8ZeIJLK8hWbWrm+uFS2MUFsIBbxL8on3RmVmbIMipCnUcZN/o+mr4UhvPEHjCXV9d0+8Waw0qO0V7O4iuRHPJI2GXymZlxIoH3gQK9iUlCKdNNfhc/K6sPYwfKmkx3jzRR4QvdFutRtZbq3vUtZFsJ5Iystnb2ttFHMZLYIrNIhdflY7QqqSSM15prtxZa7rWryaJZzabpNxet9ls7mYSm2gGSELgDIXtxnGAcnJOtBNPP4F+0STCaFLua0iCA+XGIljBVCeMfMOOvc9a5QSOmmvEgZ57l2zjnCe31wfyrz5VJVJyUuh+u5PSlTwdKf2np5W3vY9A+ClssvirzbKGzuri3iZrVdQQtBI4wcyrg/K2CDwcA9OKxfD/hF5vFt1H4q1mz0+dr68uYdLutEk1fULiZmjuNlyEjBWJljBLMSOW2oQ7EdL+zzoOq694xg0jRltJNXvYLiK2S7ufIhDeQ7fPIAduADjHcDpXY/wDDJPibwlqaazY6z4ImiFvHbX9vf+IjcWGqQqmyRZol2zO+5QS64B2kAYwT34VSUXLofNcU0pTxUOVXSj+NzzVodG8O6RodkLfUtG0qby7+2vo7ezdLi8SfDXkLo/yIogMZwkzx75F2tkBtXxhBrPii98PQeAEudRlfUZIrbUJkXT0tru1idEMd1OikERFtwnZWlCoSmAoHrulfBTRNQTTpW0Twjomu2MMgi0Xw/wCKY10ySTcEM2y7BaJz5jAkMclU43Cu01j9l/4sRajarp0ujeItGQLcTfaNfICTAP8AuwPk8zbvcBjsHzngCt41Z8940ndN79PzTPz+dKvSnanTct9b23/M820bTdS+1aT4Z0OLTJbhVGyxGpI9tdXOXeSOC5AUPJ8xVdowSFUBuM+j+D9MuNKvvDi+Kha6f4jFzNbaXplo7G4S2WKVZhcRyHKpG4Kq4VDlyOmBXnEX7J/7Tp8W6P4lPh/R7i/0u6S50+I6raPbQshyqrHvAK565yT3yRmvT9L+EvxDi+I+neLvFlletrGnJcPrmqXGsafOJIJIisUYgtyGQiVzwF2FQrE781y4rD8z9o1r1O7LMJUp42lVnF3clfstV+R1F9tWGYknOeleeeJm2ac7ng7wB+Rr0PVfkgnBGe2K898Xfu9Mck/x9/pXO9aTP6JptKSb7kGgaHa6h4J1rxBqVnBdaZ4Yt7y/Msklwk1pdvHGLSWEwHdkOh3ZDKFyT0rE8Z2dv4z+G+hIsGsav/Zc9veN9gtElhnRpDLdYeJWVYg+3DSDIdcFB1He/BWLxVqWlX48L2enXiNcoLqLUNyIzeW5jjyoLAOgnU7cHPl/w7hXN6h8MPG/j2RL/TvA1xoQk0+O1Nha69ps2mQyCWT5l8xm8tWEjsRtZ1dQQW7cKpVak4ya0W1nv6o/BeKaVStmlScF2W3oeU+DvE9hqHxJk1jXjrGmiytbkWdp4cuhZ3Wn3LuHgCSsuFiYGTkhsrKSd2a7vRvGnj+b4Zatq2n6xb2mhJe/2bcWBkR7vbOyxxq5CCSSJ2yd5+YlH5HKmmPgD4z0GISjwzcNaC4CWsGoTw3McrRl1MJeNx8kkSRKqqQysgI9/fdL+HXiHxLbPPbeGtum6kLbV47CXTbaC2h/e+b5JmimEhb5yVmw3QMBgZKxMa1KLUY8y8t9d+mtux8j9TxLbjdpLstb279je8X6Vo/hqSDXdAij0iK5keZY9haSS9jdo5UkmZhkupDKJWwd+COcVT1yW/8AHs/g7xH4eGnxQuk9ve2a/Z0EE8YAEUbR7gXkG50GHBOMEDmrGueEPGtvpFxBaWmp2umqoig0rSJ7b7ezA7Xf7S7Hyid2UZQzHachQePNLKzT4ceMptGuotR0HFxH4gXR9c1O1h1TUVYyYeItOkMmJEMW52BiUAhTvwMHCvNuUKbUmlte3Tfone/3nqOhUSfuvXovz/M5/wDaU/a08AfDKJPDjWl9qWrPcW15dJpQhaCJl5kSUo6KJJBzlCSu7JPQV8o+B/27/iFo9jNo2keHdE1a6vpndnGn3JlkYyPKEWGKcIqKZHAjRQuD0rJ+M+k2d/rCyXWlRRXMlr/aUpjU7Ve5d5imRkEqH28Hooxxiu4/Yv8AhiniS7+NNm/2q3S18KJfW0lq7KIJlbdHLlWR96EEghgB82eK+ww8qUKL9pG7Xf8AS3qfTVsrdCgqkle6Lus/theNvE11Bc3XwMtJNZgjVZpo7bUVWU4bc0kStht24sQxPIBJNTT/ALWvi6PTbe3b4DmLyZDJHdXEd/I8bFgf3e5Nqc5xgd6++Ifh/wCMfD/hrT4bCDVLxNPbbDDaGWeRoFJETRSvKMMQSX3NLvUgZQgYvL4V8VS6HbrdWHiJYVPmfZrqVIFDKQ6qzea5wCu4Nz07c1jRrQjH3cP+LZ4TTV0qW/8AXY+Abf8AbG8XWNreN/wpGa1iughdrX7dCAAoBAbYTtbaDtDBRyAACatWX7V2p+XIs37PmrKs0kc7rplxdWsbNHwn7tbUqQAcDIJwW55r7RLT3AdLWzvdNngf5ZbPVrad0jyVMv2fzOYt2zOGB/KqPh7QvGktpqMU+lazr8YEZhm0PU5XguWDHLGbzCocEKQFAO37xP3a6PbxqJ81H8zGSu7+ybPlbUf2ydS1S4t3vv2c9Ymjt5XuIo/tN0NrbSGYf6LhTz820LnAzmuC8Vft+abqthcw2nwxtNPe7Z5ftd3rE7Tw3KyGSKWPZGiAxuxK5UnGQTiv0d0/wRqPiHT7jTrjQPF1hZyyxn59UmikjcEETK4+YOuB/ER8gOCGxXzhD+zd8SvGHic3Uuv63q0WteHJ5Lq51FzdxzyTTtbhZrdlWNWW3XgoMbsMMEZq8JUpVJe/ScfvNadKEruVO39eh5z+z9+0XafGbxi3hi38C2Phzz9ImZZFna6a6iWaKSaHy5BGsgcJGEDNhdj888fTN0lksEYms0uNO8yOSELaJ5lu44UKwf8AdhQQMllKA8gg18QfA3Tzo97+zr4j1G8utOhv11vwjeXd1tEduySTrGASOgF6uQf7pGRX3PqljeaP8OrnXbjw3NrNla6U+r/bZ442sZmEO7eEV92w8n5ex65rbMeaFSMqd7NbHPiMM3LlhHyL2kanZ6TcWEEOoPbwyyExxvCqxMd3Odx+9uLMGxz1B6Vw9/8AF26W706aO1SPTZb2WCSZ7Y5SNSsYYNgLGCSGLFshVHHNdbaaN47dYpovg5qFpiMjZb3VlORkA/fd8sMjOD644PNYnjn4a+KPEulPan4T+MdJfdFvu7K40y5BjQKCghMo5ZUA3LyMAEEcV5DVecleLt8znqYHEpcsVsdLpDWeu3McxS+2o254vtMiRTDOGDDOdpBHzKf0xXgv7SXgO6upbC30nRrHxNq+p3K2um+HdMe7uNUniQuC0sxK+VbgkszgoOAu45LDJ/aE+MOp/Byw0/wrDpWv6Tqp0+3FhoesbYgkI/di5uJIZiZRmJlEfy5OfuqOfnfxX8dPiJ448OT6XrPiH7Hp00ca3dnpEaWiXKxkGMOY13thlDbd2NxJxya76MK0WnKTsOnhJcy9rG1vvNnwx4f1SfX7TTdZZIjeQz29rpkU2/zpXhISWMAsBiTYA7HJP3d2CR6b8JdI1HVNP8V3lsUt08R+H9qKiYkS6hS22deDnzUUHk5javIPCemeIfh3Pp3iXUvDzy6HqbWNrZa5LOrIkiPHKjRbSWLKsZGWwMbkOCa+iPgxd+Fta8Z+Fba28MW2mQx3Z8GyWdtM8MzPHFdma4aVBgs8qROnA5hXJ+as6ql1Z9fgoOmlrqc/8R/iBYaXqkus3N5p+knxXaTam11rV6PNjhjndRB5Ua5UhUUR4VjICcHCtXjv2yz8a2kt1ptzDqtg0eZoY42EkfYl0YAgdRnGM9GNe2/HLX/hr4s/Z11eSCO+uLdtN0+38G3es2kK6rLdRX81vLEEiYfJmAq2QoTzSQPn2n5BTSJ/D3iDUNGvYYba+06WW2n+z9ElViGAbqcHPPtTo1JUafNONn1MngpV6kqbevQ+lf2XLvX9R+ND2usa7qms2h8OaksaajeSThBmEqBvJwAOB6V+g2jKI9JtUAwFQKBX57/sb6re6x8apVuhC7R+H75jME2PIS0A+cA7SevIA96/QzTxiwhH+zXoYSVOpU9pBdP1Ir0a2HXs62rX5E1QzHCt9KmqB/mzkfnXtHns85+IvhTVPFsGn2OkpGJm1W3LXNzuFvANkgzKUBZQ2QofBCsVJwK8q8QeFteGra/oNl4x0Wy1jQuby1drpDHGWCxuzSQCJjtxhlIBweoII96mGtx6kl1osWovNBOqzyaZaC4mjjkjlHAKkDJVRkjH1qu/w7j8T3l/qut+H/FV7qt7bfY7m8n0iyiaSEowCMBbhXCg4G5WwT2xmvJrSpwneUW36GH9mU8ZLme/m7fcfL+q6/aag6ppNne64YpjHeWfkmSRAER1f90vIKOSxH3eDkjArxfxLo+m+K/iP4h1dtXstH8y6Hl2t55sjvtjRWYsSzDLK3Dfp0r7qtfgJ4W8NeSEtvFmgyy3IuWuPtqWk9wy5+aR1hBYgSMoxjaMDIwMfEn7R9np9p+0541j0m2NvYNeQTxoWLAmS2gd2yfvbndmJPJLE964sTVhUjyx0/M6svyd4Ko6k2nfTRlLVPBNrDbyXU3iTT4jboLsxpbynKqw5yQBjoMjoTX0H4kxLY6W+CC8d05HXAN3KQM/jXyZ47tppdwETgR2hRRtwOpP5/4V9deM3g0my0k3s8FiGS4VftUqw5AuZCCN5HYg18pnVJuEIxX9aH6LkrUKdX1X5M9C8FR/8Wc0GLOPMkvfkWQAt/pznG3HzcD8qt3Afz5NuACw+5nJ/Kn/AA9hdvhP4V2uwSVbqQeXIoDqbubkZB3Dpyv9ac8JEi4PPmKCSBzyBySK+1wUWsNTXkvyPg8wjfFTku7/ADKE0eVBHoOn0rJ1Dg4PpW60Ie2gfA+eNTn32isrU4GBHTHX3rsaujglBnlf7QszQfAz4gAN10eQAd+XTOfzr5t/Z2uGvPhWJXAzDLNbAgY+VChX8fnPNfRX7Rb7/gt8RsIyo2gq6tnglZYFI6+pc/j0r5t/ZvGPg/cHn/j8nbP/AAKIf4VwyjajL1PfhvG/Y+jNRnMf7OHiLDZf/hGtYIGcEcXFcV+xjp5uvhVp8jrayQpcXKlJrUSOwMzZwxI29uxrqdaktz+zh4kG1BeDwvqgDMDuKFpm45AxhjXiv7KvxAuB4M1HR7XQLC8/seSN5ZrucgypNM7MwAQ42KTxk5xxgmkoydHQxquMZas+0oEjtvDusRRwxwBtQ0liIkCZJuh1xjnCitfTsFyeteX+FvFeoT3seiHQLG0s767gupr60uiBF5Db1HlmMbi+487hjHPavT9L5ZjVx0SRxSkpO6Oktx+5b6U4859vSktR+5P0pxzzXy2dP95H0PpspV6cvUQDPel6dqRqcASK+cVtz3mOB4PfinKoGKRehNOjGT7UnJpomxIP88VPbHaw9aiUcfjUsX3hXUt0Q2mj4Z/bCnA+N13Co4t7S0jOeMblZz/6Ga+SvHhA127KFsZVWDDHIXH5cV9a/teaZdxfGHUr65haK3vZv9FZmDeZFHHEu72GXOBXk8fgX4W+I5hceIfEOvafqpQCeO0m08orDjCrK6sB9ea/TcLZUYeh+QOVswquWh4D5IlUDjcOjDqKi1L5tQlbPyDAwf8AdFfRsfwe+DBQiHxr4rw7Lk+RpL4xyMf6Tn8sZp9z8F/hBIHlfxz4sJI5RdJ09snGAci69q7E0etHEU4vc+bbdzMY127scDBrt/BckI1nSEljuZd1tIgNqXDqxd8HC8kc4OPWvUrP4HfCx5HKeN/Fu1eCv9gWTFffK3vNXIvgf8PUaNrX4keLLaVAUX/ikoFIBbJ5W+J744rKdpRcUbQxdJSXvWX4/I8v0+WKbxVYqlotn9hvUhMaSNIrDdjfznDE5zjjJ6V3N0oOnamy4JWNivf+Gt+P4MeE9Pd7+38f3M1yD5yw3Xh6SISsvzY3CZwCeeefXFc/ZMZZL21kGPOt5vkzznYxGKIKx8zmdSFWpG2piX8rN4VvsMQJLbGB1yMc5+leJQys2nXpJ3b3i3MTk8Fsfzr37wfolnrdxpGnapdyWFldEiWWKNJGUCIsMK8kSnJAHLr1zmtr/hnX4ZLLcpJ448QpG5V2iXR7DHXIwf7S6HOODV6dTtyetDDxnzvS+h4Z4G8LT+JrHVJ7S9t0msvLM1jIds08LZBdD0IUnke4ru/D9hoyz6LYajf2uni2t7m3ltQhmxHLIzNJKQDngpwQPTBr2bw18IPhzoFg0Gm+J9Ugcbi96dD07z2B/h8xtRbgYNdDZfDr4droR0+X4nappVqRzFHpek2xlOc5d1vPnYHuSay5HfV2R69XHe1vGLPl3xTpDXlxLNYxeQZQyhI9sSum7Kq6rgYGFIB4yBxVqLwIunaCNTju3L26uWgdcCUbWHykfdOSOOc8819E23wb+C+l6hFdH4s30s6gnEyaaQQB3/0wj8PWp9S8CfB+8tJbdfihdOJF8toVOlxhwe2TcED61goONlF7HDGvXgkrqx5L8P4XufBtnGQcsdvy9sAV9+/shfN8KNXcZO/xJdjn/ZtrRf8A9fvXyDc+H/DPgjXLfSvDmujxJpAtobgXCtCWR5Q2UZoZHjGMLkg5Gfu17H8KPjpq3gDXjZTW1rb+DraCa6vbeOKOMTTAKpkWRtgDnEShycHksDtzXBmbvQ5F1McmmqWYznPz/E+vLiHiuL+IGpWKXMWmTXiwX1yirDG8Mm2RmJwocLt3HB75HX0rt7bULXV9PhvLOaKaJ+D5UyTBH43IWQlSynIOCeRXk37R7i20SzmFzp32yFZJrG2u7h4Z2nXGGhYOq5AzlWBBOBx1r4StC8OVdT9MnU5YufkeAfEDX7S0uLu1UPaW+l3ck32BmLB5VBUyyBsiRyDtOeoH8JJNbmlfF7TPCtze3HhWxtfEOv6h9rutPv8AUWRU08mZfLaZWVpHYM8swUH7pwNxya8k1zWLjWrTyWnn3xWzt5koVZJZWBO1xuxnnZjrwK4SyvzpVw84ZBPNB5e25mVYtvyDG3cGJV8cZz6DAJr1sLQUaVnufGxxbUpOO/4nvGvaRqvxO0LW9ZvG8Jaj4lubt743Hhy2uTI7xrumWSB0HmxsobOSGBBCHop8E1mC4vdRZtQtJtLvrWNofsVz9+H5eBkjoi4ADfNyPWvdfgv8Y9T8Q6bb+ENa0zTdUaeXyINXgs0W8ggjHzb9mwyKx6lm3cnrkKdn9oz4ZN4g1+11y0e/07R/FEEkc1/rXktLNqyRl0jHlnafO+7uCou8MMHmuqnLknyyVkdsoKtS5469z4U8Ur/xMCyo2yXHIBKjjuce36GucF7JYXAe1nO9WyGBI6Gu+1nTLu/na9NusN/bjyZ7TBVImAOSijqoIIwDn8DXN6v4Olh0a4upbmzhmi+YQscPJwDhD6gHOOOA3U179OUbJHn6QaT6nT2HiyXxZYeVePE1xHCkODhS6pkLtxgAgEgDvnnOBj0LQPivqX/Ct9P027uZbjR7W5ljtra7UycZz8gY/dGU+UcDrjJBr5z0W4uPMaGGQrLKNg55OeOPU816H8Q7jSJfFt3caLZSaNpkTpbjT3tTA8Cqio7mPe2Czh2IyTzzyTTnQi3Zm95JNX1ZDNqL311fSwgNMmMI+dp9yfTrUGjv9vl1Mz3UcF7aRJJFDIzBZsSYdFwpGcHIyQOCc9jmXXnQ3INvdG4gYMMFdpZQcjI546Vl6P5UupMblmigYuWI5O3J4X1P+eK6lFcugQhbVnsPhvX7nUDfvMJ5NJV2SCPJZEuWUMGWJTuLFkiAwvzlRk8YPW+BdR1W2/ae8BXOv+IUvdXuZEt75hcO0kcuwqsVwzE5YsQdhbhvQjbXmOk3NzqUEs1lb3f22NA1q9kzRLaKqnMx2sFRQMEt0HzE5PNdb+y74PXxL8c/CV5czNJ9g1eG4uLOaKQm6ZGLK5YcBVZYzsJyc9weONqMW2zsw7lKoku59n6dYX6eRiyuAWQffjKjp6npS3UN0rlpIJFC8HK9CPU11qfErVp7sW91DprwMjOwSzMZOEZsfK/HI9PWon8ZJexoJtB0xyFIJ33IJyc84lHr+teU72smftscRjlZ+zX3mFp4kjivC0RykL8DkgkEDjryTSeH1dri8kKyKh06+QSNGwTLWsoA3EY6kfnXQnxvFHtJ0Cwwi+WMT3IbbkHr5vqB+WKdb+N7fXI7mwOi2kI+xXR3JcTEEJC74ILd9uOMdfapXMjKdXGyjJukrPfU+cNP0LV1sYAmj6pJthjLGOwmcAFRjJCHFWP7L1YpuOi6uQCTkaZcf/Ee1dbo/wAXfIis7mLQLZXWONowNQuiIz1UAeZztJ4zWvdfH7Wr6eOae1jknQjY6XEy7T7ANW6v3PYeJzT/AJ8L7zzkaRqo2g6Rfg85BtJAfy25FOGl6myny9K1B/8ActJGA+uF4rs5PjDctLMx07LSH5s3UvXpxzmqsHxSS3WSP+xG2SHcQup3EYPY/dYfrVP1/r7yHic0f/Lhfecb/ZmoyNhdNvS3T/j2k5/THrUMmn3qMS1ndICOrW8gH54xXcyfFGN7cw/2MyQ4ACf2rdNgDju/+c0yX4nxzWgt5dHV4D1iW+nTJ9eGo1uJ4rM/+fC+888vLacQtiKRGA4wpzXy1+0FJHcfHjx7IhfY+sXDYYFCDu5BB5BByOa+zL7xpYgTvb6RLZ7k27EvTKpGP9tCTXxX8araK3+NPjOASOsH9uXK+dOTIwDS53Me/Umu7CrV6nwfE1XE1YQ9vT5dXbW5J8I2xqkg6bXHy47n3/A1+gn7OqfZvFPhxVwsl1OyNj0ETt/7LXwH4Bgt7Hx9e2tnJJPbRzNHHLIu1nVeN2O2Tzj0IFffPwCZv+Fg+D4wcgTzHA9raQ1y474Wz4/C6TR+gnwUOdI1I+txn/x0V6TXmvwQP/El1D/r4H/oIr0qvTwP+7wOXE/xpBRRRXec4UUUUAFFFFABRRRQAUUUUAFFFFAHxb/wVsbb+yPP151yyHH/AAOvxy0W9sIdDv4XtHe+mXEUmflUdTketfsh/wAFZ03fslTD/qO2R/8AQ6/GFEM1s7CNpFUbnVQTx6n8fwrjrWudFI+nf2dvCul+Jfh/pTau1zYRlrhIriC7gXeRIcM6vyo5K/VR617AfhR4TSCRk1i6uXRCVhXU7KN3Yfw/MB7V5L8INZ0iP9mj+yNQjUa0LuC90VhbhjgzzJdqZMZAKeWcZAJUEc5pYY0ZRlBjODxXgVorndvM/X8rwuLrYaMlVlFWVlZWtZbHt6fA3wM8Ks3iTUkbAYr9vsSVJ6jgnpn1qRf2e/BcjOq+K9TXbxn7VYt75/nxXhjxpkjYh9yuainELEkxJgnPK1ztI9iOX43/AKCH9yPeB+zv4TwSvirVMg4/fPZBcev3s/Som+AXhlciPxHq7kZ4H2Efjy4rwRoolK5RAB6LU0UQ4AGVHODU2Rp/Z+NX/MQ/uR7mvwK8OLIUfxRq6HdsI8mzbv1/1nb09q7b4R/AjTfDvxG8O69ZeJ7u9lsrmTybe9tYI0lLwyJkskhPG4ngdq+WNwPJXqevNd1+zrBF/wANB+BJBCgb7XO2QnP/AB6T1tD41Y48XgMbGhNvENqzvoux9v8Awe+B+g2V3funiw3kkdtEpWKSAhck8kKSe3evR1+G/huFUM/iCT7o3bXjUnj/AHT7181/AmJU0nXWQBCBZJ8px/DLXpSO+1QWYgcda7brojyHl+Km2pYl6W6JdLnTeObDw9oXgTxReafqU9zqttpV5PbnzRIMxwuxAXZjOxSMMCK/M/xR4nuP2l/iPYPpUGo6d4XsYUIiniN7cQwbizSzLEoRnJYn5QCQe5FfoLdWEeraPrdhK8kUd3pl5btJGu51V7aRSQO5AJOM818T6X8Dfid8N/7a0qLxDqOp+Er3T2zqPhKaKyaMpjabxJsMvJAMYJzyVbjNKM4Xs3Znw2fUfq1eFKU3JtX1Ob8WfDK/tNPurPwdbX+n6ZHskEE96JFuZDgCeOKb99GrxqDvVCP3e1iuKqfD/wALeIPD3iK8m03VILjUbSCTZdabqUFtNY4ZRJkXGI7qMITviBJBIB71qzakvwV0Xw9qHh+8sdbj1eI+XfGAjz1if5lm8yTzCEOAceXgHB5JqtpXjC71fX9W1jVLBbG/vITI7XMgmSVwdzkOV3fMWAUMcgAAMdua5qzm7xS0PkK9OUpW6HU/FLXv7dtbfUZdQGuDDQKjK/7mQbVE0vlgIGZgNqRsUwMDcBk6/gHwl4q0iy1fxFceGUvrvSy5kTV1CwQWyhXbqjiN8IxLOp4YZGcVi6ZpjX3guDVLC2gMDbbZJbu0BRb24dhhWMbqXAUgFsbcNtI5rpU8GeL9PhsofGnio2vhfW5bqCSx0e3hkK3DBGjWRnjC4nyVwSpwvLDmvPVGPLZ73+8xnRXKopW8rHSxX9r4nGs6n4W8NazDr+tTRRr9pmtj9jPlErLwu2YEx/KP3KKHZcZ4rvPhlpeowTvdalHb2v2i5Ec1nbRHEQ2qpXaEyCXJOAemADirXgPw5bR6rb6pfyy3kUUYkSwvnjWZpWjRPO3LJIrKoCFA2OC2DxzD40+P1poWqvo+iWbeIvFc1nJbGDSom228JZw7NMuGUEcfKd3HHIFXXrKEI3S9La/NFYrEfU58lRuKaTVuxt6P4p134exX914pSLRJ2MsJ0WCMSgbSRHI87gsob5Tj5chhls1znwn1KPUPEsmq6zqFta2lpEzT6lqibWaZm5hV8AfKFU/L3OCWIrzTxJeXXh7UZp7S4j1m0s4I459EKs/2m4Z8RqhSFZGKqBuaZmJCnHArvdM1K/1GHQ9PWwsb/wAR3MyZju7d5fLdG3vOirkIigsoycZbIJry6eIcJxi1eN7peZ8zVruc1OV2t0rnZeJvH3hjxP4sk8Q2moQrbQW0VjDfNKIsqryNvGPmUFpHwODgA46V86ftNePtT8d/Arxc8muai+lWusWVvbWE11JIk8fnkCRtxzxsVgCP4gc+n3HoHgnTNDsoC+hWElyUG6efToi2SOgGzCj2UAV84ft++E9Ng+A+oalpmmQafdyaxpy3K2dusSTbnkIYqoA3ARnJ7jr0Ffocac1H2ktL6s9uftakVKcrpK1trdfwPg34F20mqfEC20sS+ULmOT5s4ClULk/khGa+qPDHiiS2ttCuvKSeS+KXaxPvSSUKTvVguMMi7nwp3MoBGSBn53/Zt0S4h+OPhaV4la2MpZzuDLtZSuDz7gY9+eld38CviJrsegjTNeitGt9JvGniF0ySG8gY4MZYt95GAPylRg4PFfOZrh1Vj7RdDgwsZOcn0Vj0jxxpNvZeKv8AhItNEVit8rCSELsgt3VQqojKiu7NHtbLfMxz5nJrsdLtWtPBMV/KXUTxiMT27Zt3SR1LLKRjDHAwCCMjA6ccY2uWTaJZ6JdeSdZFrPZf2ld3rNcNIJJTAJYSCokZPLRpDtYDacYFT2HiCwi02xtldtKtoi0NxDd2zvHaOyrmVHTezBNrZ44J3bSDXh05KUXFs7IOLfJIlluLXStd1QLe3Fjd+YrSOvE4kLLhYwwPzMEG488HGOoq7qevvp3xc8N6npKvZWmsSWr6lYzwR3FzaGSVjKZ8KRH+72FGTG7dngACq3hfTv7U8Q6o17prWxtLm3u5oEj3DMtqjRlHMa/MgZpAcHODxXPeBtMOoa5b3E/i21u57W/zPqVlG8lihKskSSFHaWSZ+45CFRwRha7tFKM5brT7zpqyjGHM0exRTweENc8aadi1ljvrWZhI8IiuCn2dGg8s9VZjkZBXbkHlioGDrEsGo+AbrR3024drjSb3GpXty8kq3jQlVVT8zYwTuJ7cYAra8bXENp4xs9RvdPt1vfEGn2Ms0d1cLbq4gco0TosY2KEBbOQzFsH0rI1XVNI0mPUre1tpGurSGdUvusTq0BkCAZ+XBPTtjGa9zDN4msr7R7HlVaT50ovz+R5H+x/Bc3/7OrwWdpPdTt4kvpPJt0Mj4FrZAnAHAGevQZ613Pinw1Dc6ZZwyJJdwW8qzzTxzNECwk+byiuGwpODuBBGSVwADxX7LGmJovwPh0i51mwgvZZrjWHWKaXzYIporVVjDJtHmskbnbllwQGI6VvRwaR4+1vSNO1q+1KHSrKYKLCUMguGeQRoZGhmLM3+rOFKgkkfIAWPg1ptYypyu19PyPZx2K5qEKMXoux49+0/rOjRaz4W0jT9FNlfafp5828bxLJrDFGlfER+YxRngOQoQjIBXFeQ6HcGR+WwM9KqeLNGPhbxb4i0h5beWaw1K5tpZbYlo3ZJWQspJJI47kn3NVtFvEJPzAY49q+1w1L2VGMb3sRTjy01G9zriW8tCH5J7Gt/SpHFrK8pKhT94jgcVyKajMgxEUDkN5YK98HGfb/GrHhPxN/bGkXchBhmVHjlhzzG4U8Dvg9R9K6G+hrFa3P0M/ZqO74RfDkemg2f/ouvctgjMQx8p4rw79m4EfCf4dJx/wAgCy/9Eg/1r3Fm3GMZ6CvDy1fxH/eZ9XxA/eoL+6ic8KM02ViIHxS/wio5ifKIHvXuHxj2OM1LS4ftss6oPMl2CR+7BN+0fhvb86px2Uay7VU54wVrfvUyT71k6XHnV76STPkGe1CZ6bVjIf8ANs5/Ct+VL5nhyvNt9jzz9oTxFZfD74beHpLu61qw0aXxLbWs82gRB7uMy2MqR+WoZCMMCPkO7thgcVxPi/4/6j8MNRt9H0b4haL4l16aJ5o7PxVD/Z8+iyxRb9l5ELdTO0u5Ao/dsrfeLLlq6L9utNLH7P8AotteQwJLq3iS1tbfUJ5HVNNmijkle4bYrMVMRdCAM/MCMkV89/AL4Wt8fpvCMOjanY+G9BhXUWljg265d6BbzvDA0f2eRR8081yzi4YM0agZYeTmuaULzsj3sNpSVynrP7TXxP8ACHxS/sbXvHUurwaLq1lfNFKEtpLW8W3kxHFDPGqQqJJXV/3bKpwQz/KTDbeCfHd7qvhLxJ421qe40/XbmXVrS8FyWhhEcDagdsy4w6mVicKMM2QT0HLfFD4O6b4M8Z+NdPtfP1Sxh1yW31K8tLBIZtJtYL2W3LbP9WxlRQyhSANjZXGDT/COrWtp4F0yxI1KbUotamiiuHuDPF9j+zLEqCF8hMHe3ykfKxBycY8jGVIxpzV9T1XTdKCqPZnpmhaFcfFbxJpukrrTwamFvjLZz2zSlURfOSVnVju8wyGPLANmInDZGfOhcfabqZC4dEJVSp4xmvb/AINaDofgzUoviAuvWv8AatlDb3yW80eDLFcqVuDK247/ACGt32xlF3ecATzx4depHb+ItVWGUTQ/a5njlCBA6s5ZTtHC8EfKOB0r42pRipJuzlb+vmd/DcYfWqkmldLT0G3xCQ5AK+nNe2fs53k/9i+ILW203SNVur2GbR4oNTlKvHBPbyee0K7lDMeF9QWHIBNeH6hIfsnHOOK9a+BvhfTdf+HfjK61LStQ1aTT72D7INLUecHNu7OsjsSqxnKEfIx3J2Br1MFQU5p9tUfdqGFr4iFLFR5ot/j07adzvvgj44tES98A/Enxa2kaZbaZLZLd6ndyPBZwwR7J7MqsyxL+53yIWjffggEkAV5/HfP8Y7fwF8N9OvLi412LU5dM03xNrjC3UabtIgklUyEh1iQM0IAy6jDEtXJaxNanVI7lJZLS6tWSSx3QJcAuGPlRyKxUFC+wEjoCxwR8pW68RXGozta3EItbm1leS5sNgIglJy5VRw2WOQemMbegruxKnTUFbmi3r6HlcT8P1MrqN09abtZ9PTyYeL/FOgXFnbWOj20htbXMO50K+YiRwwqGbOWwYHYOeWWUZ5FcTdXklzGSoEa4wURcceld5c6Atv4JiiSON9RfUZoZPLcEgKkWxMk9snj1LVyCeG9Vlnlgj025maPeWMSblUKMltw4wBkk5xjvXg168alSXKrI9/LsKqFCnKrK7tt0R6L+zTNe2XjO1utPutOsry1guLhbvVU3WluiQSNLJKvdViEjYHJIGOa+lfhz4vtR4R0bWdH+IXhaPxP4zaG9vNKsNE0m2mfUpIhmOVZ5g3mA/KFxk46AsK+VPhpqNv4Y0fXtcnMV0mmadNcOIx5oU42BiO4Utuxz93msLWdat7/XdSg8M3jz+E7kyR28UyP5oRkDIdrBgskb/wAYYbsZ4yMe9gL1KTjC6e97O3RW9Tx83o0quI9pNqyXdLbXr92h9tt4w8Ran8LtP8TS+JbTWNceWbTW8Op4AtZbmG9hdReRFS2VjiZVcsSNw2Y+ZhVPSPFE81rLE10kF9bSOttp1l8MreXdblmaOfCkiMcEMp+ZW3AZBzXxnP4v0X4vfGzXdV8Txano+niC1BeOUrHNdiGOO5mVwpUGRkD4+8w6nIrr9DsQnxHuvB+i21xqlkWS6ig1PVPsIe3Ta00lzcEcJGrSEgYOOhFe4sPKrTjKTs3vrtoeRhaeXyhWnK8lDXRea0uz3Lxd+0bD4A0rVV8R6/qOgavC9vAmgt4XtbMahI+CNvlXJSIDO5jKAwTqD0r54039rz4j/EXXXv8AR9K8H6RYWEs0UN3Bo2JZUY8h8FVbOA2COD2rg/2ivBWrwa1pOn3E10b2LVpNKupCimGR2hSQSQSK7F0KOfvYP15Aq+DNL03w74S0h571LcwguZPlEcxLMfmYjI//AFV52MhHDR5L8zfXfT5ioQoYuv7WgnGEUtHZO+l9ulz6z+DXxxuPinZ6lo3iGzi03xlp6efKtmjC1vLbcF86PJO1gzKGQnjKkcEgX/iXqMGi+HZbm5uIra3Uu7zTNtSNUjyST+P6gV43+zdpQm+Jjaxaz/bbaPSrtLiYY2oJjGI1GPvAsjH8Caj/AG6dUmuPBng7wvbP5Vzrmty/NnCbI0iQA+2+UH/gArjpUo1vd2v/AEz6GriqlChzy1t+PY0fAH7WPwtsdK1DS7vXpbKW4eApLeaRNNDkEg8owIxnOSp4JxXr6fDqODUdC1lLfQpNCvJWbTtZ0OXz7SQuU8iNCu1trFygd87SpG4c18eaD4X07wxoN5pkmgwsYF2NPLCHe6JwGYEgnB9umcV2H7MnxIvPC6eNfBMltc3+l+HzLr+m2SgST2DPEIpZIS/Cn54x0z82V2tzW0KFCqnGCenzPg82pVbrEVLOTPprUvAuteCrKzE91pmo2d3aebdx3yZ3WwCbg+VLMVyoUoNxIbk4JHKeGj4z0y0F1oOkabfafOZI7BrqKVXR9vlRjb5ihR5aq69Vw2cng17L4NsdSv8ASvFV14v0GcaxBPcSXFuLhRHaSbIhbw2qDGFRIbdFkLlvMD5A3HO5pfgOz8K2VzYaxqD3lxYy7ftGoTmOOVoVEIk8tN0asiHyg249CB046o4BLWL0Pm+aUneOhb0z4+eI/B0jWb+FNF1BrSK2huL2K8lzMyRqpclozhckZPJ55FQa74uufHXjLU9ZvNE8J2BbQtMs2l8TX6xxQyNLeSRpG7xcs2ckbQflHHpQ8JaWsl7dWs91DLBqLXKYWNHinVEgdyjKQQ379+QTxEeOK+bv2vPF9raftBaB4fFlaXVnpsFvPNBfzCO0S4a24eYjkxxrKnyDBJGMjNTKlOjre/bY+gy2n9bqqnUdl1a3t5Hk37W/ifTIfijqd5ZnRbazuZVEdp4Z1GK8swY0VSw+6yK53EBkA5OBjFfQXwE+EXgLxZ8Lri/0y08N+KNWv/A8d5fTTal5lzb37C9Mi+WPmjaP9ygQADCKckkmvkrxp8e9U1Lw+NQa60afU47pof7Lg8ORW1pBa7mVTGMbnZwA7EkYDAEknjltL+IemXuv2GqaNpMOla5beZcboQ32RpVUBWWMnOckkjpn1qIw5ZczgrPdp3sfS4qnTlT9kpyVlomrN9kz9I3+DvhmzQ2tvoWg2kumRWyXl6+v6nbrbyG3hmK7VwpcxyIxOdqiTuRirbfCTw1banYStY2U2q2UTLDPf+O9WM4QuN7IdwZc7tpZOPnAIPSrXiv9of4dfCnwhdeM7m/tdd1DxPfNfaV4b0S/VpbiFLeC3ikuCrFY1MdukrtIvy+aECk5FfKviH9s74i+N9dRtP1dvBum7mFvDogYm2VhyPPcmZs4AwGVemFUCvXhhorZnxMpVO+h9NQpptk5ubVGhh88WAuofi3fBEnLldu0yEhd3y5Izu4KjrU1n4de0a8kGt3em3ksZEiaR8WbyKOMk/63DR/f4BJYEdsd65z4K3PxRuYdMi1vxVd62usXISPQdajinkkdwWEvmhgyDKDktkn5hg9et8TfGeDwBq/2rxK/9p6S18+kXl1pF1K1zC6vvEi8gyxFcs0Um5xt+Vs/Ka9jG9lIfNUtfoavh+a5fWNG0m+1q/ubu+naG0uLP4ragy3ZQFmVIxuIkCAnZuOeSDxgZPw48E6lfNo+1tcntP8AhGtLlaGbx7qsShpZrotgo2RkRrxjAxx1rsPFet+ALF/Ani8eIdFutM8Pa7DqUITWkZY4bqGS3M8UbPkEfaUkKYHAY4DAVvfCLTnis4UlAV4fDHh6Fhjo3kXLn/0MfnVqhd7mftJJH5gatpOoeE/BfiZJtEaGL4e/FR1lujrEzmFJiSsCxMMBd1mW8/IYkjINfop8bNQ8ZDwd8SnudN0+HSX0C/mkuY/El1cMUMchzHEbcKcArwWAO4YPBr5h+PmjQ2viD9trw3cAhby38P8Aiq0O0EhvMiLHPbm5Ix1wa+qL/wAQW/jT9im48UXt2IrbU/h6J7q5Yg7W+yBJOfXerDHckV0VaanSTb2uvyGpPmuutibxv8SfEPwqgbVtbvIdP0h5Fiha81+586XBBdYo/Jbe+0ngEKMcsvWuE1z/AIKFXN7fR2HhTR4NFsSWA1PX7hrq6AbjcsCELkdQGkYetfG3xe+NGs/Fzxtfa/q0xeR9sVlYq58mwthkpDGvT/aZurNknqMefS3rCZSGMszYYJkrx6sew9up+nNeVCrBaXPYWEqJO61PszW/gRoPi7Trjx9f3F18QNd1WPcbvxJq0kNrNJwuxzEGZSu35FX5FAwRjNeQr8KPDnxH8RQ+GNJuP+EH8dQL/wAi7qtsrR6jAPvPp9xExS5def3bBGbGBzmvQ/2Svihd3lpdeEb3XB9mnjbyrGOBlwc/MAyOrBSCO5PHGM17d4g/Zgs/E3gzXLm/gsZb+123+hXMcZH2C6Rg64JZmKMAUcbsMr9MgY1nKDRgsI5X54nwD8Q/hZdaT4ou9P0LSHjmtLOOeedZBK4WJhK80jYU42rll2jbgrjIr3X4Wahp3g6fxTr8SXet3sJs/Gv2Eutv/ZNxbat5d0JQ7hCDDbSsHYKwWR1Ay3PYeKPF00X7ZPhufwstvovihry3tpluT9ot2aeJUlSbBy20zNuC7SQQwbOCK/jb4W6hq3xR1/w1bi61Ka6tNb8O6lfG3WIO0t20sMlzIBsUGTUINhPReM5XNeNKnOjFyqO9n+H/AAx3VIUueLoqyaTa6J7Neh5H+0D8SPFmLHxJrQ0q48ReH/F2o6VPa2/lzWstncRWt9bmPA6MI3IkB3cgg5Brx/x1qMWvfFHXdUgt1tre7SCaMI4cSK0SbZd2BkuMMeOpIPINfQX7Svwza08H/EvVtU8T6Gdbk8TaNqP9gW0/2i7iH2U2zruX5PL/ANJQKRx+5ZeoxXz7puLvS7B2RTJYyvYNlQQEYmeHPPqZx/wHFZVp3gl5HoYOlq5Pc9z/AGK7IQfF65kIIZtAvsdsDzLev0Issf2fD/u18K/skTq3xMkGyJMaHeDcEAZiZLcYz+NfdNn/AMg6DtkV2ZYtDx87b9v8kPJ9xUTnFSEAH69TUTnpX0KPl5yb2Ob1rxFrnhyO7OgWE+qXl1Isf2eDVBpxJWGRlJl7gFuR14rm7L4k+PL/AMVeFFm0XXvDUKapDc3sk/iIX8F3Eq4ktAiuxAdjuBK/whcck13mmv8A6ZcgcZuFXcBnP7h+PboasvrMfhrUdN1SW1N00E0qRRiXyyHeFl3Zx2XeMe/tWMo3izvpSatc9R8eaDqWt6fFDp1rBPJBdbgtwQu5NvIViCOSefpxX5y/HnSp7L9oPx/FeJtmfUIpGDMHYbrO2IAYY4AIwBjHQV9dQ/tF38U1xcReFHePZlxcarluN3QLHj9fSvj34yeIItf+PHxDu18lXTWWgkSGTzArpDEuCfXGMjHB47V4eNinFSXdHtYaScvkc1bxImo2ZeJZY/MjDRycgjcM/wBfzr889fu57zW76WaaSZ2nf55HLMfmPc81+hTMPtMIGScqeBz1618j+LvDT6db6hEbK1jlSeVRtbnaMnnPOfaumnVjSST6hRoSrynZ2se1f8E9/wBpD/hC/EeoeBPGPiW2sPAl3Zz3Vn/ajfJZ36lSnlNgsvmDcpQcEkHqOfv7w/q2leK9NXVvD+p2XiDSwdz3elXKzrHz/HtO5D14YA+1fjrpnw9FrBFqMl7FIVCTLAyZVsjIVjnjI9Oa+kP2HvAum+Jvj9rWi6td6jBHcaLc3OjajZanLZX8FwhimTy5kPznyjJlXDKQjfLxXZGtCcrQZxYjC1KdpTVj7jGqot1oNhvaaXVLGfUBgfLDBDFFl8+jSXESDOO/eqHxE8T6F4G0Z9Y8R6zZaDpACR/bL1yFZyuQiKoLO2ATtUE4GelecfsySeL/ABl4d0XxB4y1rVLwXXgz93cXFwbWTy31i6UFZk2lE8uJHz0GyM8jivkn9q/xFqPxK+JEHh1vHI8deF/C1vssdcWJFnn84hnWZowElmQjyjKqjesSmrc4w96RhCi6jskey/F34/8Awu8a/CPx9ZaJ4zsrvVZ9Ia1htpba4t5J/wB8rBY/MjUMc84znAryn9nVgPg1N0ybmfr/AL8VfNniTwtFom0wXDTgjcd4A47V23hXx3448I/DyTT9M063tdLIe5/tCW33y7WZTldxK4ygwdvrzzXPJQnT917vqdqpThK1tj7U8QS+X+zf4r54bw1fAjJ54foPqevpXhX7FUW+Xxife0Gfwf8A+vXplnq9xqv7HN5fXcpnup/C1y80jKAWYyOM4GB3FedfsRjP/CZN0/eWvH4P/wDXq4x5YNHnYmV03/XQ+rfDOnC31/7UJ5WRl/1DEFEPHK8Z7dK9H0s/M1cNo3FyPYV2+lH5x71jY4oNyOrtf9SeO1SEc1HbcRn/AD3qSvk87/iw9D67KP4UvUbg05O1IeuactfNxSvY91sUd809F+Ue9M6inx4KrUNXkhkwGaVeD6e9InXGaeFDAj2rpWqM0rM+QP22Ax8V+G54ZoJrSS3cERspeGcJE8sb4OcFJbd1z08wjmvh/wAXu03iO/2SrChbrkLz6mvtD9rIzyq9xOxluIPFusQLKVC/uVgtI4lOB1CW/wCOMnrXxZ43hki8WXyQAmSFgoUgZYdxj86/UcEv3MVLsj8qqKLzOoo9f8zHXzA+17l2YA5UEH+XFdNB4LutR08z2GpJNeKRjTFKieQbFyyL1PzbhjvjjuKy5dFgSePUFtLq2hMe42krBmMg67cclD15xjkc1Y0mwHiOaBpLZhFbyHEwZgHJbcRnPUE54PGa63a2h3uF3e9vkLolncajYmeKfEgyVSYJ8wB525H1B9xW94V08+JWRMornA3NChUjcRnp2wafqunf2Ro4ltpDY20L75pQwJYZ7k88nOBnHNdp8Pdd8PeB9FtrrXra6utQvh58Gn26JuaJs7C5bAjVuTkgsQcgVjN+5eG5hOO/L8jndPsZ7K/tDc6fHb2t4ZUiMsKJIwCt86qBnZnA3epGK6bT7cw6g+FyRHKcHP8Azzb0rmbO5ute8ULqt+qrdzzM+xCQkSk4WNc/wqMAfTNdvYjzNTYkYBjlXH1XHf604LTU+fx8fegji9RmWbQbizmVHtZLdMrjuFU/QfNisvwxJ4X1K9Fj/ZcZaJNzu9sAc8Z69f061pXqMmlXAiwZYbHfhhxuCj/PNZPhDwxrU1vPqkWnuLNl8ltRkJVJGP8ABHx8x9h2XJ7VXLCT992RrhFKWHqcm6empnfEbRrZdWsrfSYbe1tthMrwxqpdyeAR24Gaw9J0LyWvvPntyY7WTbE/3mdsKB0yOpOfavQfD9rZ63rNva6jqU1m00gHnNBGwjx0wc/gOnJya7+L9mK41O2W403xNYRadFKtzLLPaySSugB3OxTn5uchmC/3cVlFOrK9P4V959plk6X1VQnG8+9/vPCdPsWYP5aRXt6ykJA0uxce2OD+Y6daezyQsjX0elSNcswjTTpwxjZVJOduRzgdzjPbNfQWh/sg2uozJNB4x0q2u4WLGynsJg80Y+8yMZDuGM5K9M8gVj/EX9m/WtK8/XW1TTUsYzGRFLM8JCLEYyqDBHOR/wB88ZohDklaS36ndjKlGVpwio20a/4JN4EsYLCWC3t5Q1uYLZ1eQYJPlJIxwPdz09K9H8NabbatqFvGsIgbVLiWy1DU5btkaL5g+PLIZY0VcESgDPIOSMVw3hLLanFJEFlIiW2TBwrssKoGB/u5XP07dqs+HPiFF4f0+7tJ1aLVdOluGsL21m8kxrNFskG8fM6AhOCfkGf79eNmLdlFf1qfDYCTeLnPfV/M+8vgP4p8Par4SXw/pviGTXdZsLi6lvVvBsuAwn8uQvgEYD/L64xxXlvxv8SWnxNuLrwzq+nz+HtV8PXTznUrGGW6hiiAZdzu8cZQcMWAyDtwPWpvgZ4r1rwb8PrrWNY8BatJqlnpjvpmo3V01uurW5kjMke2Xl3BHm+YiFWUMS2ck+Z/E3x34XufEvh7WPBZKvrlsZNb0iUBra0uGcs8YZTgt87khRjIB7tXyVWEnLljufc1a6jRXO7d1+h498XTcQXUlnNOvmOf308fWYqCc7gBuJAyG6YYc5rzDwLdyN4psVi+1PLFNtVo4jNIH2lgdqg4GR1PAJGeK9i+JNlL4hhvbmQ2VrG8ohtZbq6ZXucYjGwbWwE2FSSAvykVxvw507xV8M/EVl4k0l4ru588xz22magBFqAEivsVgDvRsBSgGADzzxXuYNqFL33qfPJU1Vbb0Z6d8Cfhdq/jvx5cWznXtCsLK7W7n1+JY7G60zDHajpNkeZnacIGPoK+nvGXjGz+GvgvWfDfiXXbXWrHU1law8TafJG89vM7JmKW1V2McispdGRgpLfdUjFfM3w5+LXhPxD8VfE0F/pV1Y6Xq8Ltp0V5cGd9OnTdOqSMX/epFIZkj55QrlSQAPRPFHinV/FnhbTrqz+FUV9peoWEpsbi4iEhEW9I5dkBUsSPkw78AsdnrWVZTlOzWnc92jOFODUNWfK3xA1CGx0+CCOSU3kURtn86d5Xlw7Hz2BYiFnzuZFON2cdseQ6vLALNEEW2RQFMxcne2fQ9OP8e9em+MPBtza3zx3zX0YDSRTRXCKTbMGaRvnUtwN69xklhg4rhfGsmnzT3UFjAjG2kVoLqN12iJlB8sgD5mBJO4t6jb6e5Q5bI4JrqzPufBkEngZ/ENvrdoNRhvRA+ibJFuVgKKRc7sbNhZguM7u+MZxFF4nmmtV+1I902FVpZXO9WHA5zk8DHPYVTtdQluIfsMc+2W4xCWd9ilM/dc9NuQDz0pkccS3SRvIkccSljL9/seQuOcnAH513rtIlvnsmti9a3dv9oVnlYJnBABbGcZOPz/Kq+lFftUxUE5AVQ3GB15x+v1qnA0UiqNjeaBlucljzmuv8HaZYy6VqDiW5j1NShgMdsJV2AMzue4K7Qc4xjvTk7JsFdvlPWP2VtA07xR8RLeTU9XbSYLNBc2JgZC11INynZu4JVirbG+UhSCORX1VefCbR/hF8ZfhnY21+v2y9v/Mm8q0jhtp9kQTKoo+WTLAE5YjgEYw1fK198bP+Eh8JW8Vj4H8OWF7Ddx3mo+J4rBbdrmVYjCFyuQqtkMyqFBZRhR1pvw88Zar8WP2hPAVz4lvp9VuF16xJn3mJ5BHtwAOdvEKKW64x3rxZ0qtWrz7JdD1MPWjSagld3PsD+0LRr8bby2cmNh8syk58sgd6E1CMDb5i4HcMDXcn4nWepWyNdeGY0aZBK4ttQzwwDY+aJvWo38b+E3ys3habdjAbfBJwcjoYxnr+lYabXP2aGJxair0PuaOCnvhJ9w5PXg8Va8Jsx1aYkNxZXhBX3tpR/WvRj4g8Dalbgf2MVkIK7vscG/OMk5XB4wTWbpFp4UvLyK3sER9QnR4o5X0xIpPmU7j5iSZ5UsOc/eP4S20OWYVHTlGVGSPlrSJD/Z9oH6+SmSf90VbMp2qDkYA6GvXf+En+FNxpkYtfBlpazGNMTpp6MgwoziMycZAPfPJ5qtf+J/hs0sH2fwpDahG3OsWh28kcv+yd02VHfg5q9bXR6n9q1nthpfgeUeZtz9O1ML8jGcdOK9SfxV8PIi7jw7C0agkI+iWwCr2z+9O7HrnPaup8R+CvDfhSxnu9U8MaM9vCkD7tNWwmcmU/IojWbfu24blQAvOa0szmq51UpSjGdCSctttfxPCC37ts+uaiDA4HX6V63OfBVrpiahceCrxNKlmMMF4dJgjjkkVcsisJfmOOTjp7Gsi6ufAs6gw2mpWpH8K2UeAPfMnP5inZsSzick2qEvw/zPMb7JjbBzgcV8yfGy0UfFXxvceUzW/9qyxqxI++R/8AWNfZWqJohDPaTGRSoxDeadtJPqSrkY5NfIfxnsIbH4leMrOW9jkmN42oRmYeSSksKzemNw3KoAPzHGBXZhrps+M4lxksVSpqVNxSfX0MD4PRLP4ukGTmKJpFA4BOQP619+fAS6L/ABR8JDG8LcsCMdMxSA/zFfAHwXlC+LXy+zfCwKkfeO4HH6V98fAAE/FfwkMA7b0SHkDgQyf4dPaubMNmfEYS/Pdn6K/A3/kDaj2/0kf+gCvS/wCKvNfgcMaPqQ9Lkf8AoIr0vua9DAa4aBz4n+NIWiiivSOYKKKKACiiigAooooAKKKKACiiigD4v/4K0lh+yPdbTg/23Zc+nL1+NNpLPDptwC6eUyiPg4xyOD61+zH/AAVkjMn7JcwAz/xPLL/2evxuaQRadFGwHlLg5C9T2NcNbVpHTS7n0p8GvBVz4p+FHhh7EW4dFnQ+ZIVL4nccDGD+Fd5H8EfFh2hIrQnuDPz/ACruv+CfPwyX4mfDy3OpXs0Hh7RbRh9ksrgxSXV1cTzFWd15VURCdo6krnIHPrPxp+Cvh/4NeBL/AMSn4jeKLG4jtTa6bpsl4jNqF+dxQbsA8j7yqAAqE5658ieHqScprbU/QcHndbDqGFUlfSys3vstD5x/4UF41kK7IdKYsCQG1SNCcexxVf8A4Z78d3BkEVvpDNG211GsQZQ4BwRn0IqNviJ4ito1d9ZumGCxeWTzCB9TXRa3e/FTwv4SsPEeppqOiaNfzeRbXF0qRSztt3Z8vG8KVyQzAA44zXA4S6M+xeIx8HFSnFX2vf8AzOe/4UF4685ovsujtMiAvGmswb1U5wSAfatfw/8AALUhLIfEN0lt5LxEWOnTxSSyhmGcyMwRRsyeCTkYwK0vhXr3jP4leN7Tw7a6pFHeXMc0rXdynISOMu24hT2XH4ivefDPw3134jfDrT/FWmavbaJc32nq9rbz2EN3HIwdgZTuX5S4AwAOOvOa3o0JzZ5ePzXGYT93VnFXttfr/wAMz5wvPgF4jnkvH09LGSHzmMCy6hAh8vnAbL9cYH9a6X4G/Bfxh4a+NHhPVNR0+0Syt5Z90kOoQSkFraZF4ViT8zDpX0RoHwB8R3vgKW88Q+KXsNckVpybCxtlgtlHzeX0XexAOWJwM9Divnr9n74o+J9a+N3hbT5PEF1daZci8Z4JYohny7S4dDkJngopGPStnRlTnFye5z0czxmNoVY05JqKd9Ht5M+mPgz8EfE2n6HqKzrZKZXtulxnGyNsjgf7QxXpUPwY1WUjzL+0hXZnje53enQcfjXz58D/AIjeK/EenXkupeJdTuvkgKhp9oUlTk/KB7V6LLq95LIBLe3MuR1eVmP6mrvHov6+41lhM0cnerFeiv08zpfFvgDUPBPh3UdWh1XTrx7e2lY2zxlCylSGbcZAAFUljkfw18yfFv4u6f8ACrRLiw1UWk/2yGSOaX7Ustyx8llSRjGxmjPzbcqGHzDdkDA9s8VXktl4O8VXcDBbi30HUZ4nforpaSspPtkCvh0aV42/aW0uz8XQPY6lM8v9mo2rX62zW8kccO6KACMReUN+5Sz7jtbd8xGeaqoqSqPRI/PuII1MPVi8RU5nbeyXV6Hn3jDwpqQ1fT2n0hNG0y5t4LiDU7eykjhltZ1BgeJHYlUfbnYSGJyxAzXf+CLK61uWHSJr1rqykubWO4v7iBExbr8izMOVj+UJk5IJQZbJrW8S+CfhJp9jq09nqXiq4RXd01C3mWaOaeMLvSPKBGKv8pbeFODjJBFcPb+N4dN8K6hoF74c0/VBeQqEuL3IECkFiRGBkNuZGBDdUJ/ixU06zrtpJ6dz4qOOpyi5ydknY+tPhJB4bufgsb23vrDxJ4c8LRzrLe3Qjjka+ivBLFuRGJIdTKmc8rtAOTmoNa0CPxRqIXQphbaZZpcG8mu7c3AnRpIprZppNp8xYVZgFcjAIAORXiPwCtPCVxpg8L+IpbxY9W0+4vQ1vLCyNPEFZWjYkiNiPl27Tk4Dba9I+JXizwzp/hO4uLS28TWcCiazd7p7KG3iWSAK1uiRuxOdkRHB2dR1ArGrNRTjHRnuLM6FKPPdNpaevoL4w+JXhKxstM0TSxb6je3hFjNqUuLOOCIuNzu6sQQSF+6RweQO/DfDtLDw9eMfLik8O6ZcCWZ4YpLddQuXkzveBpGclQwSNTldqlgo3EnktE8TPdzKg/tC8tbeJLPT4tPgmm+yR7CGQSKV7l2JI+bIP8Ir1mH4eQW0tnpd1qs9mNIszc3dxPaf6wyFWCj5tqsEBTOWOZAe1ePW5r++9WfC4mrUxVZzqPXuM8b+ItM8MXGpvbyNfNcXJuJbhoneO1dlIfzJYwVyVCIqgZCr6mtT4a61c+EkQT3s+sTazK9xHNpMjo0VupQFsSBdwD4XaPm+bocE1k+FvFc2neLtJ0OysZrCy1ch1e8tZokgiQ4MqyMR5rE7F2sCvA+tM8eePLbVPiNaWun6zql74r0ExRpqNtco0IyxkNsu0gBweHU/wg8cZrh5ZSfOr2Wtzlg1Vnzvp2PpX4R6rp+t+ErdrC7udQkt3KXF1LcEyuSzEBwc4JA7HbxxXkf7bOk6jc+BPDV892w0hNQkiltQAJVuWSQwyF+NyiJJF29ixPOa5fXPij4y+Gl5cazodpZS3mv2IGpJZ2qAR3G3e0wSMKN5U8Nw5OQQSBXN/HP9oa98d+DNJ0TWdPvtNuVuFvwbmwjgeRljePa0Yk3qCspILKvrg9a+4wWZ0q9CNOd3LZ/8HU+kp1oVqMnKSVul9WfM3ws1G3v9eJaJEEETNhskseFOCCCOpPPpiuj8J6STctNIzCWGFo2CCMhPNi6AthT2PTggZ6VyngXwxc6C95e3cISRgsMCPIACXbaD7jI69q7vX/h7r9/bJpZ8mHWSH81I/NdJF3FUaAKnzDaA25RjFLE8qbUepplkY1XabtG+563p/iiTxh4j1a4tdVg1C3l0ppdST7Gse4somlhkbJdZFaNzHtc/6vHAYVW8QeHdSuNFg1zw40dzq0Plpf2N8ifOQxKTI0jcgIoBQqehHpXi3h/wo3gTVdFuV8QCJxIqSvpN55U8S7gko5IeJiDyHUA5zyK+hdB8YTf8IsniaSZH0y3u1tn1COaKSOOTlo45pVj8mV2UbyFOAeMEnFfN1KU4T54o7cbhYUqtqUlK3UitNQj0zwx4tvNL0O3ur9mbVYrgSskl7GYE8y3j5DtGhWV9hJJUKgAVKr+H9IsdN8N3+tw3b395oedQv9FTRraGJsosixSTRyAKZEO0Pl87uF3ZFYGpeLbGXQPFlvYQ3mpX2q2t7HbG3gCi2dlbDScjy1bchzHkDPuaZ4NvNTl0nStRtdLNlY2W1tPtyqWa/bCV3SyeY6vMoCyRqWJI3qRgZJ6GpKnzztucNRtK8tj2uz8eW1v4U0N9O1OO1vFE1pJpciSqq+fKXXftEkjOirKAhzuGD6CuQ8d/FWzu9CtdUGhanfm/llsZF8P2pdd6RhmlcMsYUbGO4MRIONyd6x9Ul1j4jajdWeiq2tapfM1rEL+6DoksUcZe3Z45iyv5jYCMAgTkyYbFcx4z8KJput3P2GKWSx1KSGK38P2tyEN3K8ARXY4MUgR1Xc4yWUrk4FPDYqWHnzyevY46iqSk5xjf8jJ8I+AZdJ8IaXdardxw/wBoys50/VJg7MythWS3UI6o+xvvHBzwcZrvPiXqGneFfhFPqU+pzeHLOxvILmOHws0Nrqux5mRvJBRlQbJNxBk6xr0OCMLwp8NfF2leIYdW8T2E+ir5m9LiN4b1HeP+AFXK4BGOWAAAyRXG/teanHe+DLe0m+zaxeSatFdLqxuPMnjADr5bbGZC2MArltuBg5zV4KM8RjOZvzNI052hzdGfMupXi6hcXV3511eNcO8v2m9x50wZid8h3HLnIJ5POaz9Jk23YAU4Y45NdDpuhpqWl2SwySTzNCB5UaM5z1wNoJH41Yi8DavA8cw0i6jTrmdREPxMhWvvk1Y9C1lYsRRrLs3AAdPmHWsX4fXkd59rt9qR6rZwOr7ePtcAzkt6yRk9e6E5+7XWwaBeRx5uJ9PtRnpLqELHnPZGY/pXnGtwz/D/AOIUV6ksNzC0n2lJbZmaOSJsiRckA9N6nisZpvVblQ7M/TL9kfxnb+Lvgr8PJ4FzPBE+h3CnjZLawyEn3zEiN9Wr6GWXLJjBU96/Nf8AYI8d6ppHxgtPAn2kyaDG2rahBGR96V7Py9/HfYgx25av0gt5MxpXHhaKoyml1d/vPRzHGPFOF18MUvuNPfwOajkbCHmoll3L1pZW/cGvSS1PBk9NTGvmG41SuCLfT7qVAAYiGwOpzk/0qv4q1qy8P6PqOq6jcraafYwm4uJ36Ig6nHf8OTXA+A/ixP461U6HqXg/WvB+pfZFvHg12SGLzkYt5ZgjZlllUoGYsqEIRhj3rplOMWkzwuWUmzl/+CilsbT4P+E9JM4jibxvNaky5VSRYOoc45/jFfAXwh+MfxE+FV/rFp8P/FF74Zvp42mlj09kAuWgBJU7lO7C+YQvA46ZNfdP/BT7U4z8FPh/drvYHXbS+YuCrNI2nnzMg4Of3a/n718Z+MtAu/gl4j0DxfBp1pdRXNnH9vswd0FxBd23mRyKf4VngkZTj7skUwGMCuGpPll5s+mw6UaaSPav2OfCFx8UD4sbxzZvPftqKyXl3f8AlQvsvonlklbeyFmdfnXrntgVLrN/4e8K638P9ObwbIL3wjpzaP4mW/DxW+q3EF26MR1ynyMGkX7xfb/BVjwFc+INC8QHUfhvZt4h8P65o1heafc37PIkX2RzFDDO6Oiie2inaEq5wxtgejg11Xib4HeLfGF0dYkvbGzurmOJp7ea7llDzIirJKq5k2CR13lS5yxZsnNePiKVStCfs43b/Q9KriI1MP7KXROx5PealHFoeuSWunxwmb97bRhzmJPMLYX++oXKndyAM1yNvOSFYtucjd1616P8Q/hHr3hjweZhpM2q6sZ4ZZGsNzvHGpbeTGp+YEADOM47V5XZyo0MMiuW2qACOx75r5+WEnRceeNj1+HIRp0Jy+038zVvHH2JsnqeM17P+zB8UdT8EWGvaPYeD9T8VxX93HqU50aze4nQQxGNUYKpCp827cec9K8C13Uhp+nu2csSAAexNexfsh6Dp3jDR/ihqGswrL/ZuhT/ANnTRS3ME1lqAHmQSLJGPLG4K64dgTtxgqxrsoKUbs9iriIUa0ZyjzJPbWxnW3hbxRd+MNOa+8HeJ3t1la8ufJ0idSCCZCAXQDqFX88VT8aa9/wj/wARp7R5YJQIFS4hdsBbmPiUq2ASobMfpmI+td/4cuPiFFYWk83i7xHExCyNFJfmWKIBI5WbHzYUCVBjrudVHJArT+GUd7rGlzWtxDDPJplwbZ0utGsbuTLs0rHdPAxJLGQnnGc10SxcKlP2djqzziipm1B4SrBRi+1+i0R57rHiaw1Tw1FBFtt3hZppFEm75mPzHP1B/nXn8er6cr7XureIFdobzQP619jado0mlzG4tobexnxsaW18K6ZG7A+rLAM881em1zxUcRQatKFkYA7tDsVBHpxFivPeDhOTkrnk4XPKlKjGlUSk1/S6Hz98Jr2zn03X5Lq8s5IPsRWW5knUxHJAHmv0YE4B5yd2DnNcusVh8OdB1PSdStlxcPPJ4b1Bb4RoIN6GEuFk+dosFQsqggSOQCMGvXvgf8QYfGXxBu9U8Z2Gn6xabWsWtv7JtPIRPMxE8qbFSQIfnLsCwC8ZwBX1Hpfgvwxq/iW80ux8EeFisSSSDVV0WxezuPLdUwjojMSd2RlRkK3pXbh5VaMWoRclcxzanSxkl7aVm1tvufl54h8ZxXF1bWkE9vJp6Xu55xIGW3iZgx4B5CkuBjstep+I9W1nwTrK+M9C1OYSSaTcGCewMTQeU7bfLkV/leIxlm28lmjzgAHH3PeW3hTTUuR/wiHh25uotSuNLWxttH0xLiZ4ADNLGsoTfEuQC2c57Vv/APCLaVafDuz8WN4Y0iw06+tbaaCAaFa/bIftLpHE3lmPYWVpkYjcRweTXofWa3Koxg9PQ4cvoYXL21Td1LR6733fkfBuvaD8UPilNo2qeItKtvDds91bmPVvE+pwxXF5LHF8hhQohYBWYBVU8Mq5OAa4nUdN1DQZ5bXy2gmgJjMdxDtxycjaeldX4q1PU9T8ZeJ9L1u68+70/UrzTWkVQNrRybCc4ycOpwWycYGTivU7i78O+JfDuh3OtQxTT3dnEUdlIlZgoVsMOSN4YY9q8ypUeJdpaOPc9qtL6jJTppckuxQ+AXxA8MaJ8N7vS78zafqsV/Jd319Jbbbd1fAi3SKzYCKAuWCgA59TXJftwaGbvwT4A1a1iMmo2+tziORWBXyjFC7H0PIQ5B6e1a/iG60DTPDeraFpvl2v2m0lIi+YsSylQ3PJwSK8lv7yXxj4n0HRLi6uLiw0azdLa3eZnjiIHRVJIHAUcAdAO1bKXsZJrV2OzBqpmkZQk7RWv3EJ1K61C/tzGZpLyAhFsFgUiU54IkJwoORyemK9H+GvwnPgrTPGHj2fUE1PxJqUa2E1vCmLG3gkmjkbDZ3yMDCBn5QQehzXGeK5LTwRaWsskKTSTZcI/wA2cYxx3GfX2HSvcP2e9M1Txn8MtaecNG+oyL5cjrxhSTx65Jzn6e1Tg6ihFyZyY+Eq01TS0N/4efFnxdNfS28+q6tHb38yy3My6NaOk2X3fO0il2BJySXz6Yr6qsPDOreI/Dck1rqNuy3EgEtvexGOOViWYtvXc8Zy7nneuSenWvinVvgh8QNF1H+0dDOlXF9G24S37Tzk+p+eUjPtjA7Cvafhf+1P4z+Hmpafofxb8N6JpukTSmOy8RaM8oEcrAqvnQtuG35iCVcEEghW5r0I11NWUrHnTwLprWN15Hpvh+WxSaa8dDaWulzzy65b3MW25sPKt2LFgOzxozg87sjDHJFfn5rfiLS/H+geMfidrUz6ZqPirxZd21pIluZ7i0sYbfzmjjyygb3ubZGbPAj44yD9e/HLWUtjqGq6TdRxHUNOuNEu2gfektrPGyYYAjcqlg6H+Hkd6+AfiH4k07QfhP8AD3wxLcxQ3VpHf6leQFgGNzc3TKMjrgQ28HJxnNcU8R9Zg6cVqv1PosiwMMHi41ZS5Y73bStZX6+Zz9lrL6dqVtNaWOk3l7/qrc6xbJNCHfGH2udhK/7YZR3FV9O+HkWt+MPEWs6BcXUui6Pora/NLc2yo8kQkiiuAQmEQq0rgEcZjAHWsXRfiLbaHeC4cafqKFGje11CIzRyKwwTgcq2OjKQR2rsYfH+n6L8I/iHp3hy3ltk1f7Lby3UuJJTYMyvJb+ZyQonjQjGCwY56VWGU6cuSSaTPXz2pRxSlVpNSktdGn96ucj4l+Is+u6lJf3szSusMdvBHI+5YbeJQkUYJ6KqgAD6nqaueEdB8WeOLxJ9B0bU9SjBGZrO2YovPXfwv419D/su/sWwXulWXjP4j23nfbUW403w+/aMjKTXH+8MFY/Qgt1xX2no2l6bpKRRQWkMMMeAiRoFVR7AV2zxvsnyR18z4qjlaqr2lTS/RB+yd4H8ReH/AALo2r+JLS9F1o0FzdmK7ujczSylCIwB2POdoPHGeenz3+0amn6l4H1bSP7Wt4PEyOfEMmkSxKWkicLuZCQG3AFXDId2AwOcV+gPhfW7e78PtHFCYV2BeB90f55r89f+Cjnwrj0TT08caVcpFiTaUjxhXB+ZRjkAgn24A71UMV70b63MquXrlly6WOD+FEmk/EH9hL4yWksNlZeMfAvmTw6vHYxNdXGnXa7mtpZSN7qZBKNxJKlY8H5RX6MfDKyNpJqsTDm3s9Gtcn1TToz/AOz/AK1+OnwX8daho3ws+ONnbXQtrDXfD0MNxGYQ4ldZxsAP8Jw0vNffNj8e/iD4dv8AxE7avZWh+1KJvtWjRPtMGnWnmdxjYDzx0xXdLFRoq8k/6seJ9VlV0i195zn7T+ipN+2ifCpEkS/FLwFa6JFLGmVW5jvlO5h/FhLX8NwrgdS+Lklr/wAEtPCujmXGoT+JH8MXEZJDeTDcS3hQ5/2ViBHocVX8ffGDxH8Rv2jfgD40sL2x8UXltql3o9rc6bpu2JZ/3bCPZuAZx54bBI9a+a/izr3iHwuda+G+pxSWNhYeML/VzZSweXJHcyRLGQeemwLhe2c55rpjVVbDycb9/wBBU6PJXhCRzj+IGtYdzSZdiWZmGQSeT9en6V7x8Df2btc+JlpBrPiCa50bQbjEkUKrtubxP7wJ+4h9TyR0GOazPgn8EPD+p+FLfxt4xuNake5d30rS9EsluGVIfvSyh1KsrFcKpwGJA5zivsn4Z+LJvFFju+2yXPUKbnS/7Ouk4Hyywg7VbBH3QowRxXx1auorlj3sz9GoYOS9+a6XSPYf2c/gn4X+HOnRm20ZFLoAjMASfdieT9K9M+LWoQ+HfBeo3oxBDbxeYwRcbVHBwPoePcV8p6x+0TqXw1mTzvEdtoljDJ8sqaQ19Ps3KhLBSSV3MBwnevbpPiFY/tC/BzxHFp13ZXWoR2mRdWG8KxDDKvG4Dxt1yrAEdsitqdWLptR3/rqcOJw1SNaM5fDpfyvpsfmjq/xbvbn446d44sbnbeWOrW1xMGXekhhZdjsP4wYxz/Fxwcivd3+J+teOPGHjmKHUrG71GG+sr+CTwncTG0vo4biVJUKSbXMavcxPhsj93nOADXxt4YhefxRe2e0tLaTTW00Z65jc7SB344/A1614DsIfH/xftrC5mFvLqsWLPY3ks2oxqJLcRkjbu3xj5WKh/ubgWBq69V1L035M8etSWGgqj7tH1L8YrPw6/wAIHs9OtYJNY17SZ/8AibSRLEtslrLBNDECF4GzdIV52PDKOoxXxuLGx0KwudOS4bUNQvp4Dc/ZonWC1FsJVxukCl3d5weFwqr94luP0Ktvh/J4u0L/AIRQ6FaeGtD1Wy1C0gl1Av8AbILorIpjR3mYXRleSWcp95FaQFjivzfvfFE3g0XmpanapLqcswjFtNwqz7QZGAHUAk4I4PFc9udpRXkTg66abPavhFrcnw4vn1j7JFeXTQeRDbSS+Xz58Eh3sATtIhxwP4uor33wr+0b458UIF07wjpyWkACmdoZnhBOfvSmUY577T7187fB/wCHHjf4lJFqF2BYaXId2PKC5Htnk/jX3L8FfhPHpVpDZTSo8GfmO0fkOK7qFanQ92GrNMTgqmJbq1LL/Ii0Pxh4mvnDajpOlwWyr5k09rNKxRccYHIPPfcBW1ZeKtM1bUrzTrW8STUbLDXFoQVkjU8B8EDcueNy5GeM13nxCs20HwsdGtDBBY3UZDvtCMAGBJyO3NfHHxo8Vab8JYdP8S6bp39qXmlXir9v069aO6ti38DISVlhkGUZGGGyMMjBTXrQxN9JHz9bL1o6fU+mfDSiddXfblo75MtzkjyOBnpwckf75qfxFbIbG2DplfNLAe+xh/ImuNtfH2r2mi6HqPhfQB4l0nXrtZ7xFYpMtq9kssMqcjkErkH+8Rx1ouviyL25XT7zRodO1G3U3DadfXE1pcqmCN3lyR5ZOvzJuXjrXHUzKjh3JVW1bsm9H3smdEMrq1KcJwtqnpdJ3Tts2QTaNtvDtGxCmCAO3p/Ovm/446fDp/x78brDEIY7m6trsqg2qXksbZmbA7lsknuSa+oJfE32aCa4vtEFjDApaWe5upI44gOpZmjAUDuTgD1r5A+MfxAtfFnx78WT6XHDfWsEdihu7G4Se3kdLWKNlSRfvspUgjpkGvNr42hiqfLSbve+zX5pHRSwtShO9RL70/yZlXS7riCMOYg3yb+4ycZ/DmvkLxr4rTxTquq3ltplvptzd3UkiWNi8kkKDP8ADkseTliCf4ugGBX0T40+I9locq2xVTdtHvEYYAoD0Zj29h3rhfC2k3PxO8VWmmWmixavIcwg3biO3gQ4yC5KrEnTJJBPqTXp4bDc8VKRz/Wp0JyjDZnA6J4ks30S2gl0xW1OCFbe7SUr8wTIU4J4ypAPHUHpXrf7JXj6DTfj74emjksNMt9VabRG1O++WHT1cfPMvzqu4W7zoCxwMnHOK+l/iZ+zR4G+G9p4K1DTvBekapY310dH1Kw1GS5ndJgqkyQMkmQv7w4UA9FwDk153+1N+y/onwq0m38X+AxJc6Tpd5DPd6PJIZjboSRJGhOd0TJJ3wfmPHNb/VeSXtIjr4x1aapyXzK/7XHjnxR4R+DnhPw5axy2dp4l0O2sLwWru4s9MtZs2saYz8kwdcsxyWR0JbFfKvhfUrPwu93aXkPnWUsRJlKYw2d3zccg5OD2xiualkuvBmv61of2y7TT47owPDHIf30aMWiVh0I3bW9jyOau6pObrTY4Q26S4QJhQThmYqBj6Y/OsMT71odGdWVRnUqSslaMW7vbToZnivxtHrKTRQWgEb/KJWxvVBjoAOhGOtes/CiaLxLoVmbiZHtSj6dLaHP3VA2knsdp/Sl8Oadp2r6clhpotbiKORI7qdoDmVOgaMAZY4H3Tzz7VgaR4E1pfF3iDS/DFzAmix2kmpXF/ImVtbYHazJ6OT8qjvkdMEjlbhWh7OC5WtdT0YRnRarTfMnul+B9F3SRWH7HOow5VIo/DckSbmB/5ecKM+vOPrXBfsRjEPjM8/6+2A/AP/jXX65AD+xRf2W0vNFpEQWZ2xtEV584I6EkquD1GPeuL/YplEen+MDnn7Ra5/FX/wAK9Sn/AA97nymN3lpY+vNKcCcV2ujvuP4V59os2+4x1ru9EbkZ9qyPIjJnZ2vMR+lSjFQ2x/dHntUoOBxXyOdv99H0Psso/gy9RD1pUOKYW+alVuv4V8xzW1R7w/rz/SpU+6KhOQ3FKCVA7VdryF0LJ+tTREEE+1Uw3PWrMLAocHsa6YNPTqRay0Pjn9qq3juLXVpmiC3Nt461C2Dg4Hkva7lGOmSyMc4zXyZqdoLnxNqEilI3AV2JIUHjsMV9Z/tdXU+n399aRlfsupeI7rUZYygJ3wwIiMGxkf8AHzJnsT9K+MfGupDTPGDxDHzwRZXd6qDX6fhV+5il2Pyy/Nmc/JP8zo59NS4s5lWRZpXJVCCSytz83pgYB/nVuXRI7AtshWTaqfZol5aJQg3HHbcxZv8AgXOa5mw1qXUEMCQPIQo3bj1APP4e1eo+HDFr1pc6oUkhhMj/ADSkISq9SPQDp+FOrNxR14mc4pSS0Ocs7tdOsVa2u4p9VvHWCGCR9sdsxIHmzBuCF4IB4yATwMG98RdEIvtdittMsHm1WeO5XVLpHe5RUOcQsGCqHOdwwc7sDAxWrb/BvxP8TLueDwf4e1TUUtdiy3MdlLJDufna77cA7Mtj6etdTq37P3xf0Xw0RrPgvWRpWmE7Lx4ozDCvQ4kB3bD8vDcDbwKwhCXMpLYwoUpSkprRdUcboHgKbTrXTb2eeK5lQrM4SQssQyOFxxnGOT71q6RELjUfLORuVgWx6g1d8JaXe6boGpR3VvNFtEeDKm3guOnYjnHFQaIjJq0xzhjubJPTGf8ACuymmr3PGzanyTgn1ucnpEcer2E4wCJLRGlHUnKiq94L63t4SkzXy2iEpBdO4jVFGQgUngfTHeq3hVPPBt1dwskGwMo6jAx+Fbnijw1cajYy2eltHHMsJ2Rk7emN2Dnrjp+VRUaulIvLKsabnTe1zyjU/HFpIY5IbeaRJTueLPlug6gBsH6fTNdF8MviF4jaCezkI1HS4oGCxXO4BpOsUDOGDMhYAkZ4Az2zXm06yxvNGNw2EryCDwcdO30r1j4NLd6h5bJMD9jARYHO0Dn7ygDknvnritIwjSi+U+rowUVaGlybW/GnxE0G3nuZIk0qB2Dww6R+6giO0jOMls4IJOcnGCeTXm0niLVvE2uRfb5nnyW3KSxDYUnLEkk889a+pPEunXmoaLeSTSrBZrCFUuSGzjkqMYIJzzntXy7a2slh4i2MWKiK4YK3f9y+DRTm5tqXQ3qRajfufQ/wth+1aTZO6OVMkjbFypbbuwvHr0+ldH4H0eLU7nUb+/tr6CUTTW0t5b2sbWkxZonAmzIoUeWJUB2fN8ozkDL9DtU0y0sNHbS7Gx+z6WhEVu8yTSXYVXO8uXJLFzuB2gEYGARXc6Ra6dP4LutSe/ng1JDPbwQ/J5SljEY5PMzkIpRg6MPvmNkIKtXgYvEQmm0/I+by1cuIlJq/U90+I3xi8LeBntvsfgu41iSJokg1PxDLNB5FzDG0eyVCrTHy42yqJkFXI96+ZPjs00Xie81SCLfaalCmpWaLcxyL82d4hZAoKby4UbQwUYbkEnprXU5PjX8SbzwvfajZ6NN4kne+t9TC+WsMkmJZSCp5BjWVQp24yOSBg737RHhXwhc6VpreA1RdD8PW8ltdy/aJrvyVEjncZnZt+TwSpYAkKdpxXzySg02tbn0NdTxUJS6Lp/XkfOtx4hOsWF39kmMrabbJbrFLkl0G0ZUtkcnc2DjBY8Uy91jWtGudV0PShbtFD9nuhMtzlgHCuyxqQV2bs7gP4kXg4wcfTxHpV3qc4ElxHPGPtFuz4VFDYDNnnkjtT9AvbmafSGtJFthbTGF7U7pRPIVXzHcIAcSBCAq5PfOTmvThTjq7Hi04XlZrY2rtNL8T3Zsb3Sl8LeKnixYTQBtPLXLEEJdGY7DCVOVkQBhuHJHFdB4d+P8A4s8PTRaTr0TLc+G1Fu8c8uFBETpbjauMopKHAO1hGOnJF3WPBXi/4g/D69l1DVLRPDyzxEz3GjXMZiugi5dQsPmSSKg2NIp4XOflzXzhceLtSfU/+JreG/vI5fl1G5UvcMoQJsLt8xTCrgHpjtXdSpxqxs+h6kG6cVa59lfEWXwp4g8KaVrXhnQ9V1i5uglnazXAlsJtTu8uXDpgxynPysGO3HZyQR8Z+JdIk03XNYkmsm0yGSbMVqw+WPcxOzJwMKDjOOw4FfaP7E3xp8ER+FbbwHrszafq2Xmjv5HjthJJIPmG4OGdlLthhlsNnA25rh/2kPhd4b13xIYvAzXWsXRjnuZ7K3iMkUEKkDeHJLOrkkox6hRzk1jQm6FV0pLTv5HoygqtNSTPjh9PlgFvdvHKtsX2mRF4wDggHpn61NfXUeo3Ae3DCKMBEEm0MR6nH613N1O/h/S9Q0vWP7R8sFLQQSRR7bXa+7DRvh1YAkjBB59K47T9EabU47NY2aWSVI1EgCt8zYB54B5HX1r3IzUtWcbVnr0I7xLe4W2a1/dxiBftGW34m5yeQMZwCAOK6PwhqUmirLDa2A1i4aXDwshntijoYkLRjo+6T5XzgHAGc4rqx8F/iN8QZrm/bRbrTtOgi8uO+15k060EaOyrGs0gSNiDuwAPWvob9iTw549+G/iOfw1AfCunaxrts2rwabq5W+XWbeFlRYTJGxSOMsWIkVicxOdrFMVjVqxUG09ug6SVWdrnkC/CfX/iHo41nTtAi0LwxatFpLagLpHhsZIFXz5L0AB0LbvMLMoGRhc5Fdf8HPhdqnw/+K3gnUtWhSS3v/ENvb2b3/mW98mxslhbE5wVIX5wQM+vNe5Tfs8+ONZfUk+H2qa3qnhfW9Wiv7zV7l1azmvLeXdE6byZCsEoIa4QMjhFUbgpaltv2XfF/hTx54XvtW1Jrq6k1OO9/wCEj03UJLiaCTcGmiuEmRj8/O2UttPzLuGQK8tYlOybt5HrQwrjUjJK5tW+Ps9sckDykwpPTCjim3EwVsH/AD0r0mDW/AmqxR40O8si6BgI7SFlGFyfuyDsPQ0GH4W3S7ne6hUjOXspunp8jGufltsfskMzmkuehLTskzzqxuh9oi54JIx+Fa/w6nH/AAnOhqOSbgKPfKtXWppXwrbH2bXxa3AGVkeK5RV4PXdHj86b4e8I+FLDxBb3OkeKre+1GAq9jaC8iYTOMgh1ZQRwTjBzkelLVMVbM4TjK9OUbq2qZ8w6IQ+j2We8K/yqzNOF29s46V6xY/CHwL5SxjxmLeyj2CMpqNpLMyFRnKgYGOhyOo78Uk3wk+HaSIG8Xamy+YFc/wBp2CkL3Yfu8HHpW0VJq9vyO9Z7ho6NS+5nj5mDAjIA9DWktxd38U13Mz3CxBIXuJMsR8u1ELdcBUAA7BQO1egr8JfBj3siL4sU2aysqzHXbDzNnZivl9Tycf4VZbwD4csrG40+38Ws1g8wMlsdZsCXxgiQ/u8A8HH/ANeqje/vJk1c7wsrWi7+j/yPNUWbUru1sYiztLKsUKZJVZJCF4HbJxnHXA9K+pvg5+zB4c8R+ENXu/Fmn3D3Vzqt3bWZS+kgltra2kaAMrRkKzPIkjEkEEbewrzCy+H/AIM0HVra/wBO8XakLmzniuraeS909sSo4dSU244IHXg10ngzxtrPw8uIYNL8dajrOj20c+zTdZmtJ7RpZCWPEaxycMWIxJgE9MV1UXBfFE+UznMKmKpqGDbjbXZps6S4/ZH8P6fpPiqd9U1LUJlhnl0oMQot1WPMaS7QPNkZ/lB6EY+XOTX5P/Hm/uD8W/EWJHgNxFaRzI3ynb9nhOxvoQOD/dr9Z7D9oe4mttQj8QWlrA8Uf2u0m0pv3czRjJRg0rFJG6KPmBIr8nP2iIGk+OPjJUtZkWO6HlI3zOYQieW7EDqybWJ6fNXfT5HJuCPg8XicVVpcmJbeqtf0MH4VXP2fxfatnakjeW2O+en4ZxX6Ffs/x7vin4TLYb96WyBt5EMhB/MZr88Phipm8a6bCrFfOlXO08YUhyPf7tfoX+z5ceZ8VPBr5+/NsIHU5STrXl5js/Qxwe5+ivwP/wCQNqX/AF9D/wBBFel9681+B/Gi6gP+nn/2UV6V3r0cB/u0DkxP8aQtFFFeicwUUUUAFFFFABRRRQAUUUUAFFFFAHxp/wAFYBn9kyb5tv8AxO7LB/77r8XDcf6IiblG0sVb+lftB/wVmO39km46j/id2X0/j61+K4lfySykMx6lhwP8K4625vTP1f8A+CbelP4S+Ac/i/Uby2tND1KxRVgD5ffbXF0ZJ354+VwoUfMducdM+/avL8PP2k9In8J3MkurWixpqDTRwPC1vh9mY5HUbJeT0GdpPrX5rfBrxUvhf4aeC1TTLDUJIYprxTdxElJnuJOcqQegXHNeqal+0NreqzB7rTbFpOm9fMUj8dxrzninBuFlbU+zo5HjKyhiYbtKzTStZaGH8QPh0/gDx/PoGrQahd6baXYE7adaySS/Zi5ICl1VWk8vGT93JODXqf7UHxx0H4oeA/Cfh3wpp2rS29rN9tuZL/T5oJLXZF5ccODkM2GYkgsuAME544e4/aB1y7vLm7lggN5ccy3CzzCSU9PmcNk8AY9OlSp+0PrMThxZEv1JbUZxzjHHPpXBzuKlGNtT66WHxtWdKrVp3lDzSTdt9jzKz1vWbOcS2x1C2uGiNuZIoZIXkQ9ULAA7T0PPI4PFfXfw/wD2kPBPw6+FHgbQLvW7i+1ayiUXsemWE0yRje7tAZCgUHBCgjI46jivDbv4+6jqNs1tc2l00TnMqJq0qhz1ABAyBx0zUsPx3vY33i3vx2x/bk/Hb074HanRrTpbWf3izHB18yUVVoWS10a1/A5/45fF7X/jN4jj1LX45RpsAMmlaPGp+z2MbnA3Kud0mF+Zm5yccDiof2brlo/jt4YZEcbYNSIBQj/lwuMDmuui/aV1iyYCHTcqrfdbUJefqcc967X4PftHah4y+I+jaNdaDax7xc3CzreSuEMNtLMPlZec7AucjAJpc8qlVOT6mzeIwuClShhlGNmt123NX9n6wurPw9eST2tzApWFQZIHQN8mTjI569q9nsfCuuamyNbaPqEqMPvm2ZF/NsVF8OPj/wCIvE/ha7vprHTbJ1uEjQQeY2Q0e48u5PHSt9/il4ik241BoR38tV/qDWyVnvoS6+Z1ruNOMX5tvp5DfEPgnV9C8Maxe6hp8TWn2OS3khMiSFxKvlEFcEEfPyD6Gviz4k6fN4U8YeLPBWi+IvDmhaI8zAwaVtZ3uADFIixW4YwxhPlJYbs/NjjI+tvFfizWLrwf4puZtQuLh4NEv54455iELpbuy5HQcgV8Jac1nF4gt9Vi0ayv9TSaN0kOoeerSsy5mSFUUgAsrBSzA9M4Nc9dKR+XcTQrqpGOJacmuidj1HTPCOk+D7Oz/tHU7TTpUliW1uzDFFmRAFJJZldj8pGAFweep5yfE/wO8GWepRS6z9qnhMU88trZTBYpSEJSJgGdlUlc7sq+T0Irsf8AhIZ9a0CC31xLWC/dJ3ultraa3W1jJygKy7g5BGcphRwT15zNc8QjSYtQsI7FLuwdA80Esz3K2zEHyk8zP7raoWRk5DFlBCKOfFXtI35HZnwlPBKdvaLS/Qr6b4Y1Twn4WsdK8J+BtQ0aG7vW1PS9N8uWWS5nkQb/AClkG/Ijxll6ADLDpXnfjb4e+JfEevQw+I7S40+/iM8h8PavN9lktSwV1KIhZ2STorsdmdy5BBNfS/wq1iO503UNSudX1Y+J9Ri239/c3v8ApTzLtSOK3jLOGtkKSfM2dzDJ52geV33gtfHXjTUk13UZ5wNQuBBPY3C3E/2OPdtfLP5uQwVcBTtEmenFTCq+b3t+56VbC4anRvBu/mcZ4Y+FN1pcWo+JvDc2sRapbyzaVDpN3MsUkFy0amOQNCXQIcsFVyzMUxk7sU/4mXHiHxWsFtEdZtLr7bDtnmsmhubwkKT5JlfcFjxgAYBJzxtwOq+JHxL/AOEffQtC8N6gLWOXSG1K9v51aadYMOsTSLgKSVK4IIO7AySBXQeAr86v8N4I59ZOtCYi3itwPNjhlRN5DHe5cnzActggnGOtc1atP+I0fKzlJPTr1OU12TxT8G/DulXlro1541v1vLm1GlaiXlubNnjJaVHZGH3QFZRnkjDmvKP2fz4g8HX3ie413RNStdduLdrmxu72OUJNdu5WSIjB5kWRsHjkAdcV9K+MtIL63pmj28QsIypuVE6GOJZJEXdlVUkAMpTcc++0ZrnPGFu3grw5qYmgtNYtLuUW00iMjxQNEd3zFvmiJEgUsoyMkAkUli17N0eTWR9DPA0KGE51P3pLREPgya+s9d/4RmK8vL2yv7SW7u5UeRElyh+RZFQt8jsQrBc5GBzk14B470C18KX97b2N1HfLB+4B2s0yygjKPIyr5rKTy456AgEED1j4STr4k8Yae81nFdC0izBYacjGJAmNsYwWLAMGbOAOQV5NTftHC71jwZ4ZtobOJrx7pllRIz+4jbfvUXEmCrbkGRtwSTnG0VnQcsPWUe/3Hz1GKjU5JXSKX7Ovw7sPGb6nf69p80emsIWjWTT0ngmEZy2JpcjczknaB0AINe5eKvDi3Ekt7ZXU9i0Tm5SHy9qW6hfvRBVBXChRkdgBXlf7O+uLr3g+Czn1e4S3hMlva6cZFEsG0nKjGWYg7iTj169uk8W6fD4eummtrv7TczRuDFcSgRTsw2gP8wOAe+R3r1JVakpP7j77DYZYWiuR3T11Pn/4rjQ7+/N4kWoafrInjja8aBClwzDGJF8zIbcF+boS2e1M8Dx+H/E9xpujjUfsMvmiS/lhtngRHLsjO8bZVkRY1d2T5gjMSeMC14z1P/hZGqXcaaXLp08CmbVLyRFlt7WMspMrSEfusEcHPPAHWvKrXXVN/cTQXWYoS0f2zGGmGNu7HYEZGPQ17VDDTqQVkZt80m2z6UTwbZwQappN/cWuiaYbdPI1GCO4vEv0WRlMaMmAqMEVcEoOmDXc6f4f0n4t2OjajpOm3FibC5ubWfTorhRFNFsjkEyiR8tlg68Dghs5yK+QvDWqy+K9dstJ0qFRNJL5bGBACQcdhjP61906n4Z0r4XfB6O9tNMdr6e4Sx02V2LmSZcNLNKOGZM/KEXAPqKmtlD359fQ5/qsqsnYwtE8BwfDJZdUs7PR7ODTjGqtHLJalU3iRVk2A+ZvZduOSwUjcpBavOdV8ZWFtC2maaJodTvRGk2p74Wazg3N5kaQhcKXR8Iqs21Au48Cuu+Mui3f/CJ6VJbfbLbS7W4e7uLa2ZYke8kHMxdcseAI8OQfLLKrLnnyjTLm4F5BNL9n0DSfOUFE3yMollPBkClyVLDDKN2AOeteLisDUoTvUd10IdKpK0KbfL1PbviesXgvx/4VvtJnt4LPTPDEMWnR2EyOFDvNg79qO2WXczEYyfYV4F8dPAOoeMfhPaeKItXjurp9bS3vLea2kWRHkErqwdsLIGVM/IDjNe5avrkk+jWketL9v1ONkS2t7kM1xaXAkaMqwcNGW4jZ/MDMBwBySPHPEkmmL8O/FV9Pew2t+lzbyQ3k1hK0rlXYNBb3AYCNmaROMDCK3ZqWCrujUTh8/Q6q7i7KKtrqzxGz+GfiOeBLZ9XuY7VRhII5H2IOwC5xWla/AtjgzXkz9ydoBrPGv64q/udY1sqP+ed5LgYH9eKbD4j8QSS7U8T6yHZiCv8AaLFwO4IJzxj+dfYLHxS1iyHg5y2mjsrL4LaTbqrXZkkGeryHB/Cuh1n9kG3+I/hONtJksdDa2nD/ANpXhYR7OBIpwCTxg57VH+zt8GfGP7R3im4kXW5rHwppUoiuNS1Gd5zM4xujiXOWbBGTwFz3r9G/Cvwy03wpoVrpNtqXnQQggBoApdj2xnn8a3ljYJ8tjtw+T1XFTlI+Hv2b/wBjKbwL8QLHxq3jnQvEU1laSQwWekM8as7wmINJJIACArE7QDkjrX1tba5Ztqi6S03k6iV3R20ylHlUdWTIw4/3SaxtX+DcP7P/AIj1XxJYWtyuk3Ceb9ms2ZoYpM8ny84x9BxzXnfxq+JWvXXg6W7u7a3XSjteG9iGJI5Ccq0bDG1x1BUZGeDXXTlCWqOXE4eUNOnRnuYfAznrSTP/AKOf514b+zz+0Za/FeW48MarLjxZY2xuUuMADUbdCFdyBwJkJXcBwwbcAMMK9puZMWrGupbnjVE4JpnF/EW98jwb4hmFiuqGGykkGnuQFuiMFYiSCAGbAJI4GT2qjp7PdWN94hl8JS2Xi1NG+wWn9pXMEoXEol+zi5ikkWKNz5mW+XdwSOMDZv1+0W12GKiPypDIzkBUQKSzMTwAB3PFcB4x1aC8+DlysHjq38EPqJt207WDuYXPlynfFHImRzGHJ4OQCMdauraPXU8mkpzTdtO55R/wUh1rWdU+F3hDRtU8H6p4bvrK/jvGlvLq3ubW6j+xiIeRNE3z7doLAqpUN0xzXz78IfDnhbXfCE8uqarq97pkkMVhqtnfoVTaDvjW3Zd23y32srZwA7ghQ1fXfxU+L2gfEm80vQ/iF4q8NXc728dnD4n8JSztDpl1tIElzbyRI0ccoI+dSyjbjgdPn34r/Dq71L44J4Ujlis7i2hik1GDTj/ozXNxGjO0O07XVkCOGwCFcLztyfAni1KrKnONrde67o+ooYecnGna99U00/k7bNHbfDnxrpusGz8MeG9DbQdEgZI1itBgI3mFXfnOWK4OWJPOa+x9I8FT6T4XkurK2XV9SXAMQhaWRh0BjReuM9D6V5n8E/2dNF8BLBeSMTdLiTbuyWPv2H5V7jr5lhigjgmMbZBGxsZHcE1o8bd2joj3o5dyRvLVnC6j4Rt9TW8mi0G7n1csZm0i2WSwlLbOZbiVlLNjjCZVFzgdq+Mvimujx/ES0h162j8OrBfpbai1vb/vxF3kCbiGOAB3+9n5ulfc/hL4zvca3rlvNDLcrpUDzvbSgN9piUFZkVSTn5Fbj/Zr4H/bHuNBm+IepW3hrS9FsbSNS/m6NaSQT8gECZCMbgSSGXOQR0rWVSOJi4PW5x+znhXzrRkHxU0O08BfCXX/ABPLo8Wl33iXxBd6FoKuGY2ul2nF3Ou48tI5EZc8/exgGu8+GVxr/wCzt4C0bwrpk1pa+IPF1sut+Klu7MXElvBcRmO1tFU42OlsZHPU77gjHy103iPTrH4+fFL4LaRqFv5PhDwf8P8AT/EHiCFV2xqCfNkiOeQ08iQJg84ZjXF+LdZu9Z+JOt+OL+6Edy97ZafCUXLT6lcMkzxoOm23SbDHnGFUda+ZxM5U4+ypPXe/l/wTkxmZShKKa5m1dr8EbK3upal4p0z4dWV3Hp2sQRTa14o1cKPK02ISedHESeMQRmN2B4aYRKeFGOW1L42Xd4PFuq+E/tLSW1gsGltLF5kkjoyIsrb1+crDkKp6gMx+ZmzP8Q/Cfi3T/AeoaN4bsvt3irxtdm/8S6j9pVRb2CMWtrIyuwOXyjOB/cC4xiq/gj9n7xFfeG7ZNc8UW+lzW0zXEtrY6ZcXjJuEaRoJGaNQ24Y+Xd9/is6DhGMa11ZPy1tv/wAA0oz9tT95b7a9f8ix+zD8efEXjq21u28T6nd6rbWc0dxbapLGiMyEAPb7flLbeGBA+X5sk5WvWtb8fw6TYlrlkSaQZjjJ2nqRk57e/fFcZ46+Hl94CsNc1zU/iFZW76On2iXR5fD0sU0jtjZCD5jKhfKhc9BjPSvlPxf8R9T1vUZpJZiWZizsj5wey/h6V6bxDxM+anZJ/gehhMLGzqT1sfW/ws8ceDNFv/tGpaQt/BYsGt9MsY0ijL53KxypBI9TzlvrXv3ifw/L8ZtP8Oaz4R8QeIdJmeVrW5W2upkS2KnDktu2tjkBFAyeuOtfDH7MfhXWPiBq0kNtJJHp1uyy3d3jJTJOApPBdiMAemT0Ffqh+z34F0vwPpAkW0jhM0ZSJHOfKjznH+0zfeZj3OBgCuynjEp+xS07ndWy5+z+sSevY+ZvAHgDV4viGDqU8Salpv2pbbxhc6ebqaSX5gBMsjlFdkdt2ODk9zmuJ8XfEv4hfALxFqfhl9e0CeyuntrxYtTt2vIJljIaB4lklBjC7EOwBcFRwcAn0X49/FvxL8MvipqWiaDKkOkQCRxbtEuGeXy2jJ9cBCoz1BIqv+yp8atvie80jxFdwWelT2btBLdbQkHlMWEWW/6ZyyAL38tQO1Eq1OrFRhPlkYPCVaT55U+aNr/I+LrnWLi58aeILy7bzZ7y+mvriZR8pkllLOw9AWk4+orq9H8ctpuhWen3cNtcLai4jRzKQdkkpkXGRwVBYcH09K1pvBWgaN8ULnRraKOXSrjQ2t5LduPNaJ7dS5AOQz7VcgHhgcVnS/DjwouqSacscj3MaeY0fmsQBwMHn3FeG8J7VSTlo9/PU9SvjKMYQhOO1rL5HNa94wGqXVxqG4tFEpUSOcs+AMLn0GAfqM1zHw803VNXnbW9LniS6S6dFjmBYOoTMhOCWz8ygKF5zkHiuj8QaAW0rVLaxiWOK2il2IoPuMD6DJ/CuO+GvjWLwrY/2feRE22XnimSSQFJiFUHCEHGADnI6V0Yaiop+bPZwE5xly4eN3bX0ZX8Y6rqXjjxRplnGBNdX7Q20Cxfwl2CgD8Wx+Ffpd4f8LW3grR7HRbRY4orKJYFRGGTtGCcepwT+NeCfs9eAdP8W/FyXxvLb2pstE0e3m021hULGLo5tkfH+wsErDPO6QMcmvWfFOu+OU1RILLwx4Yn0hpB58l9fzPdbe7IB5aZ64HPbJp1FBRUY/0znUakq0pNW128j1Pw3rDaTcpI8EM4PGJkDD8jWB+1jp9t4/8AhsyTWiNcS2soWSJf3mRjaRjupBxVPw9f3F5ostwNPuITbRCWaNm84Q8DIZx2B4z3ridT+Ldnbaqkeq2vjJYo5DsutL0ozWlswwQz7R5hXnO4BvuniuSNWVuVp6nS6MebnSvY+eoPiNPregxWN7OZrpNMspZWHQSbXikB+pgR8ju7V8ffHq7mu/ifqwmjiTyBFAphTaGVY1AJ9WPc+te0f2olt4y1eKMiT/Qt8IjPyuqM5wBgdmB6A14p8bLmK88cy39sxEOo2drdkE9WaFd2R/vA8V6OWxXt3JdV/keRnGlFR7M8/wAnrXt/7KHgw/E34kJ4Skht57LVjbxXKTuwZIxcxF5IwOC6oHPPGM8V4fjIr6N/4J93C2n7VnhIuQGeDUETP9/7FPj9RX0FX4JHy+Gb9rH1P0D8S/FfSrDxPLaSeNfDSOblbePS7iNrUwls+XF5q5QNgcBiM4rtY7kt8zqVYZDLnoe4qjqmiaVqcTyX2nWdypGWae3R8+/zA1btLArpjShNsSkLtC4wOgGK+PnGVWXuH6NHlpQSaOk8EfE270fXIdLlt9LME+CFutWjin2/3liPzNzxxVz9rL4SWXxf+C+pXUNm5ubJBcz20B3PLGFOcY+8wGSPXGO9eaaf8DfAnjnxbBda5pNnJcTuS1+yEzp6+W+flJ7Ht2r600zw9oPhXwjLpWi2pW28howssrzSSEjA3O5LMcnua7cOm4+89vzPJx3LCUXFO7+63W+p+R/hP9nTSvAX7PXxD1TWvFDtaa5d2dtp76TaR3LXNoGU+Ym6VAH3ylSpbH7pupGK9Kf9oXwRqHjS81y+tfFP2OWeW4isYtKswytJFFExaRrshvliXHyjH61sft16bH4M0zw74dtpWS407TbnWJLQRqsVrvAit4QBwQpjuHz1JlYnqK9R8Bfsd/C/W/Ad1q1/Y6w919p1RYZU1maNBHBPNHH8qnHSMZ9cV2pYqs3yWtfr8jw68sHQUVK/NbpbufOsnxX+H40DwJYW6+KrSbwr4wXxclymj2pNwwYloG/03IyNi78nhBxXhv7a/wAQvDfxP+LmoeMvCkGqafDrDPf3FpqdvFE8E3lwxHa0crhwfKLZO0gtjBxmvXvjh4A0rwX8CPEPijRVkj1/TdYaEu9ybi2W18xYgm1sgvucHJOevpXl37dHgfwz4G8eeELXwlbz2mk6p4M0/WmS4uXnbzbhnZjlicAgLwOBzgV0Yf62tKluXbS5yN4aTvC/N0Pvrw14d0vQPCPh+z0mMR2UGmWq27RnqhhRgQR65z75ruPhP4a03VfFkLancJHbI3KzyFTMT/CPy5rwb9lvx6PHvwG8HTu4a6srIaXNg5Ie3JjGffyxGfxFdlJrlrLLLcaXeTXYCtDLJaqZo12khuVzgg5zjvXyLqexryUlflZ+jxpPEUFyNq6Wq80db41+HI8I+N72zRj+5zPbzdN8DklWU+xyp91+ley/DHVdC/4RprHT7ODTnEJWZwiq8hA5d26se+Sa8pNr4Rg8DaLFpviybW9Ztg4YTSu+FL5liMUn7yIKxG3eMnHPXjm/E3iZfCPwy+IutGfyV07w5fTKxOPnMLJGPqXdQPc12qpaslFL3vO+5504KeHftG/d6tNbdbefbofm54u1KDTvjF4l1yyRotJ1WfUL60BIBeIzv5bAduvf39a2/wCzpPDXigXF7btqFnMYZVtbWRomVs44IIyShOV/vBfSvCtN8Q6lqiR/brye8eKH7NAZ5C3lR5J2rnoMkn8a+vfDGh+GL62ub3WvEsdvrVxaQz2Jg+0BrCZZP9Wx8sh2MYD7+mTjtk99en7Jvvax89VnHFxitk23r5n1Zo9t4M8ZfCvRbzQpY/B97b6lZ6npmmy3Tuj6tdW21Ha4k3BI3KSQKyABJoySe1fE/hn4P6n46/aK0LwdqkDPZ+G4/t+th0KBSrgyK2edzPhPU5J9a9MtptW8X+B7bw54Z0ua81q7a7t20+xQvKN3k36eTtOdgnS9O08DfgAYU17Z8LvC8Wh+KPib4hNtLBqeq3FjZrDcDY8YijaR1YMoKtmVAwIByvIrkVRU17va3z/QwweCbr8yd1Hp89Pkd9AjWaIkEXkxqNqqgwoA6AVvaT4q1LS5EMLHK9q8XvPFvjex1aOZ/DllFpnnESTafrTS3caZwC8M0YikHQkLj2I797rHildL8OjUY9++SMumy1MrHHXEeRk+2etebdwe7PsORu10etaj4puPFmm/Z9RRlhVMnHUA5zj8CTj2r88fj60vhHxr4h8FXNw7ZZvs7O21Z1zuUMMY3AqO+DjNfafwl+P+k+IrtfDHibR9bsb9maC1udX0UWlrdkZ+W3uYyVBIPAkwCe+a+a/+CnPwqn0Cfw/4is7eW5lvJ40hmVfnfYpDK3+1jaa9Kmnzxk3/AMA86ok1Kly26rzt2/E+jf2RlTUv2efAMqSOTZWCxyS7tg/db0feT0XjnJGAByMV438eP2+/hJFrkvhG30ubx6+mTRPZarauBZi6LMsogmCtIoUBP3kQIk3MuNoydGD4VadrP7L/AIP8B+I/iPfeENUmjuZPN0qYLFPO4DPbTwyKDMIS+GRWBbDMuelcB4r8MHxtBL4v8Ffs9+E/F9van7UviTwhrTQXFveh9wdlj+zPDtwZB5kLk/KCSPmHqQxlCp+5j7ze9v8Ag6fcfBYn2uHrOE0003Y8u/ar/aB+NmuJqfhfXLXUfBFhcWputU8N2Ojy2y/ZXcqhmuXJlmibbgliibgV28GsbTBpXwl8BT38Opx61p0Fna38NxGAonkngjlWHCkgMryGNgD/AMs2OBX0VF+3WnhzV9an1jws+l+KdTvBHdwXeomW5021QhYEuLeSGJZkVHll2JLiSWZy2A+R8H/FMahqN8sVtfPqFlrGq3Fxa28MawpNIZWw4gT5EJabaAvHXAFdFaEK3LG/UrDNqTa6jdCa78QafqvijV5WS38799cn700zdI41zlm5HA6DHpX1f+yj+yR4p+Iut6VrWt3DeHNCgmS7+zKx8xscqGYc7yMcKQQO9Vfg18GNFvte0yK5ns5dP8NbrWztDKubm+4F1dOO/wC8Uog/2CehGfsPTb280SNEsZGgC/wrwPyrgrZj7OXsoaL+tD63D5TFx9rPVvZfr/kdF+0z4R0n4dfDeDxXp0byy+GLK+mt23gt9pljXFw27hm/dDGQeFx3r8oPin+0Rr/xK1xtd1IxQ6jPEbe8EK4jkZGOxyO7Kp2Zxyixg521+pHjnV9c1bwVe2V/C15Z3uEG+IGJgiO7Kcjn5R68gtxX4x+PvD8vhDxXrmhzBkayuHiALZ+6xAOfdcHNerhMYqt4W1PEx2X+xSm3dEsNhceLdYuLiJTPcMDPMWfpgYzk+vHFb1paQaV4UudWn2zXcs7W9nbFQwwACznPqTgY/uN6isv4PCK88VS29zcW8EDWkm57oEoOR6K3PXtXpOofCiLU7LR4LfxX4ctv7PthEXZbr9+5YktnyfUn88dqyrtKdmzkwy+y5WTa+7qchqN7a+C7Y+GtK1Z/FECXbFJLSzMSTscABGLFipPHA5B/P6D+HniPS9G8B6jZajbW1vr2rp5GoRCRMRQIpSK3Rc5ICsxbpl3b0FeQah4W074eG1vJtcttW1FiwBs4pFhgTA2tvcKWkY7gFVeAM5ywFaegaJ46+INwkXhvw3qMtqB8siW55HruI2oPpzVUuSXvz0/U9LGPVUcNJyirfI+p/APgiw1n4N61Z6rpFyuhw2ZNsNSWW1hvI/N8xoxJtwwYhlBQgepHWuN+E+keArafxG3hPS9S8C68buG21XwhrMrTR28gZkRoJ5Asigu2wpIG+Yrh+QD69+zH8CfFc+lXVhrtnf2MM8sLyQarcy3FtGI33F0RmKo5OTlcdwcgkHQ+PF74Y+FPivxy3irQl1z/AISe8uY7a6KgRNa3IEmDzuV1YlQeOYQR1FdMZ037sdjyK2FqOL59zK0Bit20bqyupwVdSrKR1BB5Br0HRCFY189fBPxvPrWsyaFqNxJd6pp0OftErBpLi3wPLlY/xHBVS3fgnnNfQOkthye4IrC9mzxKlL2bUTtbY5iP0qbPORVa0OYh9B17c1YXkV8fnS/exfkfWZQ/3Ul5iqu58e1eRfGb9qDwv8HNXl0EWF34m8TwxpJcafZypBBZ7gGQXE7Z2sVIbYqswBGcZFdl8XPiTbfBz4XeJPGlwkU0ml23+h283Kz3ch2W8ZHcbyGI/uo1fmV4L0bxb8c/Et6bKG61zU7mZrrU9QcjBmkYsSzNgZJyfYD0FTlWX08RerX+BfizsxdacfcpfEfeHwf/AGh9Z+KcHiDU7rQdO0fSNIs5r2UwSyTfLGhbBkJGMnaoOByelcton7clk14DrvhE2mmuP9dp9y0ksfPVlYEEfTFbXwP+AWv+C/CuraLdLbzWOqxhLyKRy3mKpyFBx0DAH8K+cfi58H7vwNNqNhYxy+fAo8kysWMgY7Vw3H8XHPcgGvr44DAVFZQX4njzni6erbPuX4Y/Fvwl8ZtIvNQ8J6qt99hcJe2cyiO5tCThS6ZIKN/C6kqemQRiuxhYg4PpX4w/DP4w+Jfg18TbDxXps0ialYzGO7tpCVW6h3Ylt5h3VgCCD0OCOQDX7GaB4k0zxjoGk+ItFlabSNXtI76zduvluuQrf7SnKt7qa+OzTAfUpqpT+F/1Y9jC4j28bS3R8rfthabNN4hnvGbFtHeywwrvyXkbaZuO2MRfXd2rzHQ/D/hG40pRq8F5JcXUQM7jSrWfIKgbVkZlfbgAgHkZ4NfXPxZ+CUPxQsp4l1CDTLl5Zp/P+zE5kY5V2C/eIARSTyQg5GK86l/ZY1lIlWLWtJYogUForg5wB2z9a+iwuaYelSjeWtvM+IxuU42WKnXwyWvdo+drX4MfDmKZni8QeN7dgSYxDaWTIoz0G6bOPxzV3U9C8N+FrVZbbXtb1DB3Na6jp8NqkaA53/JPIJCSMAEDrnPGK9l1L9mjXtPtLq6uNQsJLa2ikncwmUEKq7icFfQGvnDwj4Q1L4v60bC0kmaCZhJI7EsY4u2cHAz6V30cfh8VfkldLfRr8zTD5fmF19bivK1nr8jtfGPxzsfE0dst/Y2eqmBRDarfr56xIM4IVvk3dSWxknqTxXA6l8TofDzyTeHYW0HxBOg8m78PXMmnSRNnJbMTKGAH94MDnGK9s/4Y48P2ltHHv1Oa4cgGSeQKpJ7KOqj69cV8/wDxU+Bet+A76e4s4nnt4uBuHO0Z+U9v0r1aeMpT0Vj0ZYCtT95plfXfi7eapeW99qVjAuvKT9s1i1Z4ZdQPGGlhz5RfjllC7jyRnk9Z4G8SWviw3s0TKt3BC8ksOAPkKn51Hpng+hr51vtW+3NyxUDAKnqD6Guk+GPiVtB8V6dKsgiVpDbSMx4KSjYc+3zZpVZRtdHnVsEsVDlktd0dt4Ne2i1DT1u7u50+1mCpLeWtt9oeJNoJZY96lzkAY3Dr1r27QfCXgxbiWa38a6xNI/DE+FSDjr3vBjtU+jfst6xo+pRo8sOowRoI1uI42jdG24YmMghtuODuGe+K9E0/9ndoc+Xc63cEZwslpBGntyJWP/jor5/+18A9HUX4nmU8kzKDk40fm2eK+Jf2fvAut63eamfEvipHumDmG18MwJGpwB8pa/z2zz61N4X+EfgTwiJJB4k8XyyyJ5Yg/sS1TA5Oc/a+ucc5r32y/Z5u5QomTUHwQSUEWMemGkXp/npWxpn7M1msoNzpuuzkAs839rWduiADLE7o5CFAyc5+pFbxzfBP3Yy/B/5HQsDndrOCXzR4RF8PvADWk9tFrPiy1jm5k8rTrTLHGM/PdMM/hWVL8EvhtNfNfPq/jq5uVwFZ7TTVjGBgZVHORjjHTmtz4geNPBWg3H2fwlpt3K0JZZdQ1HUVuY3YcfulSKMFe+49euB1PkutfGDWLcMbTVJ7Zh3hICg+3r9K9ujBVY80dmYShjruNSSXpqeoeJwia1LPp73r2ksYb/SIUSRW3Enhcr15z7YrsfhzrkepeEPHOkmZraaeS21b7BbXrWKzxwkxu7zBSAUDmVYzgNhz1Az4T4e+K2uX/hM6hqPlambeUxmd4wkpGOFLDhgOwxnrnNdD8CPjXb6v4gvNM2G2vJjlNOQKI7tSdpUHblSA2SAR8q8HIGPncdgJQTqU1ojowlGdGXNLoep2Hw4fxR43h8LafbXX2h5c2d208U1o6yCUptWRCrKSJMgfLtjbgA1738SJLn4i/DzV7K6haebS7Bra21uexSO11G3IDF7eJWZYeY0PlsclSjEAPgfM+ieOV8MeL/Dl/O9rrMcsoj3vvzp8sVwJSoAPO7Y6EFcAT55xmvUl+LbeKvHfjez8N2sWtaTdI0S6pGkqMICinf2EaISygcjJYZPFfLYinU9n7v5n0lKtTinzR1fY+PfFqanbapPezFL6P7OsO51VXCIAux+SMjgbgTnA9am8MXGnWipJcQWt9PdB7bdcRCUxA5DBF7seMOvKHntR4ymu9K1PUIRGzwSu3mQxZOFzkYPcDHr6V5/Hc7XBiknLsyiGGFCHPJON3bHqM9a+gowcoanhdU7WZ97fsda1F4p8TeJ9FsZba08HX+hBLiK4ENtcfa1wgWN1bJ3JIyvtzlQp4Ir45+PHhjRNG8RatFoMpudME+62udwlEit8zBiFUBlJI4GcAZ5JrV+HXjnUPh5dmyudMmu7u/t5bO2tbqZoEj8wbfOJUghgC205GCxPSvYPiB8AfC2n/B+y8UjxNoOnztEZV0r+1hcuZGXP2cEIAJA2V2Ir9y0hC5MU70Kt3szs5pVYqK6HyX4M8Tav4V1eOfTjN5s0bwIUXKndyVA6dvqMV9AeH/iNrWpxprVjq954e1uxAktNU0944Z4yq4ZnXGJNxY5ByP6eG3sjaJFaeQ0T/MwZvLR93IPO4HHbn9etdBoGs2P9jiza7vItVW6dY7W4hCwra7Q28SA5Lbt4KhcdMFug9molJcyQqcr7aHUfHrxnrvxZ1+PxBrem6VfagkH2W61XSoPszXsgGUllUEhpRzwAPlwMAKK5HwB4Q1yHVINZ1KDVNDtSUlt9Ylh2hieFVd/HzAHBwcBelerL4Ek1mx0nQ9Fv01LWr68MptYY/LWWJlBIRyrOzkkDlQDj7oOc5N/4IudI1S70zV9I1jQr6384wabqbmNrbB/dnkElQQ4HOQMD1ridaChyxZhXbnFtbdziPiJ4nvPDTQxWWoapZ6rExK3SXjyJKpGGKMG2kkkcrnuDgitT4Q+MvCNhp3h4+LdUu1tNMe/D6fYQGS4uoJBbyLbjHCq8huCSSB94cbuc/wCJWoSWfg/T9Fu7h7tbed7u1UKiqr7QkpKn51DgqcKdpKc5PIy/gZ4SbxzqKaXp2V1afz3hYusTyssTHyo5D91iAw54JZckVvCMVRIwtO0VyrqfbPwd8AwfGS9F/Y+K9f03QJDdy2z2N3C8QxykLRQvthZEZS0eFUAfIy8Z9JuvhHq3gfxRpWpTfEPUr7Rv7VsIl0Ce4YwI7Tr5SfxSOHw7KJCMNHy7CuSj13w74d8Matp/jLxBc+LfGktqhl8L2Mn79Ikt4owb2S3by4TsiBzIep3bTXi/gq58dah460mzTTNO0PXbLUNOtUn1om51G0tHmUNPH9pYCRtrR4kRXOFyoUEk+FCjKdVtaLz7H1lOq4KK3Z7foMgW2tmJ+7CVGOg+Q1TuJlAPI47etejf2b8N7yLOiajdwcMYEdpxhQrdQwYYCgk89u1ZCeANI1OMBNZtY5Nozuu4kGcEcBiM8jH4it3dWR+u0MxpxV6kJR9UedXEv70Dd35rZ+G8wPxS8LZJx/aMeNv1NdkfgBcXi+Za6whjbo2ElXsQcq3NTaP8C9b8HeKtM1ybULS6ttLuoriZEikhkKncOA2VOD15FSnJPVG1fNMFUozgpWbTWqaPm7w88NxpUhct5i2heEAcFsjv9Mn6ipJZgjMkbZ6AsvO6u9sv2bfGmjaUJZLvw+sHlKiXEmoyxr8+Ap/1J67sGqNv8EPETz+XFrPhUyYVhjUpsMPY+R9M+lb83urQ7Y5llyV3UicFcWxK4JyT0B+nWtHW9S/tDU1Zdgghggs4kjXaBHFEsajHc4UnPckmutb4I+JppZFXUPD0zREq/l38m0cdcmEZHPUd6zH+D2twFt+q6Am37wN3OCOf+uFNSaVktw/tPLm1JzjdHMNcBnbPZumKke43JGoABU8Y69K30+E+tTOqwajoMrueNl8+Bz3zECvft2q/efA3xdpyBriTRAowQYtUVs9u6D1xQvQUsyy1/bicFeMFjdkUbth5HBPH+NfNP7S7pH8b9fMJ8yNoLHDEbf8AlygyMex/lX15q3ww8R6NZS3GpabLY26KXaW5QxqBkDOSBnqOlfHX7RciP8ZfESo27yWt7d+OBIlvGrgeoDA89+td+E+J+h8JxTicLiKNNUJJtPp6HO/C6byPH2hEHH+kgZHuCP619+/s9Tf8XT8DD/p7ReD32OP51+f/AMN4Wl8daPtIGyfecjsASf0r75/Z5BPxP8ANwS2oxj8F3H88ZrDMl7rfkfB4OVpan6XfBL/kD6j7XP8A7KK9K715t8FD/wASfUf+vn/2UV6T3rty7/dYf11ObFfxpC0UUV6ZyhRRRQAUUUUAFFFFABRRRQAUUUUAfGH/AAVnUN+yVOC23/ieWXP/AH3X4rRqkat904POf51+1H/BWckfsk3GP+g3ZDnH/TT1r8W0jLQNgEknOSe3WuOtvudFJtH0r4SvbJvhj4Igt4nW8isnW6ldhtY+fIV2jPTaRn3zWwlznhWGPXOa3/ghqnhTw78IvB417SDqV3cW0lyhWFJP3ZuJAFJyDkY716VF4++FUkZSTwDbTsT8rLpqR4Ho2ZufqK+bq39o7dz9oy/HzhhKcY0ZNJb6ani7yj5WBOBUbzqC2DnPHJr2ePxj8LhETJ4KtGO7JI0wIxXP3OJz09cHpT5fGvwgQnZ4MUYHBGnA498+bzzWbUj0lmdT/nxL7l/meIG7GWG7nPNSxz8nua9nj8XfB2RAsnhYBsfMW0xgrH6LNxUjeIPg0wbZoUUYYZG3TLg7DjpjzOT7/rU+8jX+1JbOhL7v+CeJvcEpnJ55rvf2e5Uj+NGhykkItnqZOOv/AB4zj+tdjb3/AMGmSJBoJuHaQNJNcWU+5l7qAjALn3J+prsfhvc/B1PGtg+i6Pdw6qlvdzIot5wTEIWMww77DmMt1+nWtqcXzqX6nBi81c6M4OjJXTW3kdb8GwV8F3ALf8va5IPGRGK7yCBppVVEdif4UUkn8BXSeAvih4JTQwmheC5UjjlYf6Rbww5bAGcAt9OeeK7X/hbDeXmDSY7RwMLtclQMegwM112j1keXLMMY1eGGav3aX4bnlni+xudG8AeLL7ULK+tbFdEvQ0vkSJ96BlUBthwSSADjvntXxb4d8UXviTXvs62sx02yu7eCFUWBbkyvgDdh41kBO1SzyDGAcjpX3d8d/Gl/L8JvHgunhSzj0G8cxPAHjfEZwWBILD23DPqK/M698TT+ENDgSzmk+y6z9qaVVjFvKCUdJIgqM37p0lTghW3KQOACca0LtJHwGdurXnGriEk0tLHtviPxPdWGq3NroN0l40vmaSLtbKKazEwQi7VZjlJGTcCWjGELDDFsms3w/Zx6zdahNAIpLKBXDwyOFmmYbVRsBAXRQxZgmTkjI4JrifCnhiDw1pdhbSatZyu2LsyJK4az+RDKucELF2GMHIdju6V7Z8OPDtjqy6ffrdSnw8lu9wLeedZo7e7fBd2UskYzCpwT6gnLLXDUjGK5UfNqKi7vYr+E/hamjxX+q6vaRQPEGuPOjlOPlyFETAgt1GF4JJPIzXH2fjO38bNaafpyPBfSTtZtpsyIjxorKm5R5mQRjDE7SCoHQg1U+NvxdXxJ420XR/h3q+oQyWz/AGk6jLvi8+SL5obZUxIUAfGWJCsVPO0VzngP4UP4evtQuvFTwWd0bVrqCWa4TEbecDI82Tkpkkg7SNwXOM1w1KagnOb1fQ8fG8rdtkWNQ0JfHPxIMi6TBptlZzxqt5DpSW0d+VKkyMcBJVXaoBBwUwcAk17/AK3bajfz22mWWq6PYyLEktzIkk0UzrI4USjyZF6BGXbk7hjoBVbSJNM1ttUuHub3T7eeCC1e8uSLlZFaJHjMRZsxvGA6jadgBIOMVybeIIPhf4H1DX9TubZ9T8iQW1tPLIZJWZm4VQw3JwMPG56HgZNeZUnKpZI8vl9pT5raIv8Ajfxda+H10DRtOtkHim4jFnY6jaXJhZFQsHd0cuFUo5OQQ2Qck5zXLeNtBQaTaA6zPZW67VbT5rRXhkQKWDbVU7SzyH5pCCTIFyOK5WyMr+N7/wAS3Fjc3NtOvno87rIbaMIr4y24uxyM9WI6t0r6I0jS7W80C5bWnsrdLtpGuVjuREtt+7SQR79xMgVZFG35jkjpgVEYujUUkr6GdOS9qo4h6JadkjwDwL4Nk1fw/dRKlilqyBo9R1EBERRKeEOM7sxkeYT8pJG0kqw948Mav4aubKyurfTbTxNHprxKt/JYSyQtJtZB5UZSRmGS5LSDavHzdq8z13xtp8040jwnbtb6NA6Wb6k0Mpa+fzED3PmtgE+ZtA5z8249AKreOru60vSLHw5cpdvZXSNfPHHKFSbIJVoWUvnoOSvJcDBCg1ddVKkk7WOf36uJtTjp0Zrat8WPElr8QtKk1qWx0nQmlntXsHtbeDznO0QrAixiVmUDcXG2Ni2M5BFeW/F20dprzxLp+tTT+FJ3eWeytIz53mr8rRxbiQhL5yx+UfMdrHivXNf8DT34fS9Qllg1rR2juhbzTmOFZjCHCecEYowWTBKqc884rwP4hCTwdpk2m3xlhtYbSSfRoUcyI0e5mkJlkbdKVztAPzdWwBXq4CtGraL+JaWZ9ThKr5PZVOh4Z4/+K2s+KFl8PwzSQabuXbZ28pCF8AfN/eboMnrXu3wn/Yr8ZeOtCjlvdT+zmaNZIrOCI5jz3Z/6V4p+zB4JT4ofGzS7G8UtY26SX93t43IgyF/Fioz71+sHgnxRP4YvAtuVWCTCsmPlr6XFYqVCUaUHbQ+wy7BQqU3UlG5mfs3fsN6L8NLWGfW5W1PU25YkBcenQV9BfEn4P6d4t8L2dpGrRNpbLPabcfIysGyOODx1FZ2h/ECK7u1tXdY7gglADkHHWvQrHVJpI8ujlfUqR+tVSqxknzu77mtejOm00kl2PyW+Onxd1bQfE2u2Bmut9vcy27wz4w0YzmBlxtIGdwJ55FZnhDxTo+v/AArs557WMa7De/Ylmsrt43YJJ5sc0kTbgx2uqAqUHy85OK9v/wCCpvwcTR/Dlr8S9BsIkczLbauVBxIGwEcgcbsgDd15Ar5b/Z3htr/w3rt3qEU11Y6bbfbWgtyvmyyHMcSgbSdoYhnbICopPJIrmxv7+h732WeZXpKjadN2T1/r0Z7hpOtXlxqEM1xfzW2oXgdIbtGS4naGSEASASvg/MjDduJPLY5AOy/iqPR9a0FWu4LvTtciuLXVZXRvtFqY4h++jnykq7ixxGqRBjjhlNcloWtLc6dLd6hpgkt54FtIpbSCCMwCJEEksALnMkaA4wnXBxnisvTL+48SafaNPfW1oLaJI7S6Bf7bNCLhpDIqFW+ZgxZivlgbkZQMgV87Rp68z0PkcdUc3eOyPPNL+LXiIeP9Y0OCKDWrG0vfs8WpQ+ZaRxQqzAzPu3HLAAhSRyMDOayPGHhSNNe8Q6jZW0N7d3Ej3CNHh53nm5CkDnJdgPyru/Geqy3muX09xqP25XkO6ctIBtHCoTIAx2ABeR2OCetZH7PvhKTxH8fg0MCT2OmNLqEmxQUcKuY1J6EmRkPXt7V9tUly4dSlqzqy2TqV4w2ufWnwR8Ix/DHwLpHh22v7aKezhCXP2edHPnH/AFpbaTg793XmvXvh/wCVNrQuLjWYVihywe4nWJSwPQb2Gfw9K+fdCk+IGp/EGxs5PC+jwadLN5CTW0zSXgBYj5vlA6YPbv1xXoHx+8MeMfhu1gNP07TrqTYGhluCTExJ5BIG5cHGcY618uudycnG6Wu/c/YEopKkpJNp207fmfaemR22r6QNssF/aypjcrCRK/OH/goFa3PhG9gsdPtX0qzcNJ5MYPkz5PJAPG5euRyAa+rPgZL8TtastN1HWdB0XwyCAZ47TVZrqO4iwMMImXMb59W5FdF+1T8OdJ+Jvwc8QaZqEUZvYbZ7uwu9gaS3nQbgVPoQCCO4JFe/Gq3BSStb8T5KpSUKrpS97m7dGfkZ+yTqU5/ar+H7RI7sZrpZYg3l70a0mBBPQA8c1+jfhy51vVvCsNzrmjw6RqZLebaWc7XEYUH5XDEAjcuDtYZGea+a/hh8CfC3giGx8bT6nqOl+MrG1uNUgu1vVgsbQIuDBNsiMm50LMSvTKrtOSa9eutCmXRrGyk0q61bUtTuv7SeafxFN4faFioG+N3jiln5QFcxH7xyaazOhCpZzSS3u7fd3PAzLA1aKvUTTaulbz6mb8UbCHVNP0z+0IPtel214ZbvT7hd1tdBgFQSoRh9p3FQeh56gV5T8KdVuJ7LxP4QXwXo/iK2bQFnS0s9TgtprK+VmKXIhml/esu8k7V81c/NncBWrqX7LXjyKxur6O0t5GLtcRaRfztNNFyGyXUGPzGVo8mMjeWJLYrjbv4ZTx2t/DqfhPSNPv7WN1aC/wBSigitpNp2zmSe3eOTdydglRj0BPbR5phq9S1OScl5nzEI1qMeSaaTLn7Tdhq2jalZeG4tW8Z+PrjT4TDJJ4tkigtpV2xOyWUyozzKJAAdxAQrgNnNW/2VNDbUdZ17UdUi23tha2ESyzhQ0cW2ZETIPQCNVHJOEHPFdjrPw01f4j+FNDsdP0uz8Q6Rb+fFFb3mtR28FkMoU+ztIZ9gcA5iTfwqHcDwOt8IeBrnwHp3iqZ/DdrLf6nLaxw6ZJqQuLYLDDtBacqfkLyO2FTIxwozXk4/EUqiatr3Pq8glOWIUVtr956XFLIEVlfI7FTkVai8R2On31rb3t9GJ3OY7RVaaZh6+WgZse5GK848I3/i218V3MGreFPCWj6Rc7mgn8Pyy+cgUcCUH5Gz/eAB9q0fEGq+NY9UubPQLvSdIt5IyRe31n529sDbuUAh8c5Bx25FeVCcovXVH6LKlF6bP+vU6Hxp8FbnVdSstY8PwQw313L5E7FmjEoZThX4BUnBUFh94r6mvzr/AGgfgV43+HvinyNW0aS7iUN9llGyRZgpKgLgkluAMDucV+uHwYi8Q6/4XaPxXrmk6tKAYll0zSGsJQvY/wCtdeCMjA7CuY+Ofwok8danp0oDag+kSS3qWCKM3spClYQxPyh3yfQd+Oa92hJUHzrZnzmIg8Q/YytdddT5ji8B678OPhFf2N3aNo3i7X7DSrS5t5wROqLEtvBCQMqEVWuZmwcja3fgUm0y00/W9G06C2Qw6bZSlZCAC0k0sbSuQB94iIEnOcyH0rrP2lvGsvgzxZpnheWENLp6Wt9fF58qwKtJ9nUj5igeWfLdSGUDpXjnhfxFrXjbXJVimaFJS8lxNBErO8Yz8q7vugH0OeK+Yqe0q1tFZu67nwmMp0qeLdCEuZu2vludfHrDtDMGaGJUtzJ5pCqQEYIcuee4HXsKXRtA1XXLvTdbgg/tSxtbuK9DRXUTM4RwRsDSLk/JkDPODzXMW2j2N3faY9/FFf2lyZ5DBdxGbdGvkvEzBxtwy3II28nn2Na2i6bcW1usUFraxW8McgLtCR5YaVtoDMcABF6KPY1nXgqcVTn66adD1aEoznGEVojnf2m/jfouox61cy6WLiXUNYGoTwPcb4jHEDHbwlFGOI9gcbyGZeMVi+Cv2Xx8RrS213xZZ3FravGG+w+H7MK6pncFZyxZiM4JAY4GK8+8eEfEH9ojwJ4PDqbG61SyjlVeAVaUFuP90V9veNPh8viABDqWsW0GNqW2n6vcWcSDrjZEwBPuRmvXgpUqUHD7V2+593gadKN4PW3fvuzb+Fvh7wf8OvDGk6bpGlqlvZ3gcxRqU3gqxZ5CeWk+VQS3sAAM19FeH9c8P+Jro2el6vpEjlWcW9nfJLMo7koOR159K8P+E/wO1zU/CE4h1YXCwRGKAXk2+eXHTJx+AZuv61yPhr4Q/EW58TJe+GvEus6ddw3DI8thFAsEZA2lZllVlI4ORjdya0w8a0WnON4v7zqxX1etzKFS0o99tS/+2j4P0vw1qPh3x9qKZ0YyHSNdlhYnbE3zwTAAE5V9445wR3Fc1cfs5g2+mar4N1O313Tblku4prVseaM5V84w4wx6HOQAR3r2D9qnwBrWt/skeM7LX9QtdX1yysF1Bru0t/sqPJAwf7u4jorDIx16Cvgj4d65rVl4F0rXvD3iC9061u8fb9Mhu54gJSoPmqikIA3Occ5BzXNjKKg3Pl/r+kx4Ks6tJQ5r2uvJ7fPqW/iPo1z4I17U7a/1KwXVIrVpGt7O5Bmw0iAhj/CRjLYPyjvmvMvBviq10/xG11PMwtxC8Zk2s25iQfqenXHauo+JPia6v/iPqNyNlxJJZy6cpuHMmwPHt3EZ5IOSBx0FeU3i3X2ceXNslx95UGM+1cuGndqSPjuLcPLD4ylVX2kn80dL4m8draanezQ3MUdlMXaIshBkBH3CD35/w615tbo8kCsIH2SDCuwO0464PQ96ztSXUL2We1u7x503DapUDB9Rj8a9RsdQj0fw/Bp2taQyQ2qyLb3GzdDJuUDdnB+cH5uo74HPP09BJaN6n0HC+NqVJtySbVl/Vz66/ZMuY38Nahbi6hlmId2hQgNEqvFgkA9GZnIOO5xnBr2PUZlgt3llGQoJxXx3+yT4ytvD3xV0G0uWCW/ijTLjRllPA+0xtDJCCf8AadGQe719e6/LcW9mz2tm2oXIPy2ySCNm9cFuM47d+ma8WtzUpf13PobKVWcZLW56p8J/EOiWHgTxHY3eqaday3Mslr51xdBLeaYgxCNWcDncVXHOc5HUV5hoWmLq5iQxlLiT92UZ+dwJBBI4PIPNclp/jSC4nMGoeEPEl3CgZ/s8C2sjxsv8RheUM3ToADx6V09letPbJdR20liZ2JS3lTZJGf7pUE4I9AT9aueIbhFNbGMcC6FaUnpza9P0PDP2mvgro3w61XT/ABzp/lLdWmqWss1rExdHSVwksZJAPzZJx09MY5/Pr46wR2HxFvNPiGI7GC3t8AYwfKVmA9gzMB7Cv0Z/ak8VRp4Xg8NFRLPfPb6lcSs2ShWY/Z129csI2f8A3ZV9RXwZ4w8KWvi7xxPqMss0p1S7chYjkhBK0agDBJO1AfxFezlsHCEqrT5Y2/E+Yzeqq84UYtOTv+BxPhHw1p134a1bXdUNx9msLyzttkJG1hN5pbd34EeeP6iu/wD2T7gaP+0J4T1qxiMtno919ruzM6qTbbhG7cnAO2Tpnqa7aTwZaeCo9b0XTIPM00ak0B8xVma4RGkQFuxyoPTjJHtXK6N4Z03RRqTCyi34RCGGSQJFJX2zita2Mj70LPXT7zysLhnpVTWj1+R+mfirU7PwvYmfU7oQ6dEyo10qM6/MwVD8oOASV+boM5JHWnwyXkaJm+1+1tyxn86LT5JN6gE8ssbArgE59jXjPwJ+PukfEPWPEHw212SKDxNod5c2tikh2pqVkkjBUQ9fNhUbdvVkVWHKtXrMPgOwghaOJIkjdCp3wo25TnIYYCt1I5Ug5OQcmvn3F4apy1EfoOHq08XS5oSLej67p99dXCaXfxX6wuFlMZJMb43YfgFWxzggfSvWIfHNxo/wn1zV5rlYrm2tZIreV2+7M5EcJz/10eOvLLW1svDlisMW2OJMnsMk8k8YGT7CuR+Nlv4lf4N2Ws2tvcTeFrjWxBeQQRbnIRf3MrEsMRGUsP8AfWI96zhWaqvl10vYxxyhHDvm27v+ux4b+0vfXOq+IfiMbvUZ9XmRJbeG+uPme4SOOOOJ+ARtYJuGOPmB7mvsT4SfF3SLbwRaaXeaRrpeO91NJLi101prRg1/c/8ALQNkDB5+XjmvAvhv8Do/2gPhr8UNR08XNj4i0WKzi0/T5YxudVtg7LImeGk2gKMjBX0Y1j/sxfAO6+PcesDS3ttPg0uCWdrqdOZLiaWZ7eFgOQvGWPJVcYBJ49Z4nEUqUXRjeUunf8T4KnRw9dylUl7umtyD4p+H4NV/Z2vtMWC+1PS7i81OS5uYbGYMjxW9zOjvlARiZoOSMcdeDXxj8dfiNZ/EdvAElqZWfSfA+laJcGRcfvrcSKceowV59c19JfEfQtT0vxveeENVSa38SQE2TaOjtLM7uNqBEXmRXDLtI+8GGPSvjLxN4d1LwjrV5pGsWkmn6ppoFpdWkww8Mq8Mje4IIPvXZgMVPEQnGrHlaa/r8Ca9GFKrFU5X0Pbv2JvjWvw+8ZS+GNYnMPh/WpkKXDH5LS6+6jt6I4+Rj2+U9jX6B6n8NNHv7mS6k0bTvOnPmSs9lE3mE4O4nGTnjvg/jX5m+CPAN7F8HbfxxbrJOV124jeAYx5FrDbyPIO5x55yMYwCa++vgtrdxF4XuohdXNxaxSj7LD5hcBWAIVATwDnhRx7V89nLhRqutHTv8v8AgH2OR4mfsXDm+Hv2Z2un+C9F8IxXl5aWOm6WxXNzerBHBuUEn5mAHGSTg18l/tw/GLXZPA0XhvSLOXT/AAxqtwi3WoTgxy6j5Z3qiIeRCGAbcfvFVxwOfsCDwlHezQ32tgX93Gd8VrM2+3tz2IQ/Kz/7ZBx2xXyL/wAFFpFfSfCkRJaUXcrEn+75ff8AHNeVlOLWIxkNPvPMzPM3UTo03e+7/wAj4s0xWjV2XqkbPx7A19oeNdMi8NXulRi4soQ1hFC/nP5arKkabv3hABDAhxnv5g5AFfN3wy+HVz4u1/RtHC7f7auobCOTIAAkk8tmz2285PbHuK+p/GmjSeJ/HOp6Xp9k19Pd3z/ZLNbc+ZcrBvWIIhbO4xiQBOp3EAE4r7fF0+fl0um9TwnUjGlJN2aV16mF4a0a88R6tdafb38EFte2qSuJ760jh/dtkbZXlSMsxYDb5mDwK+o/hxdQt4VtrNJUmnsJ5LG5ljxiaZAoMnykj5kMbDazDBADHFeV/DP9mbV/iFqM1lPJY6C0el/arS11S1jvI7vnaYTDb3AliUKY9zFVYbwV5Fej+HZdE0LxH4l8JaRY2OnXGg3CNdw6XObiB2dVjZ/MMrsHDx7WR1jKjZleSa+axcZ06Ta6f8A6MoxSjjlGT0kvxSujrdQjhChXaNFbhmkOFx3rq/FaeEX8G6SdNmtv7bsWVrjT5bjE0sDttLxrjDFWYNgY+XPcCvPdZkuf7WglaKWXRZIdjPYxxtcW028Zdg5w8ZQkYXDBlHJ3cF9JBaFP7Kur3XpDFIy28mlvbShldQq72cKoZSzbuQNuD1rloV6ji3ZM/Q6mGhU5ZXa66Xt83Y9w+Ecuj+HzK1okX9qTL+8nkOJNn9xD02+3en/G3wXF8WG8LaS0wtbpJri6s5uG2ThFUHZ/H8hk+XI5wcjGR5d5cp08MxMMgi3EI3KnHIyOvPf2rL+MfjPxx41v7L4f+CNeh0Twxpmh2l7421KN9t28U8oWO0gkCs0btEGdmXBCyA56A92Fre3jKnNWitWeNmChguXFxeq/DT+tDN+K2oeFoX8OaY1mdT+33txJoWlSQyGO/u4o4ZCzzQB5IlZskkDa4MgJwQR8+aT8P9f1rTtX8UfCjwE/wu8X6NqEMsM+h3F/La6nYSERXcMqXIaHbCzo7RbiMeapTAzX05APDXh3WPhpaXNoLGS41e0OmXNlq8dnDbQXKxRrZssqbbp3RA7RIC6lQdylhnu/C/hXUNek8KXTXd95NxDPpup6TE2YLx43ks5mkUfdKFbaTeOcBs5zV1ZVcKoyoRXvJXvd9bbL1PzpVaeKxkqlRt81303W2/c+Vf2lLbRNQ0bw3o3iCbQ/iLqNlKmm29h4Bnk0vWNFeVFLTNYMHtzCzrGpVwvzMqq47eB/Cjwg8HxX0qQOuoSeDNPvru2uAnyXF8LgW1kQv/XzPbtt5zsOCRX3l8EPh94s8FXHizQvE3iaHX9FstMuFsrW5SR9RFoLhGtWe6xkKquVEfmfKYwVC8157p/wu0lPE2m38MOoQIupanreoSTTz3EVzOXtPIhEtxBDL8jl5CrBiGA+Zu2lHHRpx5Wkkm0t7vTV67a9D08NRprEwoqWsrNaW3MPSvD3i/wx9i07T4vD95odsGTBsnS4mXjYzSMSQ3UsSWyTnAr1nVbq5sPCkVyYna4MediHn6A0y61S2SXYfMSBAS5t4w78dFAJA5PfsM10virxB4b1XQdKt9Md7HWrWNjNaSxSSRXa8HKygbFfqcHGR24rlgqVaTcpa/cfo1RVaCjGMdL69bepw/w++N+meG7ySx1fSvFmm2d2iStqckT3mmwPngSqvMbjAJYBsAg7hzX57ftieHRb/E7UNVtI1NnfRwzLJEQ0ZJDgYYcfMEJHqB7V+pPw/wBK0KbULTUbu6jguIJlkjhkjyhI5yWzjg47H3rwP/goPoPhq2uDdCC1tJLzTbe/v1ACQyfZpL0I4VRje+8qMY3HFevg5NST6I+fzCMZRlGzvLv5f8Dqfm18Lr6wsvEM8l/a3t6htXVLfTwPNdyy45PCjGct2HavZrLxRba7Ne2+n6fcyR2dsbi9lS7SWOCJcbjuLYbb1O3PtmvJ/hrFdx3GoT28txa+T5F20dvB5yHbJlN6k4KhsHDZB9DW9aG307SPEeoafKZzLaTxXDSweWf3gwcD1yfTivYr0Y1Jcx8XTqOM+Q+oP2Yfhr4f+JsV5491uwW/mOpNaabYSMxt7aGJFO7aTyxLAc+hr7a8P3aeHvL+xWsduijASNQqj6Yr5s+Et5B8IPg54I0xrLVJ7ifSY76RdJ08XUrzzp9odm3YUY3qvzMM7QBnOK9X+G/ji78aaR9sliuIGMZdEvdPexnXBx88RZsH6HB4rxK02puS72PtsNQvTjFqytc9+8Oa9d6lIBMuIzxndXgv/BQDSbEfC60uZYVmZZjGGfkiPGT+Of51Bb/HO68Da8kF9aeIryGRmXfoWjR3kcRUKd0oz5iqQ3DAEHBA5GK9h8U+D9O/ap+DeraEyXVhPPHv0/U7i1khCTgZRgJFUlSeGXHQ+oFbU6nNFW3Zz4ij7NvmVkuvqfkr8JviKPC/xU8O6nNNugtrxbC8ZGyJLWUhHJ+gKv7FM1+hunRPb3MsT/fjfY31BINflxqXgjX/AAFr+ddspNPhuZprdZ4uULrlJlB9VznHoR2r9Kvhf4j/AOEw8DeG9cfHmahptvNLg5/eBAsh/wC+1b869jRpWPhcdCUZNvQ9Osz+5PTtVpT8tVLFiYCenSrIP0r4nO9K0fT9T3cot7F+p8n/APBS/WJrP4P+DNLibZBqGuyTTHpnyYAEB/7/ALH8BXo37J3wkj8BfDHSxbae4u5beKS6mKli80sazO59DskhT2CEDqcz/tS/DzT/AIm+GfB1lfW9xdSW3iWzWOOEAr5cziOffnkDYBgjuBmu48T+IbPwlo0tvf6D4t1G5Z2lVfDNpKxi3MqqiyiSMcKEBwegJ4rrwdaMsJCnHSzZ7dGhL2kqlr9P8zukmki+UjaMdMYrx/47eEpb21i102LXNlbHy73EZYCB/lZjjsMhj9M13ngm/fUdCabztSnSP7p1cMLgD0fdzkY6nPrk5zXCeINe8PXOoyw6/wCG/G/i5ZGaIwwJNPYQgrnIjEyR7cE/NtY5BHWuqniG2k7nZPDpXsrnwj+2D8D5PAurQeJrOF/7Ov5PKnJU/upcZAYnrnBwe/FfcX7Gdx9r/ZT+HLk/ctruL/vm9n/xrkfiV8LrjxJ8BvF+iO9xqNhbaVLc6RNqEcsF4nkKZIYZUf77IE8sPwSMZHGT6/8ABbRbPwz8F/A2lWFlNYWttpECeTOAJTJyZnbAHLymRsdgQD0rLNa0amEinun+h5UcM6VaUktLfidoDt/l1pyvntTF+YgmnqvNfIXbVkdDSK+s6c2s6HqmnoB5t5Zz28Yx/G8bKv8A48RXzb/wT/8Ahs2nfB2fxBqKBdY1fUbhYreRl89ba32wj5PvY8xJB06rX06EYHcGxjkGuP8AHngvxPceH7e38IQ+FYrcQvcR22r2BlK3Uk7Su24fcU+ZKfky25h2r3Mvl7s6TW9mVTTc007WN/UtJhl3wkFnIwVx824cjj61y+teGNH8QRTWl5JZSSlcvbvKhdTjBDKDkfjWxofhvW28JQJrqW39sSRhZo7SRmh34+bYW+YrnoDzjg561zdl4U+I1ne2C6NqfhnQ9KSWRr2wm09rgSLvGzy2XYytszuJY/MMjjiu+kpc/vKyPTk1ye67s+E/2oP2VL3wi914n8NQNc6dHmS7t1GXiTr5mO4AznHoTXyxFdFPmUlCOQR6iv218feGrbVvD+pWt0VcXFpLC5AwCGUj+tfAXwa/ZH8N33hHxf4k8Zm5vLSOzA0y2s7v7PLCxkKNctlSGVMxkKeCGbOMV7dLFRpwca722PBr4GdaopUFvv0R+h2gyJqfhzRdSjClb7T7W7U9eJIUf/2atJFZRgYWuB/Zm8Qjxb+zV8N9R8zfNFpC6fMf9u2d4Pz2xr+deiKuenavzzE0FTrSiu7O6M7rUE3H1/Cvnv8AbU+KjeEvBVh4NsJvJ1DxADcX0isQYrBG27cesrgj6RkdCa+iolJbjOcdq/ND9trxy+vftG+K4YpN8OlNDo8WDwot4wrgf9tmlP416WV0FOunLZamFbWDR5Xr2ttOMLyg4AZsj1JJ7gfqayvDPh/W/HfiG20Pw9ps+sazdkiG2iyWI7s3ZEHcnFSaXo95rt7Z6Xptsb7VL2VLS2tkAzJIxwqjPqxFfqt+zh+zjY/s8+C1szEsvim/RW1fUcfPK/XylbAPlqSQAODjPvX6DUxyow03PDpZd7aXvaI+RLD9jDxd4O+HGr3WvTW81xLEr/ZLFs+Q4OeBjnjg181/D34Q+NNa+N3h7wt4cWKHxHfXLyaXPPL5MMrIrOV39BkIVx6nBxmv2H8a6zovh2wRte1rTdFjuMiMajdpCZeOdoY5bj0FfEn7TFtafCbx74H+JmkWFlqGmW2vW167RRLcW5kU7gwwQuWCtj5h8yjniuOljZ1J8s1ozrxGXwjSc4aNGP4+1PR4be6j8QwxaLqtvGi3UcNtLFJa6gm5JVZCRG8iyIyMFf5gdyk7hWB+yX8WXsvH2onUNOmuJ5USGOOxU43u2NoB6KRn5mJ27eeprY+JGt2Pxug8XeP/AA1pusDw/q2rzxzW9+iiRgkUG53EIILmTMjc4+ZeOa8c8A+OfEPwl8by3ej3aWV2ALb7JfW0csckZkVpY9rqdpIUHjB4INedUoQlGpSS16Hg05ctVSl0Pdv2o9Lj0PQdPN7oUGh6tLIZZ7XTnadbZGQAiWRkQMxC8IDwOcfMSfl1tXRPENrqdnavwpSOCH/WMxUp93nGc9Pevsq/1LUfjH8PNU1vWryfQ7XQo5kfT9Oht4vtrIu2BVlkLTZJILZjCADcTwtfK/iHwo8E0GmidJoyGImSHZJnPJIGSOfu5OSpB4ziscCuSHJPdE4zllV5o7M5PXv7PtdM0km8l/tI5+3+ers0TFsAYY8/KMgZ9s8V658Eb3VZ/FiT+Eks9XuNNEQDandJCNu51DRhmDhSrNmNQx2s/ByDXlmpTah4ZhufLtbWG3vE2M7Q7nkQHjBboMjtycnJrP8ADXiPToPGFhe6lDOthD/rk065+xzSDG0qJFVsdTnjkZHevYlT54HItJXtofTH7Qnwn03wxBpNt4e1CxvdXv4v7Q1eBJRd+S+CFSPEa/u1BY7gB2DHINeB+E/C93r19cEamun22msHW7e2MreY4O2IbSGGQpPXgg45r6B0Fml8ayRR6Zpct5fRM7SO8sEhMiElI2R1RBtOw7gUA3ZBrnPEngjSNKuLy3063sbbZMqKllObhGIAR3VmLEn5QWIcqxO5QAa86jXlCLpvcyqVXOLlor7DvD/ibUtB8WWni7RdTm/tSxHki7aErGhG1ctGTuCkZyuOQTzmnavrWqanHBfapqUpvLi8ZUaMZV4EdtyLz93cxyFbGcnGeuC17cQSXdjFqczx2zhkIjTazjHZsqy8kkcghemKp6BFJqczWWo3raTaZcWxdN6puOTLsTk7mOcqMjPA4qVCN+e2pjGNT2fI2Y3jjQW1PwLfXrX1kNR0+/VoNOmkDaokLD94nloDmFcI5YkEEnAIJrvv2RvDd74p0V7CyvhqFxY6xbyt4Zt8QXV1bSq4mkt7wnMUn3QEjw74ADAcjn/i3oGjyeGLO90DxJdyXFhOi6ubyCWG3ldhJ9mw5HEhQSgKQCVz/dyeh+H3iPQ/hz+zz4G8WXGn3WsrJ4ovQbGeeFLc/LsCLGF81k2jc6k7dwTBG457VKUqPu7tnqYWyl72yPZPHOi3HhZfD8HhrUU8bjSmWPS7X+xo7axu47qEsbC7vIjFNNNiPzBncH2DJVgwPmfhL4ua7f8AxY8G+FpdM0/wzp58W6fZyaNogkit08q8jIVx5pEhVgQNykKrEA5Ax5n8XP2g9f8AirrU9xcXc9lZNMsltpsVxI0NpxjEILEqSxZiR3YnNc38MdV1LR/iJ4PvNLMEmqDX7L7NFeRbkM5uIypZhywLct3680UqMoxTnqzqnir1EqeiPuPR2V9sqTCSJYkLSxqyqrtk7Dnvncueh2kjin3hCljxgcDI+hFd8fhP4KlkY6V4zgSB5SlvG95G0jZOV4dVJJGMDGas3H7PmrTI72mpz3ORglrMSY57mN687llax+4082wkVH2ja9U1+h574cPneJdGgCr+9u4hgrkdcdPxrR+H/ivV7jxp4ZtBrF/9lnvIIJIhcvtkQ/LtK5xgiui0v4La74e1zSr+W4trlbW7jleHyJY22KSScsDzwK5nwT4L8S+GvHnhM6rod5BHbX1vJNcpEZYEUH5n8xcqFHqcdaE9roKuKwWIjNRkn7unr8zz2w+MHi59J08L4k1MSIhL3Iu5mkmycjeGcrhRwMAYA79aWX4reNbnIPivUyhHKiVQBj8OP61zlr4a1xLO2jTw/rToUyv/ABLp244xyE5+tTQeGteeTH9gauNwOC2nzjPT1T3p+0vbU9uOHy5Q1UfwO9+Gsfj/AOMPjC38O6X4pvIJTGbia4uLvYIYFZVdwoIMhG8HYME+or6z8B/so2+mwadN4s8Wa94m1ON1kuYFvmgsJWBbCeUoDMmCnDMTleuDivmj9le7i8A/Gey1XxFbXukacdJuoTd3lhcxpFLIY8LzH947SM8Drg9BXuP7TH7RUV78Mf7H+HNxqmo63re1Jb7S7G436bbHBkLNszHK4xGF4Yb2PGBXq4f2XI5zZ+aZ77Srjo4TCJKDtqkvPdny/wDFXxVf6B8SPFWm+H/Ft9faFZalNDYzR3RYLGCCUVx1CMWjznnZ1NczH488Uyc/8JLqynrxeOP61m/8I7q9vapGugawiIuBs0y4OAP+AUkOk6pHHubR9VRRkEyWEygfmlcMqibbTP0DD4bBUqEYS5ZNJK+l35ljV/Gmu3FpK97rF5fKAc/aZPMOO456V8q/tKqYvjd4liYfMDb7iFAy4t4wTgepBr6fm0q6klSBrWaMvKqDzYjGOSBzuxjrya+Yv2kbOZPjhr0exmlkW1KqOrFreIj88/rXXhZXk/Q+M4qjh4UIexSTv09DlvhiQnj/AEc5wDK3PT+Fq++f2f4fK+I3gFjtwmrQKR06uRk/nXwR8O0+xePLNZ/3ckZdSnGQ5U4B/Gvvn4CTJN8RPBzA8DWLdh6kFj19eRWeP+F+h+d4Z+/Y/Sj4Kf8AIJ1H/r4H/oIr0j1rzf4LDGl6l/18/wDsor0j1rsy/wD3WBhiv40haKKK9M5QooooAKKKKACiiigAooooAKKKKAPjH/grOu/9kucf9Ryy/wDZ6/FgtEYGGWJAwBj+tftN/wAFZzj9kmfgn/ieWXAOP79fi9bRLMm3eVYDJxjPvxXHW0ep1UT6E+G7vL4G8Oo74SO12gv0UF2Pbtkn866lijFQoC5PAzz9K3fgJ4R8C3/wj8MXuueKV0rU5raRZLV5E+TErhSNw4JXB5z1rvx8NPheIjKvjyWYhc+St3bAt7AlR+tfNVbqctOp+14HM6NPDU4NPRLo+3oeQzxmCWSJ1KupwQwwRVaWQHjoMY5Oa9vh+EPgC/t7y4j8Tar9mtVBmkS8sfLRegOe2Scc81WPwe+GcpZk+Iki5/he7s/lz0Gdwz+FYty7HpxzjDPfm+5njELEx5J49c9amDgEEkjOefWvZYvgd4DMZP8AwsGWJeoAlspP5S1MnwC8FH/VfEC9ZeoYWtqQfXBEtC5n0NHnGEWrv9z/AMjyCyb5w3bpz24rvPgKpf4w2wBZf+JRqjNjuPsrD+orrbX9n/w7JGEh8c3iqxyzyadFsBxx8wk7811/wi+Bmj+GfiDBqUPjq31Fzp97atbtEiMEeIhnGHJO0DOMY966KV3JXR5GOzbCzoTUW7tPo/8AI9E+FOn7dKPHHnt0r0jySOidK0vAnhHwRo+iWmdduL5mZpMxyDaxJPP7tcY7da66HW/DdrlLDTJp8g53nbuz2YsSTXX7O27Pm55rOolyUpPTtZfezzfxhdzpoXiCOy1A6dqBtJoLa8EiL5ch4G0yApx7jFfJ3xd+BXhLwZ4ksbwPqdpYalGq+Zb4fe4Qx7w+GUfMyueW4GMgkGvsH4veMLtvhz4iWK1g063srM3MJG5mQxsuCcemTwBz34rwb4i2z614YtrrUrqS1gnkR4BqUCQwW7q6kxtFIN0iMmBk4ckA8CvPxc5Rkkj5fMJ1JtOcUtO9zxnwz4zitte0WNre30yysJbi0kkkZ7gbGZFjcEklzGu8Y2/dkbjpR8S9Us/B/wAJI7C2vILjVILt7GTTZrGUx3EzpsjNszR8NIpbIbYNpzu7V0txoWiaPFeLp9gtnpl0XvkN3q1tbWsg270VBJtEewucK0nChgSQQK57xteaJrGoGeSzvrjXJLRZSY9UZIbbKREzW8AfAJdQEAQBlRCAM1h70pL3dD5KVenKPxI5P4cWVt4a8I6Pp9rp8x1qe2Se9vtqTfZwhZW8uSIlVUAhxhtxHJx0rs/CPg3V9b+ya9HZX2vWMt3LAktgou/Ljz+9ldScxYEZco6gMNh6HNVPCvgjVPGkl1Zy3etXt/dstxFqKQSchflCq4j2IrpIVKqoJBIJAXn2fwb8OPF3gbSnTRrHX7OS5tjMU07SZfNa8KeUDI7AIFVMjqSRgAAVlVoVXLmUW2+yZ4k68INyWq+TOM146bbSahqc2pSNbeY8xuLyQDILg42jCgEgHYBgYwOlecfE3RbPxnqSol/Zf2W0QF1DMZhAkgzsVTgHzfmMgVSRwWPAwfoHWvhb8VPE+gS6TD4HvJb66SRZ9WvpLSNQWIOQGYsRyVAK5XaDXHan+wb8RBZy2fhmxg06zvLcJKNd1aJzbOwAn2iKIhhIqhcnBUEgdc1lhsBiXLmlBp+hWKzF14qnSptK3Z/mjw3wdZxaz4q8PX13OL62djeWmmRXBhLIpABc7DszsVxx82MnquOv+K/jS3HjC7Gna5p99ApawujDGyKnyxxvIsbnDMqmRVIbcv4CvobwP+xB4p8IWVzPbtoSeJri0aFtdv8AULq7eOUxsodIQirhdwwrMRhQMCquk/8ABO7xReLp58Q/ErTbl9Pt47e2MOhyNtVVwTzcLgtwW45IB9a9BZViKk+dxtb0PFVGpN81vk/+CeVfDPTotB1pbjTLu38QtK/mwW1taLH9oABBSWd2VnTCjAwWbnoeK5rx1rMWr+NNauZgUzcRwWJNzMTvxxuHIUDgbRtRTjG7pX2L4S/Ye0Lw7pv2G68TXd4NwYywWscL7gOCCxfb+GM/nWhcfsNfDi8vVub+91++YIUaNr5Y43B67ljRc9frWlPJ8S5/vLW9T2MM1CDlVXvfK35nydo2vWt9qGo6vdP9p1H7NBJK9rrIvLZ2Zo180MoJVkyiPH0Bb5QpFY/x2K3PwR8W7oLTUVbS5rhMKEe2bcMSAN83C7lwSOGyAcYH3hZfss/DDTLW2t20i8ure2DrFFdavdvGiuMMoTzNu0jAK4wcDiuM/aI+Enwu8Hfs/wDxL1O08I6NHPB4dvXVmhDsHWAhDkk8g7eevAq6fD9WFdVuZLU53UUZ8916X1+R+Zn/AATn01JviD40vGXLQaVHEvHTfMp/9kr6W1H4kHRtaWK3i8f3EXmujvJ9ikt1Cty3lGLeAc/LggkV80f8E4dSWH4i+MrBjk3OkJICf9iZP/iq+9bqJFt2Oxc+gAyaxzB2xUl5L8j9jydJ4ZNr+rlCbxCzeEotat7i/tnQmRZLP93cx45yvBIbj0p/wU+O/jXX/FU2nQeFPHniC22pL9uOuW5SNT1BinWPLDPKBifSvZ/hrD4Kv/hv/YWs39jbXt3cOQZJ0QmUEgCJzwxGMY69ciovhpBp3h+9kn0jUS8wZ7ee3ljQbWRypAK9RkHB9+lTSpujyTjK6e+v9am9WcK6qU5U9YvS6/XsaX7UHg6Pxv8Ast/Eqw1S13MfD91dxxTAb45YozLGTgkBgyDoa/N7/gnZ8LJfi1rniPRo9cXQXh0yK4NwsHnSMpkA+Ub1HBxycj2r9Nfjh4pS0+A3xIv7gqsNv4c1BnP/AG7uB+pFfkl+x98aL74J+MJdbsIBdCTSW0+WMjOVaVXVvvL83yAdfWvepKjUTUvh6nwuZe2hh5WWt9l8rr7j9KtF/YZ0SyfzNW8f+KNUmBODE9vbqoJyQB5bEDPPBrrtD/ZI+Fvh2V5003ULqd1CNLPq9yuVGPlwjqNvA+XGOBxXzR4i/ay+IEej6JrF5HBoWj61FNc2lwbhWfyYZjFKxiRJJMgjOADxyT6ecaZ+0r4w+InxX0HwZbeKIrizvbm3S71LTZpZFWOW5ih2oG2jeBKScjgjoQa6IPBxnyQhd+n+Z8HKpWaclTXfV3/zPvmy+Dvwl8NM08fg3wzBMSWa4uLOKSQk9SXkDEn3Jrn/AI16toV34Ks7HQbmxieDUYZntrHYmUAZTwvpuWvyr+Iv7QPj628e+K9At/ET21npesXlhBLb2kCzmOGd41LSMjOWIUZORXtPwt+2R/DTwR4vml1TVvEN344sdOnb7Q8slxaTaZK00ZjLBSNx8zOONuRyAKvE1VKlOEI62f5HuYOliMLicPUrOKjJrb7/ACPo+38WXng7U7DU7NZJbiB+AMEKpBDZBBz2HY4YnPr3bfHbWfE0Hh/VLzw5caFdAzpJiXzbaePKhZIpCqtyQf4RjoSeK8s8SWWom8MFvfxaYYR+886CR3Y9MYUjbj8/pV63vfFeoC0XWPEsOv2lqhWHzLEpMinHHm7ssOOjA/UV8TRxUvZytJ69ND9xq4WjNQq2i2vW9n6Kz+b0PaNO+IEcr7o5pY5GOWVj3rZF9J4lge3uEM0E67GV+d4JwR9MV4xZ3CRXUbMNyKcketeq+FdT+3M3lkoRGcFOSvGAR7ilTxbqPlkzlr0acI88Y6nz9+2r4y8JfBOy0zw7pdmbjxj4z15Lq4t1KRtFaSfuZWLFCsaMFRFXGeGbOea5D4tfGy30DW9a8N+C9XTUPEqln8Q+LNyyXk9xt5hgxnyYo+FJTbyMDoSeB/aT8EazrPxdv9IvNPZJLSKJrHzwDOCPmDh/U+WcnJDbz3Feq67p9nD4KiW2sYbCPVru2gmEEawgiSUNNuIxn92JM/jWWaxjLDwqRjZtvbofG1aTxNRwlUbSVvX/ACRNbfFHTZPEetaVNrsz6J4d0R5WS8uvtE97dRBBJJNK7bmkd2KRwqVUBCTnOB1vwXt9Xn8N6prWtzQzWsdmNTg0e0tkghsohLcLOQVAaSaRYnYsccqq+taPj/xlpV78FdefTbi2urmFrLTbzUYWQG2S4urcBFuMDg4kGFY7erYwK8V+EHxb1vQvhl4ls9O8NDVNKOk3NrBqKK5ktYooLljJNFuG9XeeRiyuCu7G1sZripQUJwqSdubsrfL8Dz/qqjV5JK6S6nv/AIf+HHiH7Tqlh4nl8LrfW7Tf8IpqunGSWX7OG+dJzcM88Zcd45CVXzNpG0Zx7fwxY6BZ3tnp7TobW+b7XZX139pubSZ41Yxu/wDEgx8jAYK4JOSccp4s8TT+KrjS5YdXs/7eWxtJtK8WaTdC1j0+LzVjuEUruaUTKZPlH7wHCjGeNC08bnUbLVdcgW8k8N6X5XmJc3a+a9tKxEl9MrAvJKNgdVDALHuBOSq1tiKlNzSiveenzR6OAgsPXTitvyZqyXEOnBGdXbkbtiliecc46Ack4qxqmv6fqt60mmaXqOn20bbJvthjeGb5Rh4SDvHIPDgcc4rL8VadrIRYdLuLeGZH/eSSjduX/ZII56c1iJo/jC4WFJ/FD20aDb5UVrG6gZzgbw3rya7MPUck4N2/zPtpUISiq3Mr+r29Eet+A/FUelTRW5lMW9sAnOGz/KvSvEniKz8H6Hf+IL2FbtLTEiQtMsXmPtBVQzcA5XvXz7aiSyeF3bMqsDnGAff2Fdv8T9Q13VPhzp50mza91KXUVMMCgbp1FvOr7E3AuVB3bUyflzg4Nd1B1HFprXoeNj+RR54/M/Pr4y+ItZ+JHxNyS11rOpmGHBJI82Ri+OBkRq0h7cKvtXqnwntdK8O+Jr/wzb3Ud/DKbiyjuZ7UR299GpMZMEgdjvIy211APzD5SK5v4L+HrzWfije+KdOltW+xTSW9hbTRPcSzfLsZ1jR0YBVO3fnqxAGc49qstJsruCJLy4ubvW7CItPc3SMyNhT50zqzkxPyxIwxxn0rzXmeEwFWMK13Nvovzex+URvOtOs92/6R454jvDosthFI5hmsSLKKPaGdo0LKDjthUhAJ7DvxWdJrNxefI0shiGd29uijr+i4+rCuq+Jvw6MevR3WJ5JRERPaWkExBnBw5MqQy4zxj5eRk5qhp3gLXbu3H2LQIJLZgd01nsYAZH357mQyKen3YR04HGK83GzhipucJJx6edjuo1pQqWvofPfgwh/23fAiFgduu2ZJB4yOeK/RDWNTtdP0ua8vrqOxtIlzLcSsFRATgZJ9SQB6kgd6/Lf436ze/Dj9pTUtYslC3+h6xDdQK4AXfEUYD5QBjgDgDiv0s8J+K/Dnxq8AW2tWCw3+ga1Fva2lAfyn/wCWkEg5w6Nxj6EdQa+lr05fV6M1tZH6NlteLck99H8rIu6R4hu7XVleLxPeeE23iZdS1HTZFUDj5cBTlOe4A9xXpl34m1jwv4tv57XXotYS4Mc73dsqrDcZjUbtikqDhQMg9s55rk/hx8Jo75buyit9Pk0Riv2hL1STgEELGEZCDx1/Mmta8+Hdn8LALDRLSGDQ9zvbwqf9TuYsV5JJ5J5qE5U6d46a36/5nrV3SqVuVa6WtZeXW1/lsbH7QHjKXXP2a/HN3tEXmaU8EgwejkIx59if0r8uPhd4lXSvAMNmZ2QiEtJC3A2LKzK2P91sdO1fXH7Y/wAc4fDfwJ1DwlZzn+19fnjsyyYzHCGDSFffGBntkV8H6JevbyzRK5QsojQ9SMYHfrwP0pzcq9Ntu+34f8Oc8ILDtpKy1f32/wAjvb6LxbpWotZeKfAOmv5shubHUZ9ag0+6aI4K73835wFKnblThhnrXHeJdXjhinmtrKytUjYfuUlnlMh7qJGdwMZBzwDkYzmpvGV9Hp+taRc22LbwhrDyQxpIGkfTL2MqlxEJOWMYJjmRWJAjnTByDXN3EWlXkl291e3kesQ3P+pjtYJLfj5AySFxIAQMldpGecd6+ghQg0m4rY/KcdUrVazVaWivbV/d5HXeEvgt408XRDxBb2GkCyxG4gk1WK3kePtIomZRj1ywPtXQ6jMsZj0ya6t4IyyrcSrdRPGI+rYdWKEkZA5PJGa8cs9Rl0eTOoaXY+ILBPmeO9UZUd9h4ZT7A4rr78aD4lWOx0zRrDw/Ns8xRbyzq0gHqryMD245wecis6lKOkktRUMxnhIPkW/U911/TdA0fUtN8R2cFvH4VtNdiayu7OE/Z8G4R12OAAT5eG45wmT0r7Ehuxd5887nDHMnXJ9f/r1+dvhvQ7i0sbfTY7+7U7L25uVmjAjt0WzmUSKM8gmRl+pHGa+oP2Q/ic3xF+GNnDcTNNqOjN/Zkzy/6ySNAPIdh6mPaD7qa8zGUJezVZLrZn22TZn9al7OT1tf9D3m4nLRZkunlRRgBmzismzY674n0vRrYF7m/YiKMOFfyVI86UeiqCAW7FlHJIFcT8ffi5bfCPw1DJFFDe+I9S3x6VYy/wCrJXAeeb0hjLLn+8xCjuRwf7I3iN08XS+ItVvbnX/E0uZb2+uQGKRtxJGW6IiwLO6xrhQ2MDjNXlmWTx0uefuwX4+hx8T8V0sipKEFzVZaJdFfq/0PJPjnquqal4k1DW9Tsri2fz1u7iOON1S1/dB44MkD5URRGueqp7141ZW0lpc6Z5ib/s+xMYIJ2opfkf7Rccc5Br1zx5dR3/iHVLrU1uNX0DxJuvoGstRVEbcxEhLbXKsJN67WAIBAHGK5aZLd/FdvefYJf7FgmLJZi7AnMfzNtabYRuLsSWCdyMd6+gr46hgsJPBvSTf4LqmeTlVKrmMqeO3Tjf0bWq+XUl8V2l8NNtrg3EqSxTAXNxCqlhIwYgHOdpJD9uoIrmDM8B1S4ldt4Cyu5bB7fNn64rtheHWJJbXU472+s7u4VxZ2FwIpmmyQgVjHLuPzMMBcnPFY/wAfvh5qXwf8HSz+Jni0HxDrMQFj4VDGa9hszwLm7bIEJbbhY8FmO4kIFxXi0KkMXaVNap6nvPC1MIpe0ejWnrueDfDTxNc2Xxm8Na6HMlyutQXLsTksTMC355P51+r2l6wZzIPNYoGJQk9uwr81P2YfgrrXxQ8c2uo2sQh0TR7iOa8vZGCqpHzKi5+8529B0r9H9E8H6ldT28Fmu+RtqYLBQT06ngD39jXFnkHVcFT3R7GQTVKE5Tdk2dRpektrWqW0BXeXcZz0xXsN14jtNE06LwpaW8b6Pbo0d1FINwuHfJdW9gSckY+Y8Y2is3w54FtPBehSajqHiHTZtdVcxwROWjiJ7DoXbnrgD2rDnuNLt5Vi+2SXNzKTthhjLyOe5xyfqcYrjy/CTpe83Zs6sbXjjHypXS8upzPhXwPr/wAAPiFrfjfwQ2p+M/B+tlJtZ8LG436vZyRlik1tK5/0qIB3Vo3PmhGypcqK5f8AZbTxF8EvGPibSmtF0jTvEa22tabFqd8kl4hCOfskkICl32StuC8o0PPDBq9w0OYo4UAxEdAWyw+vvWf8Vfh5pnxT8LXGl6i7W94C89lqcQPmWlyUCiXCspcYVAyk8qAMjAr6t4WcoXho+39bHzNXJK9uem0mr2R4xN8YvGHxY8ZX+l+FNCutM+Jk2t3ek62kCK8Fvp9uRsnaUgKjAK0K+Yc5mLAnivzD+Pfw+1D4Q/EjWvBmrXNrd6rpDxW9zNYymSJ5TCjthiASQXwcjOc1+2dv4tbQoTYafYWtnd3Mnm3l7BCEkvbhgA9xIFHzO2M5OcfhX4lftCa5N4w+P3ji/mk8yS81+6IdW3Bh5pAOfoBXiZZipVsVVptNcu997/1c8ZYKpgU5VXeUtz6I+D/xfFv4Q+H3g+PSrKPQvDiXE9wdrSz39xcSSGWSQfdCGN1QJgkhRk9BX0d8GLPRvB8eoJ/aNtDo9pPs0qSaXDPC6hlG0jdmNT5ZyP4c96+dvhHpEUWnxNHaADAw5SvXobZpShwwwQqgZ5PoB3PsOa+TzdzxOIlGL0dvw2McPmE6MZRg9/yPVta+N/hPTo5PIvJdTuAMiK1t3AP1ZlAH618SftX+Kb34m+OfDGkRAQC6LGFGbC72+Vck+mSPxNfYnhr4Paprs8a3zSWCMcLBFF5tw/ttztT3LHjuK+XPjJ4E0vWfjv4o02C+W2WzguU0+YTGXbNa2yureYq92WTJUY3HAHeveyfKfq8o1p3uu/oYUa1arVcpW5Tu/hr8Jl8PaO+sxRpJDDpWpXsKMGAinSGKZGXkcbZoDzjkt3r7Q8Ifs3+FfiF4ch1u+8M6LqWuDVL2X+0Z3ura7VkvpzFtuIJAyhQwIwMc9Oa8Lm1y2ufAkiBIreyj026hQhdgWNbeME5yeBELfOQeRnvX0t8G/HN7Y+ANIdQry3KvdSxscKrMxLAk9BkN+de1nNWWHoRlHud0W5zdzzjWfgB4Q+FHiHTNePwxvvDV1papDaa94Y8SzrEqgnG8lBjIYqfMHIwOcCucvvhB8OPEPi+48QaNpfjrw7rNzOt/cSaHrsU4upk37pZRcB95bzG3KTtPHHGa+0fDviyw8V2kiL5M8bZikCMJYm4wwyOCO1flf/wUR8UeOfB/xaX4U6Cj2ehalBFdWq2GYjd2zscrK4OW2ssiHJChVBxkk18/RqVMW1GjUXK73ulp9yVz1KEKcppOF56WsfQVlefYr+WGSQpGs0ixs5GdoYgZI4ztwTjjJ4rek1CGGNSkysf7oOTXgvwt8RQDRU0KNWhk8PyDTNjHJKKoMfXvsIU+pQnvXe3/AMR9C0a4ayLzXV7GQssVtCSsRKg/O5wOhBwCTzXz8/aUpypw2P1KlhZp+zmm5LR22O90TTLzxprNro1oWt0ncebMRny4s/M+PUA8Z74qL4Z/D2T4Sa9491/Udc8KabqHizXbu4WDWmlYJaoXitYS20q2Y/3hAPG5Rj5at/DrxWNUs7mHS5TYzSFGlvEKtlf7gHOByQSR34xXqNjp8Wu6Lc6Zq257WUAbSnBb+9g+/Tv6EHmvQw04wpSg9ZOz1vbTa3zPGzfDzxEHC/Klpbq+/wB/6HifjH4P+GfGHjXwvZ6l4l0jSPDunajb+KtF162v4444ZYFEctqkjxkTJHMg+RnRtjr1Kcd/o16b7SPHSW6+XN4e8a+e5ZiAtvc7Fc8HOElLPx/zyB5rN8afBnVR4P1bSrGB9Vtre4Oq2JjbfMzOoS6iKYzuICsoGc7WHWuW/Z48WQTar4u0fUrhbmPXdAuFdid3mTW0fy5H9/y2djnnKk9a9rD1vaOEZqyd16X6ffqj8ir4b2FX2T0te3o1dfcz0n49eJ7L4UX2u+InMtydQuLfTL2yViA8McVxewlRkffkbyWHdTivPPEFm+g6jJbwa9baraadbRx3NraTZPkXBNwuouhAGJJ5lDMm8KXwWAArp/jJqGkeILj4XX/ihC9rrVk11qsMH7xrYwQ7Y7rYAWbZLcdscAdcGvCPBc0vwv8AFusNruLuysIb/wA9w6uLuwCxmQIw/gkjLbAPVMfdFc2YVHKtKlFXjpdp6q+t2uzOSONeDxFOt/K0/wBf1Nu4utRh1a3u4y76c26K5tIhGsx/uujujjjkFSMEHqCM1o3Orx6fZzvpJv8AUbs/6q31CyghQnPQyRSsRxjnYe/Fcp4c8UzWJGm60UN3/bF1pFndImFvzDCbjzAOiAw7WBJ+bPHQ11j+KdLWPKOWG3JOK5qMKlO3Mrf8PZ2P3nD46hmWHVejrffb7n/wC1pkl0dO/wBMEcU0gHmJC5ZEbHIUkA47ZwK4T4vXUOv61ZRzFdSSHRWeTRFmUPd2MLpaGNshiPNl1CYggZBRTztwdO68VSarAj2LW9jpskog/tjUZPKs0bOMK3WVhydkQZj6DrVTxXdeHdL8U+F/7G09TL5/2P8A4SCWLy9Q1GNI3kxLglViWZ1dUHI2oWOQMfZ5XkeNxNOdeMWoRTfN076Pqz4biHP8DhJ08FUqL2s3ZJb/AHdD5B8S6LpXw2u5NQ8O2FldaFciS1GpXt5La3NvNHgtaXcRLCOZSQ2OA4G5MjIXz7WfE9lqfhPXls9ItrFUtUhMtvfvcq7s4/vdMAH86+29Z/bB8b3lk19c6h4UGm3arK13q/hwzRSZB2+dJHAyBsk/eYEEcgg5rxT9o34rXXxF+Dmoade3Hw+uWguoryGbwtZQQ3R2B0IZowuVIfOMdl9KcakqclSmm7O1z56NJTi6kWfVPwa8S2njH4X+D9QhZTDcaNZrtDAlXjhWJxx3DxsPwr0PQm07T5L6e6vLa1AUDMsgUImSAWJ6AkHrXxl+xL42mn+FC6XIRE+n3lzHA24ZkibY7HHX5Xlxn/bFev2njPxEl3dR3Pg61kZZDCfOuRmRAeG3b1BDcHp29a4atOVKo3Y+4wK+u0VCDs7K57s1jCtzJwpKHBKnIYdeo6jmvZ/AvjGbUVgtpZDJIu0DJzxXzp4R8U3viON2ufDU/h2OLaqLJcJMkgxztK4OB/tAde9ejeDfFml+Er+XUNXultLOBDNLM5wFjQbmP5A/U8VyKpadkaVsPJwcZK7XzPzZ/a48OX3h+W3vbtojaXXiHUksyhzylxMsyYJzwx5wMA4Havd/2OdXbVPgrp0RbJ0++u7PPtvEq/pKPyr4e+Mnir/hMtW0nxHuKtrNzqeptG0hLKZdQnbleinGBx1xX2L/AME/dS0e78H+NNPvk1l5bW/t71RpUdu6JHJDsyRK6nOYu3oK9dyWFpJ1Hoj47Gp45y9mrbH1dpq/uOTmrKrgdarWuteGwrxLceKIOh3y6EkoGDnH7uY9hXV6Do3hzxQgXS/HelNcMcfZr+1e1lz0xsdwc/QV8lmP+2VoypNPTuvyvc2wNN4Wk41NNezPL/iFrkWkav8AD3TywS71vxVa2MBJ+6Fjllc/mka/8Druor83uQ7bQDgZr5m/4Ka/DnWvB+nfCXU77UIItCt9dnjubu0eRGjMggIc8DACRycg/SvWPBHjTTvGvgLTdb0m9j1OxmheBbiF8iV4HML+4LFA2D2cHoRXTSoSwuGjJqz1v9+n4HvYKpHESlTv5r9T0KOawfT5MTxQGZC4VnUHZkgMRn5QcEjPaqUUsUXnRKDG8J2OhIIPGQwI4YEEYI/nXm1x4smeeWO58DXKuyiMvNcQFZFHQnYH+XH1PTir3hrxJcaq8iPod1oscQ2oZ2QrIo/u45x0xkA+1dH1h8myPUlguT3ns/P/AIJveIFm8RWkmkIjStfkWmxOrLIdrD/vktXM/Abxva+OPDfixraY3A0vxfq9iJgSySRefvhZTnoVbtxxXE/tL3Opx/B3Vp9NuLzTIknZbjWbafyFtWS0uZ44zJkENJJFFGAOpcD+IZ8q/wCCaniqJ/Cfibw556NNHcJqH2fdhwCChYDuPu9PSqxlCUsE6jXY8KrXj7f2Men5n2spOM09TyKiDAqDnPel3Divi27GliyAW69KnsrqSWFdvzZyi7ecEHH6Uyyi8+WOPIUOQNx6D3P868K/Zh/aC034ra58Q/D/ANrWHVLfWLnVtIQ9ZtNk2p8oPUxlAxHpKD0Br3cvjJuUl2NKElFu6PZtS1TxLNFEjaFZrFHebWB1Bxm1DkCRHWP/AFu0htjDbkEbsEGr0E0yWoSY5lXOWHcZ4PHQ4rgrrwdrqSHZ4v1OOY5JnTyGVmJ+9hoMjj+HJ+tdNpAu7Cwiiv75tSuVXa900SxeYfUqvA/CvQlWa6ntSw8IJODTv2uVPGMjtpcxBOSpAHvivkT9p/4n6f8ACX4F6X4Q0S6juNY8U2XlzNDOHW0s0YLKAF4UsysmM7jlycbQD9RePPFFtZW6xK2XUGZyB/q0UbmdvQAAmvye+LF5ZajfeHbqyure5afR4Z7kW5H7ud5ZmdHwfv8AK7vc12YFLE1HJ7Kx5mY13h6ajHRs/RT/AIJ+6tJqH7NKQSEkWniC+iT2DLDJ/N2P419FrxXy/wD8E62/4x+1JQflHiO4IA7f6Pb/AP16+nnPyg185mGmKm10OCnrBM0NGQTahbqejSKD+JFfjf8AGTVX1T4w+NL1zh7rXdQmJJ9biTk+vT9K/ZDw+3/E1tQfl/epz6fMOa/E/wAdaos3i/VtRKiRZL64m2MeGBndiM+44r1MmV+awVGknzbaH0D8AfhJ4guoNK16y8F6N4nlnMl3HB4huPLtzEgMaqAGByWLPnIyVXsK/QL4Xre6dostvd6ZDo7xKdlpa3LywDB4aPexZQeTtPI/Kue+FcNh/ZWmX2mxLFaT2MLW8afdSFkBVR7AECuvXxDDYXN4slndzzMh2hEAQAZwoOeSepJ45qJ4hV/jdrM+gdHkVqavoeYa9Z+NrXxPLf8AhHwz4W82dit5qOuO4upVCgqUdTuAyWULzjGcYNeaftj6G8n7Nnim6u7S3stQSSyu7iO3O5BKJ41bDYG4/MRuwCe9fTmj33m2nmtFLEpwypOBvQ91OCRwc8jrXyj/AMFD/E0th8H7HSoAAusa3BFMe5SJHkwP+BbPyrqwlvawjHucmMVqM5S7f8A8x+Al9PP+z7qOi21zIl0PEdywt45vKGGt7UhpGVgxTK8DlQRk81478VrB9T8RyLBasbieQuQZizGRiM5Ynuc4yc8816T8HIjH4Winit/PVb5hNFsJEn7sIDxg5GQR7gcYJrC+KmlG9tbpVCxxgqgHnDeHXkhoxyOp+96e1ejFqNeUvM/PMTG0vQ4D4feMNX0jxAls1880F5H9nK3M27agXCqSx4UEAY9uleoX/wBl1SWbVD9uTzoUeOVJARtUbSu7qOQAo+grxJrWayuLa2a4M/2dt/l7CCm7DMVBwT7/AOFeo+Gp7b+y4pFlW7mt5xE8PmMCykDbhRkj5hJkkjG3GO9dM4Rk+eJwSScnY5/V9IaDTNR03VrV4Z4pBcRO3JBJI2E9AQT27nNeb2elS3X2yV0QeQCRAM5bAGSCeB+PftXrHjnT7/WYGvEs3FrKhlQyShmb1f2bj0zWJqfg+88J6k01rO2pWZt2e4ndUjZHHKjaeM/dH9K0jUUFa+rBuKW+526anHD4c8MQ2xjzFYxNuSbcd7IDhu4PPTtyOeK1dOsNN1PW4x/aTXj3Jw8pheKSBtih2K870GScgdFJx2rhtM8WJq+lX0WV1G/MiqlxIEtXK4UttjTjA4GT+GK6rwp43/4R5bp4RHHMR/o91I4DwkHJbPXIwRxzyRXnypyjJnJTpq/M9yPW9TfU9cNubO3sg0LQNJDukVmwQ8jOVUks25h8oA3ADgVc0zSb+6uNMFra3uq3VvATIi2+4K+eI8rnYpIAVm6+lco/jVdVt7ya3sbaznRjHFiZpBs6bsn2yAOw5yetQ3OsXur+F75tV1VJIbSKX7LbmYQ/v3AO9EUZkPyqDn5RkZK55r2behv8UtjR+PPjxtR+Gs/g/wAPiS+8MnXv+ElmluLQQS2k/lPCIhtZiY9jIpLEgMnynD1xWneI/FHj34X+GPBNppESaZ4UmvtRS6t7WWW5na4aMuGKqxVUXkDheSSScVzN+l3psVpd3ZMNndwyWrxqVCnvggAnvwTzkcHiu3+Fnj5fAHh+a70/VbvSdZhkCJ5MPmRXcRfeS0gKmFlwmMBi3zA4FeqlyUklqdvO1ozlrBBI8oSPyF5YASb/ADADkfN+R9K7P4OImvfGjwddXbRG007VbK5Mcs32csRcRqiIcEM5cqQgHzYblQM1rfCbxh8PPD+q3v8Awmvhj+1rE2WbOK2nkhHmibLRkjd95GKg44C9CTXM6Hrs9x8TvC+oWOjKNai1m1nstNErNHPOlwDbwMSf3YOUj44CqDjJNZKTc7WJilzKp57H3J4amSHxl4eV1IjGr28bhgB8pmxz+eaXT9QmFqsscjxyiPO6NyrAnqcjHNd4/wAFYLLXLe80PWn1azt75ZIViEV2h2MHOZYmHcEZ2jIrmbvwHrOnwsqiCcbSAA+x+Djoa8WTcdGj99o43BVbXklot9PzIbL4keKtLA+zeJ9ViTg+U100sbf8BfcPw6V03g34x+JNW8XaHpGqXFtf2t/dx2krNZosn7xtuQybQMEjt615ze+HtatNwl0y5HHOyIvn8qsfDpiPih4NRz866xbFlPBXDg8g1MHd2udWJw2CnQnUgot2e1uxWj/at8b3mjwWjw6J9kiVUSFLWZQFQjYMibOBtXj2qG5/ac8ZXt+t9cQaLLdJ92QW04249P39eOabMqWqlmXgsc555NTedgEZ6e/StFUasepDJcucLumj2G//AGhvEUSWVzF/Y99fXNsWvE+y3C/Z5d7L5XMvzjYsbbgcZJHatS0+InjofC+48aR6TokXh201aPR8vHciSSZ1zuQCTBRCVUkkHccDpXlfw9HhW58aad/wmWozWHhqMvLdtZxtLPIFjYpGgVTgs+0biMYB6V9AaN4m8Lw/sGr4f8TX2y/n1e4hsEgni8y0uWuZZbOe4RXGIdy5cnIwTwQBXXRXtG+ZnyGbYfB4BwhSpXvJXdujb0XmrHnj/tPeMxMpjh0gGJSRtt5xgHGc4m56U0/tK+MJWV2j0uR0QxqXinOFJB28zYxwPyr0Xwv+y/H/AMKw8b+H7jUdKu/ipf2EerWMMN15tvBpcNwhQrNt2j7SySfMOwC5AVq+YLWUxEiWIo4O2SN+qkcMp9wRj8Kc4Sik5dTrwNPKse5xpQXuP7/P0PSNW+O+v6oo+26VodzEucI9s5H12u7DPvivmD4qpaT/ALSlncLAivcSWmpXA3MQZHtoXOAeg3ZIHb2FeryyZDKrfTJrxv4na2NJ+Pj3txIkVtb2dlulZclUFnGBtx3OAPxq8O3dpdjwuJsDh8PhoTpRSd/0OJ0myiv/AIqOGcgCdpldDySATg/XFfa37PM4Hj7wic4KataA4PH+tAJ/XH418NeFb9rjx/plxu5e4C8gLwcjn8DX2x8AZTF8Q/C4JH/IYsxz2/fpWeObUPkfn2GV53P1I+DQxpmpD/p5/wDZRXovrXn3weGNN1H/AK+ev/ARXoPrXoZf/u0DmxX8aQtFFFekcoUUUUAFFFFABRRRQAUUUUAFFFFAHxr/AMFXsf8ADJ0/OP8Aid2XP/fdfi8qxwvIM5IB+bvzX7S/8FWIFl/ZOumZlRI9ZsnJYZGAX/xr8YYoklkY580bTnqASRx+FcFf4tTso7aH0p4JvTB8PvBxXT7URwac0HneTkTsXYlmzwXAYDI6YFWdwwB6cf0rrvhV8KNT+IHwS8ETaPPaxlLQs/2qdlXduKt8oU85Tr3GK6L/AIZg8ZYANxpWe2JpAP1Svm6zam/U/bcsx+DhhacZSSaXU8uuTE5VnhjZl+UEqDjjsaqFI3wCi4+lerf8M0+LC5QX2hmZeTH9rkyB68Rk1G/7M/jBF+e+8PqB1Y37qo+pMfFZOXkerDMsCv8Al5E8yit4kI+QD6AVa3RoMADIzg7eK9EX9nLxcvJv/DzDtt1UY/VRR/wzr4x3bY5NEnOOkWqIxP4AUJvoV/aOBf8Ay8iee/aZI1OCFB616N+zcRL8YFdgrMvh7WQpx0P2Yj+tRt+zr43PPlaSykZ/5CaDj8QP8iu7+B3wh8ReFPiZp7XNrZi6m0fVrZvK1GObzHljVYhsXJVQAct0+auijrNHk5ljMFLC1FTnFtp7Ndj3P4fzNp3hGHaAALgoFHQE5Y/yNeqaIkYggubjMT3atJDBjJVFfHJz1IIPTvVLwp8FbweGbX7XqltaQPL9oUhC5CEEBSWKjODmtyx8OeDtFLCfX7y/kAyY7OQkD8Igcf8AfXau5QcXqfI18woVaSjSbcutk3/wNzkvjLqsNn8KvGUskazpBphYQE7fMYyxoqA44LMwHQjmun+Gnw08LsP7evtMg1bXbhmlNxf/AOkC2VmJWKFXJWMKCBlQCxBJPNcv8fbjw3rPwg8SWOmWjW0tqltemXyghbyryEhCT8xBbBqb4O+MrieNbBoJ/wByAiyGF8MPrjFexg8LGr+8a1R+McT51UweNp4ZxaUldrr2PbNesdK1jTmtdXsrTULLKsbe9hSWLIPB2sCMjtxTLUaFpCgWtrY2Y4wIo0TGOB0FfLf7V3xfuvDPj/w14Sh1R9Lmu9Ol1OFSrqLtkL7o9yqfmAQBVxyXBPAr501jxpr/AIcsLjU/HGqQ6U0yCSy0VZpH1GbkA7gGKovOMsMZGBk08RjcPhZck02zwqmKxWs6cVbpd6/kfpddeOtHs1PnalbRAf3pAK5+/wDjX4Psc+br1jwMnEyn+tfnT8DRqnxx8cW+ixalJolvdQ3D+d5Cu6MkRYcFQTgkcE849681k8Z6jrgRIdS13ZKkbNJaLFBJbgfK5AUDcHOGGTlQSATUTx8IQjUUHZ92ctLFY3EtpSireTZ+o13+0X4Qgz5V6903pBC8mfyBrmdV/a48K6buBjui4IAVlCk/mR/kV+UOt3er22pS6fe61e3txIRDnz3eVWzk9DkYbAwMZwRmvpL4H/D/AE24+BPiLWdVgu21nw+NFNvcp8kwZ7phIWQhtzEDbhgT261Mcwc4vkirrXqa1cPjYcrnXsnfZLor9bn01rX7dvhfSyyy/ZrV1xlLvULeMgnpkbyefpWCP27E1RXbSbS1vUVWYyQTNLGFAJJ3BMcAZPPH4ivmT4heGNP8VeNIdFtfDVhomrrbEQ3VlFAkV/bGQkXRKmNNuQE5Xf8AfyRjB6XV9JtfDZ8a2elsbTT4SliILCRba1uJ2tIGZCowGYM7zfKvzCMZbGK83+2ak5KnCKucs8JVk2/bS91XetvyR7JZ/tg+KPFd1Ha6TDpcEs0XnJ9rZ1IjxnzCOu0AdcVR1T49+PprmK3i8RafcmVS6/2RYyToybQQ6Oww6knbuB25HUYrO+Jd63hKL4cz2EVtYbPBlncC4TETLtB8wAY27mVjgnkEH1rj9J1TSNav9P0SC3fTI5LmdheCH95YiRh5jbFVBCu4AsqgAnoOcnjx+aYvDVZU1LbyXYwnhaUoXk3d92/u3Ok1nxx8VdS8aDw7per3F9OLC61E3M6iyikggUMzx4LbhlgvzFTnjHevjv44/tIeKfF3w7urK81CY2erwhFVp5mZ4jhvm3OVxx0xX1t8JfEGo6z8dNZtdRitIP7B8O6lpUKWN39oidDbRzeaGwCpk3hijfMp4NfmV8QdXa8On2i5SK0s4kCHoWKAsf6fhXrYWdetShUqy1e+unkfQZXgMO5Sm6a5otefRM7n9ibxpa+EP2hNFjvpRBaazFLpTSs2FV5R+6z/ANtFjH41+mOv6g9npkjCyub2ZQQLa1RWkdvQbmUD6k8V+K6O0MgkRmRwdyspwQR3Br9aPh18RZn0/wAK6brzXFzJf6Bpt3FrM4+W7uXtIpZ42IGBIC4IH8S5PY14ufUJRaxMHotH/mfr2Q4yCl9WktXdr9UdN8Mdea18W2t7qHwh1vXJVlEluk95aRRQN/z0CyMqu4PTLADHGTXsUUya/wCIL3WYtLvvCeonEl5pOoxIjb8keYpRipDADJUkE85rktPtrW1lF6IUnZBuBcZGfXrS6zq+veJAzWsWYVXb58jFYwo9+/0XNeBTxsfZ8m77Jf8AAPp8Sour7SK5dLNtv8m2vuRwn/BQL45WXhD9l7UfDNvdgax4suItPijUjcbZGEly/wDu4VUz6yYr8/vgxpEmp/vZ3W1tppYLVrhuViDEhWZRyRxycUz9qzUtQ8RfHK+s7+8kvfsMaxAlcJFH97CL/CP15JJr6K+CvwlNp8K/FOvz6eUsLW1VPN2uwBVC/mEgEqrH8vWvt8JTaw0ebdn53mM1OrKENjd+K8kWlfB74X32o3dxpegxeH9Ugvrq2h81w0uossca/vEG5iW67hgNkHGa8V/ZAkk1H9oLw87QyLAL6x2SmNljYm+tuFYjB4549K9u+JlxoPiP4AfDaDU9WSwlvdCkudNeQyfZzcxaozb3aKKQnaC2AQASxGRWF8Ctdkf4v+B9Ej8SDV0l12x1G4toGuTAAJ4Y4ZlDhI1Dq3ConRQc9quHu4lWV72/I/PK9VwwcqclrovyR86eJtJvvEHx28YWun27z3V34l1IwrGu/wD5epSTgf3Rkn0Azkda+pbO91Twv+yzpunaH4iuPD/neLLSwvdasdpuI7MaW5uDEy5O9wNo8s5YsFDYJr5U11dWuviz4qtdMubbSbu71bUxHd3d0kCTxG5dsZbqDnow2nA9OPqCw0XULj9lvT1fV9D0jVNJ8WR3zNqM5gguZLfSSGhgMQ5lYk7FAwSK1cZKVR+TO7GYu8sNDrF6easX/gh+0Vp8uo6b4Zm0y3XQZ43h0xLOWSW80qOJ/LSO6Z+Jyw2MXU5VnI6YUfTEyLbTSwSK0Txu0bo45VgcEH8a5nwt+z3/AMKd/Zj1vxLrGnxWfjLxHcabd6gh+aa2Rr+CQQFucksxZ8fxEDnbmqXh+x1fXvir458DwXK2FzpOs3Rlu5v3jQWTSGSOVQfvsyyIqg8bs54U18JmWGnCkq1K6bdn89j9RynMJTnKjWaUYxT81rr6nTtdxnU7fT7aOfUNTuBmGws4/NnkHrtHRf8AaYhR3NfR/wAJvhtL4ZsRf6uF/teYf8escm+O1H93PRm9T07Djk8p4C8MaN4FjFtpFsLdZXD3N5M++4uW/vzSnlj7cKOwFew22r22REsvmNt3ZXlcfWqynC0aE/a4mV5dLvT/AIJxZjmcq75KekfxZ8Y/t7fDi+8OeLNI+KemQefai2FjqbON627RMXhk54UEM6k+oXua808Pal/wlvhzQb/yHYPeOJJAMhCLVyME9ASwH+Nfo7cGC/gkt540nglUo8UgDI6kYIIPBFfLHxJ+BunfD20WbwlBu0FdUnv7mzgw39neZGqkBRyIgVyOPkyR06exjp0q1NqO17+nf/M8zD1Epq7s9jwn9q7xGngv4EaR4Qt4XM2u6lBdT+X1SC3hMoDD1MjwkHp1rqv2dfh1L4o+DrWdqEXUtQ8PvJHHOcxSPLIzKrBsgDaxPAzzXk/7exmt734cXZWNbC70S8RZt4VvtETqsnGPm/dGLHT1zX1p+zJa2ulPoVomyOFNEshH8wKkCKBRg98hjz3zmojhE6lNPb9P8zZ1lLna3S/E80+M2m3PhPxMfEnhiS3sZ9Y0ggutlGy3Fyhz5zKfuyAm2feBuAC5ySaufD7xDa6/8IfFVuloIrxLG11DUvMhCM1zM/zblxjZkMVA+Xa2BnFdF8eEh0+x0+0VCnk69e/Z2xhREoRdoPpkR/XbXI+F9DtR4b1zU/7R/sW8tNFa3sru2u4VdhlmlhkjYsDCUGT5i4BGUIbmvCxFCrHMvZ04uS3sldrTU9Km6awirPR7eupvRKbZba1gizZW1r5ZmmmywZW/dxooXGBGeSWY/IOndrXJHyonI/vGvnXx7+1bpXhPVPC+oaPps9/Pp0jT3xuLlZIHi83DJbrsDEyQhsyEjh8YPJr3PSdYRba/UTG8jsGYJcqMfaICiywSjt+8heJ+OPmr6vO8mxuXKliqkOVT6W1Vu/ZsOH8csTGpRm7uO3p/wDf8P6Jc+KdftNPQyZlOZGjXLLGPvEA9PTcflHU56HsvFnxm8I6XPpWh+H7Sx1/U9Gk321+V8y006URtGWhY/wCtl2u4LDj5jk5yK+O/2jvjvf8AhjxnffDW1vW03TtOWBdaltX2Pql68SyPHK33vIi3iNYx8pKsWyTVPwZ4xsbSWxkvNQsJEliEkNlo97He30vIAXyIdxQEkDLbceo6V+tcK8HU3QhjMc7uSuo/lfv6I+bzvOZSl7KirJdT1v4i2el+FvDEOsWJe28u6mXUbsYEccZCvF5rIAUJMpweMkHJyRnLsPiJqOo6fcS3NhdeI7uyjiubA3TrG94iKXkgiMvzM3lbnUsuGCshPzqR0rfEe38EeGLrU9UtBaWm3athMymS4ZhgQlOeT0IOcAEnpXjj/Eb/AISnVUvoLuLw7qErpulM80tvFtbeHj3FnDbhHlSdrKm35RwPls+8L6levPMcsg5a3cb6Pq7Lq/I+Qp46nB8tV77P/M9m0WG88U+KdX8I2FzD4Z8TP5h8P6ndxx3dpqVqV82zO1j85aEiNyjEoYskYINefL4217VtKksPHGh32ja3bqYn8RaPBIvlyK20pPY7tsygggvGVYY4Dd8fXfirfJ8RLvT/AApZXem+WlnqOm28cLPLLIqqyKWVjhIzGINiDaVjUkt1r1/9pTVbW1l0bxvojXunw+MrC3u1gsbdLuRbxHj85FRv3eWQhHyQMq7ZzX5PjsDOg50/ZqM4NXi1rZ6eqsz6GjCnKKbleJ+Yf7T0DxfFfxEZrmK8ma6Ja5tyxjl4BDruAbByOoB9QK639hn4g+IPCnxOm02zuXPhu7gMmqWrv+6U7ljilAPR/MkjTI5w5Fc7+1VdDUvibqN+ieUl3IZPLxjbwMDHbgevWuv/AOCdmm6f4k+PGo+GNTYR2+v+Hb6yjkJx5cy+XcRSD3V4Fb8K+ywlP22Xxg+sT6GNT6viYSXS33f8MfpJaX0ixCRGKEj7ytj9aii0zW/G108GnmR1i+Wa+uXYw249M929EXn1x1qn8KtHu/Fk6aZeLLZfZN66gMESQlG2GMZ6MXBA9ACe1e/vFaaNp0NtbQx2trENscKDA/8Ark+vU15uUZVUxrvX0gn83Y+izbNY4JONLWf4K+3qfnb+238N9G8Kf8I4iNLf6xK7yS3ly3zthT8qIOFTknaPTJLE5r5WsNNuL3UEgtyxeS5QAqM7RhQfyzX1R+0JPqHxt/aP1TTtFt57q10YtokLuhIa4RS124A+6FOF+kYPeursfgboPwY8BjUPEtquoeLdbuv7P0K1WYGGLzHSN5ZgOcRlucnGSBzg162KpU6dZwpK0VZHFgp1K1BSqyvKTv5/1+h88/EnwxPovxN8W6PpaSx6Fb3yXn2MOXi2GHIkOckAxyevYA/cGPNPin4Q1Tw2dH1uOFbdp3EETZDGVdpIBUckY74719j+NP2dfiHBqnibTtK0K61u8tktobu8sRxcxPG8ke1WwWkC5Z0AOA3XnFfJ3xG16/a/8iZHivdNj+wuGTZJCQRuUqQCp4Gc88V0UaLctLnwmLw9SGKct4/oc/c2MOoacy6gp0a6dcrvAdxwMqyg4IzyG4OMgjpS6hqGmS21r5yrdT23zLOB5Xzf3gAcg8euK467vJU/eyFmYfjk9qfrljLBPZRBt8VyiyK2CN3Y8H0II/CvWVCNr2ucF1Tko3te52Gl+Ib65fU7lLzy1ltJLUhm/wBYj4yB/wB8g59RXrH7F/jWHwj8YbrTb6ZLPTPEMBgkuJjst4LuPLxO0hwqhx5i8nqy15LoXh9ZIkmuVPlkZjhztLDuxPZf1PaupsNObVA1pBCzwSja0MLmGJh6FR97p3z0rWrg1Xp+zelzxKOdf2bifbrVLfordja+J3xPu/jZ+0VrX9lJLf6HIp0jTEhjaQLa25bbNhQTh38xycf8tR6V7V8F/hNrHhzw54m1G4vbC21WbSpo9PtJ5Gkk+0SW++JmVMplsqm1znLsCvBxzfw3UeArfydLt4rXzIyswUZDAgZX6cDjgfWvQbfxW8Sy3LRqIYY2nOPmYAZJQc56DH5V3UMIsPSST0SPz3OeIpZtjrxhZNrd3vZ/gfLEFp4j0W9UzaTdW9yEETIIGcYH8IxkFev/AOuuw0jSNW1hVEGhagLlhkRJZTYf/dG3j+Vei6d4z8W6hpWq65ZW10NKWRbqdwP3sG8jeXHUKGZAdvTcCeMmqKeMryWRJp72cNJyFMpJb3OTXh4vC08VHlqxv59T9YyzMKuE/gys1o0ndX7WPeP2QNE0H4QWesfEjx7p32DUrO5+x2/9rJs/sq1Cp5t3sIzlzJtDDnbGQPvGvzq/aG+MOq/H74pa/wCLNQbfcapdgQxKpXZEg2QxhecYULx6k198eB/HEV/YtZ3ggvbaVDFNa3kSzQyoeqOjAhlPcEV4b8Sv2XdF8JfEzQfF3hu0X/hC7668u60qafamlXZ5VRI2SYpF3mLOSHXYc4G7no4eOHgqdJbbLufX0cyWYVYwre7zNJvpa/Tt6Hb/ALMHhyy+Gfw+i0/VdXtopWnF3dRRAuAGYYJYDBwOBkjkEV7R4d8Z2esWkd3qeq6ZoLsWVNPFzJcyKoOAWaOPGTycfz61QgGo/C/Wtb8RHRksfCGl2pOjw2upNi+1ZnKFJ8N5l6FiAwSUijHmFQetc5B8TDcXN/f/ANh2FtPdySTzTyxCUlmJZjhmIUZJ4UAV87jY+yklVd5PV2R+35FlGEzaFSeFpyVODsm5JXdlfSz/AFZ32peOLPSXuE06I6lMh2LLLmKNmPoB8zD8q6D4ZeMrzVF1a2uR5N1E5lE8MIRTAwG1ffaysBkk/MOteYalcappxEU9qlpNDbR3FzGIVjZDJ86q3TDCOSIbc8Ekdc1seBPEUtj4nijmkkFle/6ORKwO185jJ/4F8vp89LDVHSlGWy2/r0Prp5LgVg5PD005WvzXu9H92qu0e2W148TqyMVYc8nOPrXVXmqtPp9mXVUnljD/ACLjKEnBPvkVwNpdJJdNBvDMm1pVB6E5Kg/XBP4V0NvJJeXEZyS74jUHsAMAfQV7Uar5nqfCVqEXZvocJ8eY9abwM8Xh+GQ6hqdzDpJukbatnFM37ydz12hEdPdpl5FfkR4fij8R/FzzUjWWCXUJ7jaPu7dzEfh0r9zNX8Nn7BPZ6haNNaXETwyRnIWaNhhlDDuVJ5HIOD2r8yfhL+y4vhv9p/xr4duJXvtG8L7nikb5WuIH2NBux0LJLHnH+1VqlThzzgrSnu++lkfnWeU3pWi7xse1/CnwLd69ZpLmOysVIQzSLuY+u1BjP1JA+tfQvgrwnp3hyVJ7OMG4jGTdyANKfYNj5Rz/AA4FUNJ0yLSbFUCxwxxqOFGAAOuB6D+ldlBCITNsI2RRiNiORuBIP157/wCNePRwlHDT5uW8z4qMdLvRCXN3PJpdxHaMsBMZ2qpwzSHozHGTg8gcAYr8xv2gPiBH4Y+L/iC4iy86OyxMyDCjzy5bHTkQopHcPX6YBlhikeeL/UwySNjIMq+3PXouOBxX4+fHyabUfif4od5Hd1nm8wv6hsMB7Bs4r0qFaNavZbxWvroa0pWTSPr342eMYvCHiCx0XRo/O0rVtbuLZiGwzWc1hpicnHVVlDD/AGkGc19NWU0+neEtHsDIVQQbMKeGCnHP6/lXw9+zNcXvxq8aa7fawYWt9Jt7W4EbYPzNHDHlff8A0SI9uN3c19m3OrLcw6FENykWSphu7l2Zv1Y/lXw/F2McXHDra1/xR6OGs5eZ798G7tbXQrJCQHeaVse2Rj+RrxT/AIKIeBre7u/AHjPylLRfadIvJSuVMLKJkDkDIUGOT2+aum8C+Jbiy1S0t94FtuwFxyPeuv8A2utHi8Qfs9XmoyG7H9jXdtqJewhWaZFDeW5CNwwCStuB4Kg14OTVk24J7r8v+Bc+iy2ssNjaVaWyl+eh+cGi6ze+HNf1q/t4I5Vv2WVk8wqA6ggN09D+Naem3fiLxhrc0VnZW5uJ2aaR2dvKgHALOf4V6c59hkms3UIRG0dx9mnsTLHvnsbiJlktnVirpzzgEqeRwrp9a2vDNvdTpc2ytKkMuDJsbarhcthvUAA/Svoq1PllzNan9CYB0MRN1aa95n0V8NNA8KeG5LaaK9bVtamjYC4unAUFfviONMKhByRu3HH8VepP4raxUnzcNn5WVf8AGvnrwhof9j2/mBxEiSK6lNx3EAAhlJ4z7V2kGry3EEYlVlnK5MfmB2/EjAxXPeN7tEYrK4VKnNdyXW/9bHqWkfEi5e9VDKQCcjn5vwx0qS5+HWlar4y0zxZZMdJ1eG/W8uXiXdFdqwMcwkTsWjdwWU855B61wGlDeS4H7wdCB09q9G8KalcOESTDducitIYuEWoyW2p8fnGUYacbqC0PGvBd34jXU/iLqmu6RdR6po2mPoNvBc8RwrKnlWvkXJbaCCROQowEnd85Cgr8VNf8E+Jr+Bm0/UL6WPT4NOuIIr37LbTqjeZuJVfMwXbgKyZVVyBXoH7RmgXGp+AjeLLJCuky/bZE5IaHAWTGP7vytgdga+MJ9e1rWp5YrdjotqmVZx890/sW6J/wHJ5+8K/oLgLh3KMzwTxlT95Lmaaey7X+Wx/GvHyzLL8esNh5KnRaTUt29dV12fRL1Z6FdeIbC7vrbQLK1gtRKILWJg8jtazwxGOzmSV2Zt8W/aefnjkkVs7uOI8WfEa70jVZtMsdOs1lhigaW8vx9rLSPBHIxjhcCFFDOwUMkjYAy2a5+5jFlDBFbTGOW3kWZJB8zLIrBg+fXIFYWvNqXiTxBe6lMFNxeSh2jtEESDCqoCrzgYUcV+mT4Vy54yFZ0Y8sU0lbS90722PHyjiLGYPLamFhiJJyd7t6tW19Lm2NW1bxPrUU91d3esao+I4nldppdo5CoP4QOflUAD0r2D4S6Ve/EXxFrySRCVdJ0qaKNpnIVJJOG6dHLRovrhSBgmvMtCurfwXYKTC73M9u4uZA20opILEsc/dRXA93z2rU+BXxIsvBOivrWqXclhoWr3TrLJERNMQihvmwPk2NKnQ8+VKAc4rg4rrxw2BjhaSs5PZdlv8AoXw5SeNx88dU1UFZSerbe7+5HZfAHS/iX8IvFsz+BrQ6jYCFo9Q0++KpbXESsoEcobgsd3y7TuHzYOCc+7/HzwT8IPjX8FvHt9ZeFNJ8LeO7Pw/eztBdaRFDcwSpCZQdygZyY8LICcjPuK5jTPiZqXiKzgaVBpensTPbaYkQiMCPyBIAeZMY3E98gYxW5dS2vifSdR02/DSWt/ZT6dcNGQJPImQpIqsQcZDH6HBr5Gtwj7fBxlP3amjum/WzPncb4myy7OJUVC+GT5W1v5tfM/IH4e/EDU/hx4ms9Y0uT95DkSQMfkmjYAOjexAH0IB7V+jXwS/aK8EeP9MjH9oiO9ChpLC4UiaI9x0ww/2lPPt0r4S/aJ+Bt98CvHUmjyym90y4T7Tp19t2ieAkgZHZ1IKsOxHoRV39nj7Vovimyv5Y5oLO8MkUU7IRHIybd4VsYYrvXIB4yM9a/PMwwkqDlTqL3kf0hkOYU8WqeIw0uaE1dNdUfp9L41sZFVNPElyx4CopA/M1peEfB1x42gt/EWqMsmkqfP0+zx8lyyt8s7g9YwVyi/xEBjwFB5n4L+FdO+Icd7eXpnudBtkjhRLaaSGG9nO8yZkQgukahBtRsbnO7OAK948Q67pvg3wwLu4iWOFEFtp+nW2Ee4dUwkMK9AAAMnoijJ6c/AVKUm3KT0R+lyxVrYbDRfPLTz16I/GP9qjw9/whPxe1Dw1Hp8dpa6U0otpo8/6RDPPJdIxzx8on8vjtGO+a9V/Ye8f6h4b8TaxDp8C3j6jpghkhLYIMcgdXHY4+YEdeQa+nvEnwW8A+IbjVPFPxLWTX765PmzW1m5ghjP3UhhA+dscKCWGcZPU15h4I+AmleB/i5onjXwHcG00+G5IuvDOqXAkdbeRTHJ5VxhQzKrbgrKOVGGNehUxMMXhXQlpK33ly4UxmHlLEUI88OtlazfRX3t/XQ9qs/FviFbyW6bwdcOTbyGRlvoxKY8ZYoNjAdAduRnGM10OnfEHwd4gxFfM9tdBdiJqVpsaRdoyFdNytgcYJB46VvTPHY215KzLFGlvIfMPAK4x+ta3w/wD2Zb3VEtNa1+9Tw5BI/nR2L2xlupVI6yLuAiyOQDuPPIHSvj8JgsVjJclCF318jyK0qOFi/rL5fzv2seK/tZ+AVm/Z98XWVnrN1baTb263f9mNOZbbzIvnRkViQmdgHy4+8fU186f8E+dc1ay8KfE94PP1DT9FXTtUl01Nz+XA85hurhFHIKRlXbHVY+QcDH0p/wAFD/HXw6+GPw113wtHqVx4m8e65m3t9Le72w6RCxy00kMJADBflQSlmJOcbQa8l/4JU6PqHh6/8S+JFQQ2eoRiw8zc25wjK4K9gAw5z1zx7/peDy2pQwzo17O+tux8dUx0VWjWpu1uvc+qtPv7TVbOOdCrqwDK6HIYY4II4I75FbPhnwbN4t1B1SR7WxiOJrlVyQf7i5/i/QDr1ArT8Y+AYNGWPUPDGnR263U6W02m20eIY5pXCxzKg4RC7AOANo3BhjmvVtI0e08NaXbadbtvitlCec/3pm/ikb3Y5P447Vw4PLpfWHGqvdXXue3jc1h7BTouzf4GbrXw38NeJ/h9qXgjVNLW48M6laSWdzZ7sM6vyX39fMDBWD9Qyg9q+HfF3/BOLxd8G/GHhzxT8ANYfU7u0WRb6x17UIoZWy/yhGKKjxsmAyMeoyOvH3+tyJfu9OnPWrUchQdcnqa+7eGhOl7Nx0sfDxxLnP2kZanzT4O8TXPiLSlGp6PeeG9ft2MOo6JqEZjmtZl+8Bn78Z6rIuVYEYJroVXHX+Ve86jDZ67Zpb6pZW+oQryi3KbinurdVP0IrkNe+H2lTq0mlk6VcgfLG0jPbv7EMSU/3lOPUGvz/G8MTvKWHenY+ko5pGyVVW8z57/aG8b/APCuvgV4x1mKQRXjWX9nWbbsETXB8oEe6qzv/wAAr8kdK8dat4G8V2HiDw7fzaTq+myiW0u7dsNEw4HsQRkFTkEEg5Ffo9/wUNu5rD4F6XasDEbjxHHDNEx5BS2uDtP0Oa/Lu8JcjuSelGTYZ0qUlNa3/I3xdb3YqL8z9Rv2fv204Pjne23h+68OPpPiwWLXczQzKbGfZtDmMH50Jzu2HIGCAelex3Capqr48wWsffyxk/nX5j/soeJG8MftGeBmVyIrh5NOnCd1liZD/wCPMD/wGv1ThYuqEtkkc5rw83peyrJQdk1f8T6nLaznRbkrtafgmeMftKeV4C+Bni67tZGGo3dr9kFwW+ceawRjn1wxHtu4r8r5Av2jaBhdxAHbrX6N/t5+LFsvhzpOipKBc6pqSEp3MUQ3k/Tdt/yK/O+Kye4v4lCkZfrjvmvdySPLRb7s8bOZSlKC6n6Tf8E9rhY/gfcWZ4kGs3UpGeSCsaj/ANBr6ebIIxyK+fP2DfA95afCBLufZHLqt9NLaQv8n7ndtDMSQOWBOe42+1fQaXFtNEsttcx3luxZBNDnaXVirLg4IKsrKQR1U18zm3LTxL1+IKCcoJdi7pRaO8R8D5fm5OBx/n9K/DTxFOLtWw27LuMnuNxwf1r9rvFGu/8ACNeD/EesEj/QNKvLoZ6ZSB2H6gV+I12jIqq5BIC5A9SMmvXyKCtOV+xz4tvktbc/T39jT4kWnjj4K6CUkU3mlxLpV7CrfNG8YwhP++gVgen3vQ16cY/GKzSrPrOm+X5mYmi02Rf3eeATvfL++APavzQ/Zd1vxN4G8YXmtaNftY2YSCK6tZYy8F6slwIkVl6cMSQ3UFTg9c/pf4X+JkF5o8Fxd2Mq3EhWMQW/70tIxwFToTk9PrXLjqSwuL916S1Pqssq1K2GU3G7WnTp1Lvh5NdtHurjWtQiuInwtvBHbeWyDuzNk7s+mOK+I/29/iNaeJPHPhjwTYXC3DaKZL7U2RgVS4lChIyf7youSO3mY6g19Y/HS+8Uaf8ADTxDrWnXkWgXNnYyzxBVFxcKQPvbvuRsOMffx17CvyX02eW6vry5mmknnkMjtNIxZ5GOSWLHkkk5yfWvYwOEmpOtUVrbHmZxWlGMabVubt5dD6w+DVrdy/C+9u7cNFbnUGt5J9hIjDICSzdABj+LgdeBmsfx5epbNJGRKtz8obLiV48cMRydxbO7dxjOB0xXa/sozR6n8EPEasrXawaoHNvHKI8GWL5WfnLx5Dnyxjcy9cAg+cfEFZNEa+nijWCYOscM4TLhSQHyD1BUfTn3pNfvpRsfDYv3np1OB3yNZQwXEK3V0Z1aKGSMb1OcHfIpBI7Becmrlrrt89ne20E7o1xIGuIUCxxeYqbANijAIGeR13EnmrVo9tJepcRh47eSdJTJjmVgAFXnoAcnH1zR4de28I+I7261jR5tSjlhmWONboW7pdHBSR/lOVHLFMDdwOBXettFqedCL+0dzpMMU3hmynnhmtIIYRar5pXdMyk5IB6rwecYB461l6hqv2m6e5Jls1JZrnzh8pxwAuMAjAH1P0ragTUPFZef+0PtptLBLm7kijxEoCjdtGBtKAorE/eKsSSTk8347EHhKZnvY3uYmiK+XE43rISCPl9Mc/nXPOKkrPcucOZbHKTeG9Ctm1W4Ny4kulaa0gDmIDC5wMNknOcD6Vjafqpsp1gf5YlBUiVSd2eDkd6uaRHFdz2d/cQw3FnNIYXbyt/lScYIyR8wz37msfxfC+m6oyRzqF2/fDcnPr+GBW8FzPlk7s51Fp6u5oR+JrY3yvZKbNcg+bIAcEc8jB4B7HqMVr3r3+uam1haqJ9ItNjxWiuz2sbkAOyl84Zz8x+uBwK4T+yL201KS3iTzriBTMZA4AdMAgqTjPBHHc11lhPd2N6LBrySa2cpHOR80cLNlWWRVBLLgnOfetpQjHWO5qlbRE+vQzwaZo3lWkg+1xzSSSTwlYwpbavykc/cflQD05+WuSutGbS7R54bw3Mg/wBcjDaoBwAx9eSR7cGu/wDjX4cu/BmqaLoVjHpmr3FnZh7vxFobGWyvVd8xvwoKOoDI4bPzA1H8Nfh5beJ9e0i+8RyRz2sNx58+kvcx273sMc0G5EaRlVi6tICAwwFzSi7RTb0YSi1UtdI81gu7zzVnsbt45LaXzPMtpm3KwH319PTNd58Eoni+LXgCW5QQyjxFpz28kj4yRdJkkdSeevT1r0Q/DiD47fHnwt4J+H0kkdlcRGzN7qEKq1nFFl5ZmjEj/uo48Kg38lCFOCK/Q3w/4W8B/sx6HbQeEtEhkubYxi81u7RZdSvcEbi0zDK55wibVXOAK76FCeJV4aI8rMc2w+VOLqvT8z5n0by42l2gB1lYqw4I5PcfWuttvGuvWEIjg1rUEiAzskmMq/lJuHatST9njxD4ctkC39rcRY+WSeKS3L9OmQyk89cjoTWLe+ENY0yO4aeykLRJu2xfPlQSGbgHhQOScV8q007SR/UeHxeX4unF80Xfv/wTofCfxY1g6tZ2c1rp189zPHCJJ7fyyASBk+UyDv3Wun8P/Hex8Xaj4e0m48Lrb3F1dRxwXEMyM0Ds2VYFo9w5A/i4yTXj3h/zbDxVozTQyRsL2LAkjIGd3HUe1WvhqAnxP8EKCXA1azXd1yN45rNdEgxeXYNxnUjFK0bqzt37G/D8XPhQcs3wsWZG5jjlt7UeWOOCRkHpnOO+M8U24+Lnw1kdWtvhXa2yAbfLfT7GTnjncT27DHevE9NYNZRc5wp6j/aPFSKUzkEKa1U7WVl9x3RyLDOCfNLX+8/8z1n/AIWd4AjlVh8P7WVFXGxtH08K2M/OeOD0qxpnizwHrP2uKPwVA1ykSOkLaTYSSS7pljEUS7eWJkXCivHS2wE7sACt3wj4nbwD4z0zX0tIL2507NxbW92m+LzwhMLuuQSFZlfAIOVGCDWsZJvVHLisio+yl7Ntytpq9We1fEb42RXOr3Og+NvDmsapc6ZvsJNN1QWSokZKN5bLGu10JSNgDuHAI61xo+Jvw+BQJ8MbGGNckxR2tmwYHscoCPY15ZqGtXmuave6pqd4+oajf3D3V1cP96SVzlmx0A9AOAAAOlT2FnPqdwIbaBriRvuheAPqTwPzrSU3N6a+pz4fh/C0KS57p21s2lfqeg6t428E6gAdP8Ivor4fKCOCaM5GFHAUgAj+H15zXx5+1DEtr8WLieArHBqWj6beCBUUBN1tGCoAztGUzX0Tq+mTaTObe4WIu0ayBoZklRlPQ7lJHr3rw/8AaP8AD8174htdXyjxjTrSxWNR9xY4VAb89wJrow1ozasfKcS4Gnh8LCdJt69W308zx/wahm8X6WMfN9pQCvub4CoD8QfC5BAP9qWzZz/01X/69fFHw808nxPE7blME0ZHGc+tfbXwAI/4TXwwc9NXsuM+twtZY9+42ux8DhV76ufqH8Hv+QZqB5/4+B1/3RXoXrXn3wd/5BV/6/aO/wDuivQfWvRy/wD3aBy4v+NIWiiivSOQKKKKACiiigAooooAKKKKACiiigD5D/4KkRLN+yjqCMpdTqlp8o78tX42waNPDG8g+YlNxXOB/wDq6V+yP/BUe4Nv+y3MRj5tas1Of+B1+SuqW8v9jSrFsR853YwApGf8ivLxLtM7aCvE9W8IeItZi8D+Frdrqayjg0uOKFLa4ZR5e9yCdp65ZuvNdNpOsavfPdRHxDqcBSAyoDqE48xtygKPn64JP4Gua8I+BvEs/hLRbi08P6pfWk1mjx3NtavJHIuOqsBg8g10Nr4S8XW7TJF4S1WZp4/s+1tPkkOGI6KBnPHp3PFeDKScm2z9xwccNHCQj7t7LsDeJ9ehVkk8Q67EQpaNU1GYA9Rkkt0zkfgadB428TQeWsXiTWC395r6Rjk+hLGoNY0Xxfq1/PqF94d1szzMQWOmSqi+iqu3CqOgUcCqi+F/EpiklTwzrbQRYEki6ZMyR/7zBcD8TUuaezPSjDB8t5KN/kbafEHxWcH/AISPVTnnm7fr/n+dW4/iH4nYb31y+d/4WeUscY9/wrnU0nWRnOjakCOMGzk4zxz8vFWBpOtImJdG1TYvRjaS/L+nFTzq24Ojg5dI/cjYX4heJIxhNaulYDbnIzjuORXdfAv4heJNQ+LNlFNrd2Yf7L1GRxuVclLZnXkAHhlUjB6ivJ303UF3GTTb1P8AetZFH/oNdx8AbO5T4qxyPaTqF0XVD80TLnNowAGRyT0ArSlN8y1ODH4bCLDzcYxvZ9F2Pqvw/PLqGiW09zNJdSvuYvcSNISc/wC0TW3ZCeXKRXDw8Z+Q4p3gf4f+JdR8NWDQaLdANHuBnCwjBPH3yD+legaL8HL6zU3Gr6nZ6dGV5SMGQj6uxVfyBrpjSnJ3szwp5jgsNS5OZX7LX8Eeb/Ee8ax+HXxM/fulwlpm22xh/mS7Qrw3GAdvB7Z61xnwuu/H3ii/FtY+PdQ0yBm3yytBDKIgf4UVkP4DgV6H8dtN0Oz+Gnio6frC397IPOvERWbdAZQXRSvyqdxQ8k8KRXKfs9ErduMgkMoP9a+ny1e0jKD2Xn/kfzT4gYjkzLD14JrmVndWva23l5nDfHi4g0bx9dw6zrGpeJvFHhS1aWy1vUWSOa2SaCItFBDAI4z5hbBaTdgeoHPyp481HSdSudH8Q6OdRa5ui0W3Vrhp/JljKkurnAU5c8cAfKcDNerftp+Krib9oXxloQuYYbFWspZY5Ym2ufssDYLopf5h8uAdoCk4558T8N6focbPqeoXjXGqSbvLtJGKA9M4cFsBQMjI52hRnpXymMoS+sTnJvR6enYihSlWs5Pq7elz6f8A2ItDXSPir4eJhhgmm0+8klEEyyxBjEv3SpOB32k5Geg6V8teAvF8Hh9dVurvTr7VL4q1vp3lbHWKX5wsjE8ADHBH4d6+o/2I9bXX/jNLcJGFjhjvYxh0dmbyIyzMyIi5JJ6ID65PNfFPh5luZliVTNBCpB8mQLubdyc4z/U4r1K1HmwsIyLy5RdSsrbSf5I3rRby8WEJoM4tpJUiEiPBKWnADzdU3ZZc4ViFGR1PFfWHgjxHNp/7LPxj1u0hMV1HaaPLFGEVDE4uGCsFAIBBGeB1HTNeBeEfDXiiTSl1z+zr2bS4LqTzJVLNKJdnzYDEfMqsrNtyBgE19F+D7KXX/wBnX40W8NvcvcXNvpQEQjWKQMJmzwvAAwTx2HU1jg/enNdEmLMJyhVpqWzb/JnB+EvEWofELXRreoizSXTRKjabaWbI0NqP3riFyXeQdcRAgbq2NSddZ1Pxvf3FpeqtvqdxLA89iSAzxGNEyCSpRQgJZcIByQWrzPTfG8+p/Di88K+G9D1W71fVGFvLcWrMsXlsPMYKitlmYK24E7BkMQpruvAus67cfDue11ObTZLSzt5bAGyEaSLdj5pIZ2GC26OXIGMb4ivOOPDjQl7VT80dSpeyoVKk1rY9G/aB8USeHLfwJDDDHNNN4N0/5ri2SVIkUvlhnnfuKkAf3c84xXIeEtQk8R21wLq0u3t4imIkupLd2LNISSyAmT7wXHGF5J7jqP2jW0mxsvD9zfxTO8XgHTxH9ilC3ODMV+Td8uASCc8kKcA4IrySw8Z+EPAut6NbX+g65cS2ltDqjWup2yW00sjSBAgVo12EjdJ5m1lZflODiujNaDniZNLt+SPPoUPb0VLl1R618GI7U/HXxUbeKWOdtL1R76R7iSbzLg2sSkjzOVwqqu3JwVr8svGBEOrTxA58tIoxzngIPSv00/YyuL7xFdeKPE+rCJbPSIrvTrqSQFVka5UNgYA6KSSfp3NfnJ8ddUsdV+MPjGfS7eOz0v8AtOaK1t4oliWOKNtiKqLwowo4H86+jwaSowjfVI97LKU6bqSa0b0v6JHJ+GdNh1fXLe0uPOMcp27bfG9mPAAz7kV+tvwj0a71zwLdaDrelRWczabDFYxOQNs8Fv5ds55+R1KR+nBORyRXwz+xJ8I7jxX4zbxRcoUsdMbFuwTJkn7bewCg5z64xX6YeHtKg0q1XyrZI2x95vncn1JNeVmc/bfuErrqfYYGKpzVZ7rY5n4aXMmoa1o0dzBOLdSXmaeB1jBEbHaSV2/ewPevS/EF7HNbTiImUbTyOEH4mkhnvr4iD7RPIDxs3k59sVNrPhu+tdLuDLA6b0IBdeK8PBZcsMnre572Mx31qSdrH5YeO9OTxJ+0RqbzRrMl9qDKY2BZWQSEdRz0UYxX6Pfs032p20uk2miIrxRaTDYzM24K6Ru7GRs5yCCRXxF8XPDC/D74iWeoPKEubi7hmilkYIDiUibn/YyjfRh6ivtj9gDxI/xEvPEGtLAbew0q3i0m2iU5UEKuTnucZz+FfZQ92jFeh8tW96rJo9G+If7LngP4hW1iZLG48MXtksgtbnQiscMYkk8yUfZZFaFldsllK4OT3r5D8HfsdeKv2cf2ifC2rveweKPB93qllBbaxZwiF7eQ3sTLFcQ8+USA2CpKHGBtPFfp06x6lb3UTk7EJUt/dI715jPeNBdq5AkjjlVjGwyG2sGGR9QD9RWkKkVJSaPKxmCjXpOOz7/ij8QtVtZr/wCIPiSJrWbzTrN5saPOZleaTchAzuGCflx3Oa+/f2W/hnpXxI+Efha912O0TQfD3i6PXZraUgRPImnKtumBxtEjqxHT5Md6+YPHvwb8SQftVXvwk0XS4tQ1bUr6b7FcSQKyTWlxmZbxiRlV8liJCDw0TYwa+wPh58Ol8HJe+BtF1GTV/D3h/UNouZ1C/abhIUhZuPQKwxnA9ec152MxXsYyjb3paJHjSoVo1qVbl0i/0/zPdfEni21+INpNo8dml9oXmxyz3N2h/wBKkjkEi7BxhQ6qcnqRjpWQdAt7fxq/iiJcapNYNp07lcmaPzBIpY9SVYH/AL6NWtA0gaNpFrZefJcvGgDzzffc9STjgcngDoK6DTtL+1sjOTHCW27z09/yr56NGTpqNV3e/wAz6SnWlKXtJbjrJvEWk63pf2Kytr26u4ZHjW6DNGgwD/Cflbtnnrj1rr7W7nfQbO61K3i0+5eJTLa23zYfHKqB79hnvWZ8Jbm68SWd9rSXjS6dcO0GlSPbeW8cI4ZupDjdyGwM49q8x+JHjKbwXaXdtFdi91ol4Dct8zIg4OD1HoPQ15GaJQoRk72bf5fqTVn9of8AEL44zwag+labK9tBESk0m/Mkjd1yPugdMDqa4yy+I7rcxzK4SUcB1+U+/SvGPEXiPOv3tpbTeZBZusUsqtnzZyiswDdwu7HuRTLbVmxgHj1zXz+G54tps+axeInKWmxW/bk0ifxz8MfCWr6XbK1t4Uu7lLu1hcrII7wwosgODtjVkIYgEjeuBjp9H/so+GLe90bwj/xLre3sLLRbSVbS61A3DwqYwyfMyhpMDHJUY6cYFeIW+sw3Npc2l7El3ZXMLwXFvKMpLGwwUYdwc/yrmPiD4w1H4a/sgGU3V1HfywQ+GYLuLfGTGZZEGG2ggG1gI65O48mv0fJZzx9elhpfE5JL56fgepl+Mc6c+Z6pB+0p+1FaXmq/8Iz4Nit2ttI1C6c68ZBMLiR2IP2dMBBGMDDsCWIyMDBPy74m+JV/qZEWovJrE+AUF1cNLg5ypKngYPOK4GHUp51Ty2K7hwBwFFaNnYlGDZJdzkn196/rvK8rwmX0VDD01fS8rav1f6Hi1686sr1JNrouwkYuZJZJriRfMmYtI8nzu5PXmuu8LQeLvEcz2mka7qVhaCOOCe4e/mSGKNF2RqQCSQq/KqKOBxgCneDPA954x1c2lnC8kcPz3U+QEgTBO5mOAucYAJ5JAGSa9qg8JeIND0hI9D8H3msfZhC72qHywqSSeWjO/Ys5UAHk7h25rvr0cDV9zE8r62lZ+mj/AAIVXEQtKimm9E9l95yFp4e8YaVqWoX39saD4tvL2cz3FxrOhw6jeXDnqWkuI2bnAH369N8EeO9btUR7/wCHmqaPCqkS6kvha1sLWEAfO3mQhSVIA6jHA5roYfhV4yuvh2/ifVJ4fB1pbXj2d9bXbo8to4ZVXyyjkythtxwAAozk4Ir578dT2ltI8Ftfapq8jH5r7VblmLKM8Rxg7VB9eT0FPCRwWOb+qWfK7NpfgnoZ14V4JLELf7/mkzT+J/xXu/GGsZgl8vTrcFLaNEVAP7z4A+8eOvbArhhq8pOWkY/jWY78E/yqlPffNHGD8zk5+gr6DnVGPJBaI5FRTd7HeaX4+vtJs7i0S8uBY3C7ZoI5mRXXOccH1/A85zmvoTwpqmqfGb9ny28BaJYR6tf2fiqRNEM0YVI7doY5JTKc4jiHm3Dlu3lgcnAr5BM/mRHt6Yr6s/YR+JlnoGkePPDDQIurSGLVYZdxDXFsgKSRE9ljYq5xyRIepAr8q4xyGjmlJYunFKomlJpauPVP07np4V+ybi37r6dD50/bh+Da/B3VfB1rNri61qeo2E1zd+TB5UEJWQIqx5JYjAPLYJx0Feu/sG/CZ7DwZF4nEbW2o6lcebBdjbvjWM4TbkH5cFtw/iDkV4x+1Tfa18Wf2pbzQryQtM0+n6RZRogHlROqnAUdOZncjJxnknGa/SH4ceErPwrptnp9jb7LLTIhbW8Y6BQMDpgE4CjP19a/LcJgY03OCVlHRHr5hjOSnTs7uR6F4ev521nUF0/T411e/kh+1TOcLLIsW1SoJwTtHPvknmu0OlXWjaLPquqXCxy45SFQ0gAONqsSfxC4HHauW8CeELXWbu4F9JK6x7blo1i+Wf5vmBI5yAB0Bzmuo8eX0dh4d1COzR2k2qLdFdvIK443KehBYbupwO3SrhH2fupWtucrqSxM9ZXWi/pHzR8O9Ct/h34a8RajcQE+Jb2W6nO0nzrU3Mr+XGAPuswGfX5sZ5xXaeKPhHd6z41tdU1SVtRW0XT4/s7Jw0iTCaZBjHyvLPuJOSWiHbiuY8GeDNb1nR9eWHet7fanAY52wCZP3JRvqNjEkcbnPpX22NItnmA8pdkcwnVAOA4HB/Pn8BXzqoc8nOovNH3jxMcMlGk7vZ/cg0DRY9HtgoVftEhEtzIv/LSXaFLfkoH0FeOftL/sd+CP2kdJnnvLZNF8XrEUtPEdnGBMpA+VJl4E0ecZVuR/CVPNe8KMEmpFPy+9dV2ndHiOTbuz+d/4i/B7XPhz8Srvwh4jsxbatpl4sVxCM7JB94Oh/ijdCGU9wR0IOMn+zl1XxpMrHNnZhiwHQKDyo+rE/nX6/wD7eX7MKfFXQbbx3odsH8VeG4H86FF+a/sh87R+7oQWT1y69WFfkv4WtCV1K4c7mnliO7P3lJLH9SK9OgozSt/Vj5HOFOg3WXw2svVvU3Ybfz5SjFVY4LDHyk9l46ADHH+Fd14ZgjsGjd1BbbtI9RXO6Np5e5kcqOHJyR17/wAq6KAncx7CvWpq2p+SY+q6i5E9Dr7d1DJIpHBGCKvX9z5WkzhcnzG8oH69f0zWJZXYXJYYCHO337DNM1+9za21qp+ZwxyP77YUY/X86WIlywdjwctwzq46n2Tu/RanSnVRoPw5e2QB5tVhKKSRtijkYGVh1+Zo41TPoxrx7VNVtdMEkoctHCBGik5JIA4zXe+PNaju7K2aOP7Okdso8ouCA3TqAOyjtXgPi+W4sPBmr/aULSDWrS5t5txyInSUSL9NyRV4eIl71lstD9gyChJ4d1p71JN/e9F9x614I8arDqFxHLMqPBHC5GeWkkZlWMDuflJ+gzX074K1C21OaKwvistncSIm5xxFKrh4ZR3BSVUbI5AzX59fCnxDEPE6i6+03V5PxBbW0ZkmuJThVVfQKCxJ/AV9ieC9U2xyWsk0ZuICI5oo33NC2M7WI6NyODyO9cTdtT6lxdKaZ6F8S/D2oazr+s6hrfiXR55tESS3ns/38cGluYl+XbjKBxMk6MxYyBWQ5ZQtbnhjwj4Y0Cxvb6+uZ7T+yyyz3N9bpM5uAImX92uV/dF1/crndLIiyMwicDzLxT8P38SfE7RNakvILbQtU1H+19SWVU3XF2sYEoP8cgBR5AuSBujUAFlz9Az+BL3xdpko8OX2jW/9nktLpE13vmEksjStulXKRHc8rEMSSzNnaNoHyWOknNzpq7v1/H/gH9CYHE1fqdCnVrqFKaTvHSyst7LvdNvrucBqOkeGNR0661CG6WDU9/mJY3tncXN5dOWBeWa8lVQJG5YqiBcrgZABrlL6X7PG8iRhSo3rzkgjkH9Aa6bxNo2peF9UOkahaldQZYnihhkWYTrISI2iZchwxBUY7gg4xWf8cPgf4stvDmmaTpc0n9q3siG8eANhT1MKMOqLwWf+Jlx04rysXOpSjzS8rt9L7XP0vCYvB5dQhCNXnU7uKutUlrZq2nm22dn8NNfl8UW19qZ85PNmSOSKUbfJkSNRIFHUZY557be5NekaVMTeW/s4xXDfDbwMnw68KWehF2mubfc13PIxZ5rljmV2P14+igV2Vk2y6hxz8w/nXsYRSVOMpSu3r958TiqkKs5OCtHofQej2kGsaGLS5TzI2wcZwVPYg9jXyKngSXwx8avindODNLqGqRqHOPmiWCIxrj2GB+FfXHg5ybVPXAr598TXYu/ih4vfGZG1IxhSeoSONP6V7WJqxpU1KTsfkuIpSqTnRT0vf53JdNt7h5rRo5WtpIWOXU5PPbg9MdQfWuzs47KTdLqM6QAxO6s7AK0qgEIFUE9SOTzweKxtNgARQG4A4U5BxycZ+taN6YZFUKMW6OWLE9sYI/z1r5v2/tMRyp3t59+vyPLrYNwhdlHxpcabo/g7xNLHeRW90tp50diyLI8k3kHKBypLDJPTABx3PP5KfFT4YnR9Q8fSlmu57a8i02JkPEtyXRLhtwHTzzOB67CD0zX6VfErWpruafTLYpIzfNclgdpAZW8sdxyFBI5wSB0Neb2fw+s9Y16xtbextbhNMKfY7W5YBrieOJnknZR/rJDNNcTeWB8xIQEHGfTnj6FDSGstE+7PBTdOXLY4T4HeGW+Hfwm0SK1liMN9p4McsEIR3UXt7lpHBO9iGTnOMAAV23hXU49d1H7ZGzBLO2ktTGf4ZjOd3HsiDB9Hra1+K0SHT7XT4YYNLsbG3sbSGAYjSGKNUXA9TjJPckmuL+Hl3BD488RaQp2yXFvDqYXsdjNFIR/33DmvyXO60sZXqVFd2Wnpf/I7sNU/e2fU9a0iYwXtvIOodf519JeI9Di8a/CPxRocvmtFqOk3FsfJID/PEw+UkEZ9MjHrXzPboUmj9mH86+q/hxdLcafEjfMGQKQe9Z5PLlqxfd/noe1NtaroflzZaTqmt69Abpby7v5orrVbt52M0oSWEMJGbA3AxRRktgD5hwMYrU8PQf2VBHNLHH5nyuquMrnGQCPoT+IruPH82o6n44tYz4el0az0JDplrffZjB9pSCedTlS7K0JYuFOAeoPAFY82jNDcHMJOAA0eMlG4+X3Gec19VicQvaKEXc/Z8oxzpRhOSsmtjtNG8V2F3pcm2F4LuMlJ/MHye2DnBH5HrmuA1rxvJoXiu3uV3Ppy7op4EOd2eNyn64rXnc2OnKWXyjjMa4K5IG3j8iT+fevOvEii4hlyfm2kgn1qWuZ+h+lYKdKWq1Utz3XSvjF4ZSzXBcykcp5ZyDTIfi7fa94tt9C0Ytbw7lE1xEQ8hyQMLnhQM8k+9fLOm+IbmR5EAImUCMg8DcD1+mOc11OneIbnS7M2FjcSWqTf6+eFtsszH+83Yeg6D6nNcklKektDeplWFScormb2vql8vI+/9H1OO5tPsN7O12GUxyxyYbIIwQSO+Ca+GPij4Ul+HHjPVfD5betvLmGU/wDLSFvmjf8AFSM+4NfQfwx1JLfS7S3tLNLaBYwFSCdjg8Z3buSSRya89/a+si+oeFtcK4kmt5NOmbu/lsJI8/RZGH0Ar9f8L8dUy/NpYRy/d1lt2aV0/u0P5S8VOGVWy6VdL3qTutlo3rp0PALgl+OuevFbOhaYARMVy38I9BVbRNKk1GUyYGxfU/pXcaZpRiQMwztH5V/XT1P4pxeKVGPs09Ty/wCMmq/2L4YeIHbPdutsOBn5s8c+wP0ry/wJqdjq1zpHh5A6Rvf2v2q5lYBQiCaW4QKOSr9B+PrV39qTxAqeIdG08EtHEr3MiDjOW2j9FP51w3wXuGvPiKtyML5cU84HUKSMD8t36V+Q53UWNz2lhekWl97Tf+R+x5FQlg+H5VlpKScvwsvyPtWPxAU0+912cFp5DshVz94nuR9e3tXo2gaq6eWshyTGr59cgGvBNX8Q/aVs43kadYEWaUt/y0mcbsfgpH511Xg7xnc3uoN9ql3b8BRjAUdMCv1WdJONmfz3meVTqUXO3f7tLJfLX5m3+1J8K1+MXwivTaxeZr+hb9Qsdoy7rgedEPXcqhgP7yD1r4L8F6heiztLea4nltbfzDbW7OTHA743sq9Bu2gNjqAPQV+ovhi9ZJopkOSpB+tfDXxg8CQeAfjD4r0u2txbWJvBdWqAYCQSoJl2j+7iQAf7pHavxHjfAqnS+sQ3Wj9D+gPo/wCZfW8dUyPEO6guaPktLr9V6s+t9X/bk0htMsbXwd4TuGuFto41i1Blt7SzOwDykjjJZ0U5A5QHFZuh+Mtc8Sao+t+ILxtQ1WRQiyN8kUEHJMUaAYRc4+VRzgFiTzXkvgz4aT2C6OLqzn+0XUMc8SeQ26aSUjaqcHdtBjXj+JmFeynwL4jsvA8nihdNEOhRRPMZpphHL5aNtLeU3zctkDPJweK/nqbq137uqXY/0Vy/K8my2jGUbKc3ZOT1d27JX726HOfEHxG2pX0dor/uLc5bHRnx/QHH1JrAs/EDWpG1znPUVjX9+s1s8mcOScg+vWsM3xcgZJz79vT8f8a8uU+R6H6phsDCnRVK2iPavBXxw1PwhrFjeRxW+oRW0yzfY7wbo3wR0P8ACe4PYgEg4q5+1v8AtueItLs4I/BmsSeHra+jDi/MStqDrt/eFdwKwgMTGrAFmZHYFQFz4cs55yRXKfGLwuvjf4f3LRhRqmkK93BJjmSEDMsZ/Abx7qfWvqckzT6tNwnqpfg+jPx7xA4OoY/ByxuFharBX06rrfzXcyf2dv2f7r9o7xDda/r1zdJ4ZguyJiHLXGpXBwzgyE5A+ZS8hyTnA55H6dfD7wZp/hHQ7fStMtIrHT7dfLhtbeMIiDPYD+fWvMP2QfB9pon7PHw7e0jTZc6Ut5IV/ikkkdnJP1yD9Mdq+grK1A2DnOQAa/TlQXs/aS1bR/EOIxFT2kobJbGxbI0VtHt+8MAE81JJKxXJYs3T2/z/AIVYijDIoHI9al+z52qRx7V58KWqO+vNqglcZZuylRywIOa0YH3oMjB74qoBhRyApGcgjPPTipgfKUKua9pRstTzadRxneL0/MsNKMZJ4FY+ozNNGxJJJGfp7Venk2xvz/DVB+Udm+6qsx/AGuWTaZ9DTanG58L/APBTDUDcfCTwjGIZGabxDJJJPn5A6WkqhDzwSGBHHODzX5jTp5ZEmDkN19K/Qr/go94jgFh4P8Nli139pudYZB/DH5YgTP8AvMZP++DXw9onhr+39T0ewOQLq4G/YMttPXHvgHFeDiuSjOUum561CnOtyQW+x7r+xr8DLnxv4kuPG0939jsvDU8JX93uLyn5jnkbQFyc4PJHFfe/inxpZaDYNLbStqGoTnbaWVtBNunYkj5CyKGAx1Uke9ee/DTwXF4e02IaN4UTw8lzBF5phuvO8ydFx9o8sZUSN0O7p8vylsmtj4oarZ+AfBniTW9kseorbrPLqE+4tEz7lX5ySzsw+5nHK56V+R189w+OxSpqLu3Zf0j9Jo4J4SHK5ebt+p8E/GzxprnxD8fzXusMPLtZTax2qkFLdQTlfc5zk/4VT+DXwyPxG+MHhjwt5hh/tbUVtWlVS2xMlnOOP4Q3f36Uye3+0xvc3HEszGRhnJGTnGfoRzXrv7EGy6/ao8ISqOVa9dc9Af7OlBP55NfoUovD4WShul+Nv8z5GrWVWvzPXX8D9GPAfh+30VIdMsrcWun20SxRCNAu2NVCqg9gB3zgk16RbaVbSLh4Vj3NuZlGWY5yST3J9eKydGsUtl6YcAA+wHatjzypwD8wHPtxnH5Y/OvkcBglCLeLfNKW7/yIxVdzl+60R81ftfaLqXw7/Za8ZXsurWMV1ePFpMEEUbMZYZ59jKpOMN5WcDBwFbPt+Q+sRjz5WU5Uvj9OtfsB/wAFBfCTeNP2YNbvYld77wveW2uRhD1iDGCfjviOct/wCvyBW1l1ea1traJ5rq7uVihiUZLliAoH1Jr6zCYelQilRVo29TP27rQ5Z/Fc96/Z98J6f4ultdC1DXbvT5NSjVbWaxtjK9lLBM00LSLgB4yzsSoIPPXgZ+7PhV4B1O21r+09emitRod0YoLa2OY7uYxZNwGbBWILKCqkBt2Q2NnPk3wC+EcVh8NdKeaz+xSTW0TXdxbkCaU5cFckEgEo3Qe47V9K22nyvFLJMs0TtJ5gEkyvGwCruCBVYsdxxlmUAZ4yDXXPCUq84zmrtbH2+HcMLQjCL1a1OW/aGurOH4P+L1eaFQ+lTrjOSpClgcfhX45aZJtVsnGTt/MV+r37XVydK+BPiGYPsV4DD1x98FcfjnH41+UVtA0WAR0/wr0nB9j5XOqivCKff9D6h/Yf03WvFfiLWfDejXs1tJNYC5kSOKSRGMMymNmEYLAqz/KQp5bBHNdn8ePhh4n8KvcQeIfDd9o9vOw2XrwO1vMwbAKvt+UEjhW2noMZrtf+CVngS4tbjxj42uoENldIujWcjfeLoySzkDHTmEZB6gjtX6KazNaeKNBvtD1y3TWdFvozDdWN2N8cqHqD3HqCDkHBGDWM8LTqPn+0eT9TdWnGVj8Z7aObVdT06wuIsRwxI8hhT5zh8bumAcgDPpms3XQ11e3ETyR3Bmm3reRlgiMegwenGBj/AGe9fR/xi+DNv8HPiLquhacZZdPnjXUrC6uRvkezYkIjP/G0cishzzwCSSa8KudLEGqra3FpKt5KOFkmBEzAb1cLjhQDgEnJPFeV8E3T6o8qpT9nNqSvYyPhh4vl8PeNpotWtb1leCS2jjs9ru6vHtQbTzJHuADr12lj2zXtnibwH4X11L3xXYeIbC606601LnTba1ne5knuHGwWygon3G2mQvtVRuyW615J4a8L+F/Fc18JdX1Lw/8AE1pUufDi6bbwraXFyDlY2ZyPm3gJwV6hvm2lT9R/ATUPD+t+BxFqsmiXHiCTXLm61HwrqreRc6fcyTpHcuilgscaPsYxpsVgzb1xg152MqRp/vdbqy2/r7/vOqlKnOPJLQ+Vb7wleaL4dsrXVtNFne39qL+2l8gwQ3MZZgJIei7Dj26cDmvMfGE32KV1CAAxiPjsB8uAPfqc9uO1fcf7X3gq1sNbbWrNYltoNMSE+Xc+bKRuYxuFLttxHtiVBx+7Y818V/EDRmm1pI7UxXaEQIs1tKGWXeBgL0JOWA49zXRhKntXdnmyh7OrJDLy1XSrayuVuodVjtwIJHhlDqM4K8jpjOBx2rWsPEUk8Stp2IrVGYSwxysJJWKnAZQxDYDsAQACGOc9sjWNZtdE8Oy6KLjzLi8IFx5akiONRmNg2Pm3MzdDngZrBtNUvpbmB3vnMjIIA+/MhXjCNjk9FAyOwHau90+aN2Ftz1DXrWaw0XQJj9rST+zmdLWXEKNEJ3wtvIpJf74LbsEMWGBjmHQJ7KHwPfxXF3aeHryfe8f2yJ7m5vIzIE8tI4gxjK7GJZ2RfmQgH71ZniTWpI7mJ9Yup5fLsolt0tCoWNGBZgVz8oJHze+eMin61cadDPp39nXcht30Czu7m4jQz+VdyQhpE+QDbhyByflLc5rFQ02MYpXcrH1B/wAE2dDFt4u8fa9DY3QltNHito7hiZAv2icEqPQlLcnqSQTXvXxL1Cb+09FMyuEfUbdZFkVgu03CKc59Qa+YP2JL9Ne+LWp2cGparZ2d54bu76902wv5reBLiKZEgO5GUuVWRiC2cFj1r3D4sXJsrWxlTVNSnhg1C0nkM93LOSiToxUBmOcgdPevpsE6iw7cY7Xuz8c4pVL+1MPGrUs242W99V/kWLjWtV8MeLbm1sdUvLdF1KSGQQ3D7ZAlyy4xnB4yOnp6U+1+MniVLeS0kubaeFlKFhbJDKQW3MDJEEJBOcg+p9a7T4y/CnXV8eXPirTNAMOi3WrStLb212jsjRzKJJyp27fMbcSig4Ibrurx7UdOvtIuH+3Wk9uHJwXjO3nnr0r4av7s2kf2/lX1HG4Sm5KLk0tHa6Z3lp8V9PAWPUdJnC7dpezlSQDJznZIo5z/ALfc1qaHd/DfVvEGjSadLbaT4jt7q3az+1WMlqJbgMNoDKWibc2BtJHOBXkTMtxghgcDPFX/AApBs8a+GjGxLf2vZ/MD/wBPMdYKWup6NbKcOoSnTlKLs9no/v6HRW/w0+FEQ8ufxfY28QfYQviBd6/MdxZfKPQdhnnIOKSbwN8F0d1XxRPKocIrLryAMvdsCA45B69vevG79calqRHH+n3Q+n796qsdseVbDEdcdOffr/8AXrVKEeh1RymvOCf1mWq8v8j2aHwh8D2bE3iuSJTkKo10ljz7W5/T2qCXwh8IGjJg8RmaUZz/AMTqR/l/C367ePrivLNaigj1HTxEGsbe6gSZ0djIIt8rrgHGWVVVTyM9ag1ONDq2qLp8bz2UVzcSw+SWlAtUc4kJxnbs2ksQMZ5rS0exKy2ot8TP70eqweFfgnGGF14kvYxxsNvfTvkc5z/ox9ulOXRvgqYnik8W6tDH5hHlJeTspX1OLYc9f0rxfz2kdnzhiSfYc/yotdR/s+/iuRBDeNCxKw3EYkRj7qeCPY1N4X2/MqWUVJL/AHibfqv8j1i/0z4WWyOmm6zeXWclQ84wTjvuQH9M186ftBMsfiueCyuYI9POnWbWD+YZi0JR/mcMPvl1kBIGMBeM16te63oGsJbvb6DHpEqgiaK0nkMbsMkMFdm2+mBgd8V5h8f7CK11+xtrWSe7ij0O1aOeRQodN0h+7z8vJGc89cDpXXQUVJtdj4jiHCzoYWLnOTd9na34HlHgG2V/E10QMZmCgY7Y65r62+ApK+MfDeT01ayUYOefPTr+OPzr5X8CIqeILraCGEw3bh0OK+rPgVCD428PBycf23Y9Ocnz0P5ZIrPGNKErrofBULucfU/UT4R4/s3UcdPtPHGOMDtXoHrXAfCHP9najn/n5/8AZRXf+tepgP8AdoHHiv40haKKK9E5QooooAKKKKACiiigAooooAKKKKAPkH/gqRbtdfsvGNTtzrtlk+g+evyolV7yCQeWkkarnHRjgcc9M/Sv1m/4KXR+Z+zU/JXbrNo2R7b6/KmO0aG22YLGVQSQOuRgdPavHxjXOrndh07XR758Mfij4m0Hw34f8P2d/YWGk2tpGBJdQPJ5SMSxPDgseScDucV63pnij4jRLpN3Z6v4UF1KhdG1RJIo5pQy7Y4U3bmYBhkNjlWAyAK+Yrye4s1s4LhJLaSOxt1CupTKeWChGeqkEEHuKhttZNhdedBfG1uWbcJYptkmfUMOc+9eRGaW6P2CGUUquHpzjZNpX69D6j0n4+fFzWPFEOhWb+GdR1qaUQLbwWMrFyOMh1cgAccnrn61t+APiR8R/Gepa1b6nquhaZp+nXb6ZeHSrXz7prr5iVTMhAQfNmTJHybVGeR8oaZrd1bXlhfW90zT6bj7NKJD+4K524IIIILE9c55q/4S8d658PNUur7QL5LS8uITBLLNbpcbgc4fEgI3gkkMQeSeua6aVempp1L2POzLIatahOGBcVJpWb7319ND3vx18ffH3w412+0DWrfS5r2FYpLW4063liguIHBBkYySGQNgAADoQeeBnj4f2jNdnkT/AESBDHkooup2UZGD95j2J/OvGrzVLzV9TuL+9upr+/uWDTXNy++SQ4wMn2AAA6AAYFPhmIJJzkAgkdq5KlRTm+VaH0GByOjSw8Y4hJzsrtXSvbse3af+0nrtpMsqadZtIvADXMufT+Vdf8LfjhqPjX4lWMc+iWltNZaffXccsN5KQ3lwl8Mp4OcAZ7DNfPesaM2kjR5/t1rdLqNit9iCQu8JLsjRygqNrgoTjngg5Ndx+zOUn+LVyhlAaPw5q7KoGT/qMfhwc1NNP2iTOfG4DBxwtSrTWqT7n3DZ/FPxFq3hCxdLiHT2YrGfsse07dhP3mJI6Cs/SppL+7uZb6aa8l+zuFeeVpCGJXnnPbNYfhlVPgrTVJy5kQAA8nMZIwO9dh4d8Ea3qBLw6Tdx5x5ct0Vgixnktu+c8dMKa77ylJdTyFHB4SjK9ov5J/5nnfxJkB+H/jIDOI9Ifp3/AH0QP86j/Z8/5CVyM5xKOa6T40eBL3wz8KPGd5PdWl5MbMRzWkbMhji8+IvKCSC23A/h5JxXM/s7Evf3eT/y1X/69fWZNBqE212P5f8AFPGQxGbYT2Turfqj5V/bX8Ox6j+0R8Q9Uk3/ALieygJjnh3ACyt2Y+V/rCAGHzZC54GTnHzxY3o8NyWeqG3e7W3YSPZsxhWbKthWkIPO7B6HpXp/7dfiWfTf2v8AxwLGVvP32kckajiVPssOFJ79W49+Qa8JHjC51TWCLt5iszFWgUBQq5+6Dj6/lXiYqDdaXY+mwlF+yjJI+1P+Cb90974zu7tolheU6i5SPICfuISFA74BAz3xnivmb4eaDd6rodze29xHaNboPMTyXLTZzjDDIB45Bxn9K+oP+Cctmlh4uvkiGYt+pPHtIIZTBbkY/DH61wn7PPhy3jsbGwXSrnXL+8eK6U2rQidTGJDLDEsrruJRkLY6bSVyRV4uXLh4WPOy5XxGI/xfoiTwHpPiO0S0sbfUF0+5kyYrlZShjC/eU4H3MLuG44Jwa9a+HOvjRf2a/jHqOoOI1jtNMinkv4SgVTM8ZZ0ByOGz3H1HFeIeOv2m7L4X67q9p4b8PXV/4bvJZI77T9RabTC+fumAKS9vPG2SJUPTCsrZGPTPCXiy+1b9jf4u+JS73d5cWujXqNqsi3Bf/Tm2rMwVQ4wApO0ZA5FY4Gk/flJbpk5pC9XD36ya/wDJWeByeIrGx0K60fR9bXUprvzit9vMUUkchjHlu8bAnAjHyKDuIIIGTVr4ZaNqGmapLcgrDZ3SGSSK3gaNJV5IYpgALwCM8gmtnXPF+mfEzVtUhuY5LHTrWBrWxtNG0WaWGCLd5kzxBf3YjUjDF2LcZAOa7zQPCf2bwrqOqWRs7iyW2ic3ElyuZPMXaDHhsnawK7cdQODnNebCahOKa1ujpxc5LCVNOj8+hB+3Rqc2h+N/hVereQwCz8C2d1FDK3+umSYgADoeGb3xurzH4rfG7Uvi9ep4p1bQ4NPR0ECz2jrEZkDO25hnk89+M9MZr2z9t26tZ7/4XWc8ImifwtZNOsceWeEscgnPYrxxxuYk8ivlr4p6XJbW8Etj+/tnQ29sWcPIhJEYQkY6E9OnHTOa6MfKM8U4Pf8A4B2ZRarho6bH014u8YxfAH9hfSLmwYw654tX+0syH5xJc8Qg+pSGJG6YyPevzj0vRrvxP4istLs1aa8v547eMdSzucZP55r7X/4Kb3v/AAj+reAPAlu22z0nTlGwZ6QxpbIfTrHL+ZrzH9gj4Vz+P/jiNZa3Eul+G7c3krt93znzHAnuclmx6Rk13Ydeyoudv6R9BJK6hE+9vgp8KrD4YeB9J0K0jx9ljAaTu8h5dvxOa9f8P+F7zWr5LW1G6Z+jN92Ne7H2FWNH8NyXMsEaRNJKxCoiDkn0r2zwx4QTw5ZeWWUzSgGZ09fQcfdFeeqftJNpHbGfJFK4vhLwppPhGySK0iElxjMlzIN0srdznt9BxW5d2FvqNu8E8SyRuMEEUyKyEbk7mJ9TirsaYNddGDS5bWRjJ6819T8r/wDgqr4ItPBvjb4dz2MZS0v4bsyZPPmgxZ5+mK9z/wCCWlzFafBHxZdzEgrrUkjue6iJDj82I/CuD/4K+2zHTvhvMEyI9UnQP6brfp/45+lQf8E8fEr6R8FtesyQFm1zbIuMHC4YD/gXP/fNKvN06acejLjHnaT6r9T7s0y/m1e6g0uMmJirX1447Zb5Ix+OMn0XFczqNlLb3UsciFJVPzKetdX4AvF1SXUtSYFXuHWOMEDKxIMKDjvkk/jW7rmiprVqwAAuI8mNv/ZSfQ1NKDlTUr6kzaUuXZHzj8RZrTwDbat8RdO0dbvxvFpcXhqwvgCWghuLsYJAB4WSQHPpgdDUHgXwlF4N0C008HzLiJMzyk5MkrHLsfcsSfx9q7zxbpb2mnX0NxCRhAWjcdcEMP1ANYmnQvdBMncx5Jx1rhqQjKtzt62seTiFJSUehagiMnQEnsBXpdz4ahg0Sw06RBJ8p84MPvbh84PtyR+Nc34W0gXGq2quMqrb2Hrjn+ld7czg3DSvyq8YHtUxs1J/L/M1hG0bFZEg0jT1WNFt7SwhDLbxLtRVUYjjAHQdOPYV8S/Fm9ubrx14is4poEu7jUpLVJrlisEcsrEKSRyFRd0h9lA719beJ9Ycaf5QbmacySn1wMKv0HFfGP7Rvh7Vbj4gMllE5ttS/wCJt5iLnYq+WkpLdFwwUHPZvevns5nF0oLomr+n9WJq0nUjoecvHpaaNoc2mte+bJaZvkvlCsLncd7AYBGfQjtTY5coSBz6+tS6lJNPtkuLl7q4wqtK7FjgDAGT14FQ2yHBBPPXg14NHkqS5obM+exEOnQnW6byzhyjgcH0rwL9qP4sX2o+A/DPguTesEWsXepy7D+7dvLjjjXH+yWnI/66mveHg3I23KhVOW2lh7A46ZPAzXx1+0lc7PEFlARtljmuGcEcr/q1xn6qT+NfofCko08zpy6x1MsHFxqOK6o0PBHgy/8AGXiGy0fSLY3F9dMERRwEUDLyMeioihmZjwoUk8V9b+G/2Nr/AEj4wR3F9Lp8HgbT9Qt47e71JZZo9XUwhtyAKwwz/wDLOUqCA3O0E1nfs+/BmW48P+HfGHhbxNc6cNW0KCwuDNK9mbi9uVla4t4pYx+7SNIo2LSKysATkEgV9F/DTWtG+G0j2z+Jf7V1q1trezSfXdVaN02ZS9a2EgzEzFrdR8xeVSMEY2j9/wAyz6tVrexwV+Xl3s7O+79Ul+J61HBx9i5uzd9uu/nsjf8ACFh4K+BerXnh7wb4XlEOk/LDfIp1SbVZ7oooReRtRW278BjhMJwpz6DrXw+0TxToOl302k3fhPStPvft19a2UCabFcSW6qY2nLttWIFcYCsT6jBry7WNf1jwrJaafD4U0qS61mxnuobxLONJPtE5O21F48wVCqAZYHfsC4Uday/DXibVnvtEm0nT9A1O/wBKubiXVdIimEs9t58hLoL1JDbKpVN+ZufkAAJPHzFHD1cXBV72utW3q+mzs0r9XodNeapS5U79ktdLb3V1v0R6L4httN8feHNQjvL+K6tr0vLfeJH0M2Nm9usBlUSbZFmKRqxVcEAkEOTmvy+8ZskmuXIiv49VjXgXcEDwxSYPBRX+YLjB+YA8496/QNf2ik8Srr0OoeJ7zw3ea1cxW0V3La2sdjplpEXLMS5lFwXTCkHO4nBCqua+Mvj14Z8I+FdV1fVfD3ixvE9hJeRCNZbiCa9neeNpmk/c4UIuMEEKwJwVGK+74bjiMtrSoYj3eZK2jtdfK3W2nbtY8is4YmHtFq0/wfTe9zx64uRETz83oa5+0uftVxIwzgEqPYZ5qfV9dgaN3j066IAySWUYxWb4cfzbbecc8n8a+1ddynyp3MeRRVzfjbPGO/StrwZ4uufh7440XxJaFt1jcKZkU48yFvllQ+oKFvxxWHF1AGfX/wCtUtzHut3JGQFOa6IwU4uE1oznmlY9H8IeG7j4m/t36xfFla00/WLq9M2ThjbQsYVBHclF4r9JtAiaPTYGYbS6qzAdv8818h/sf/Ds6fBrWuXkBju7+7hnilaPkhom3lT75I/E19l2carp7KNoOxm+bCjgZ/P271+G1KEqFSal1k3+JFetCpKME/hSR1nh3Ubu1tk8m3giYuIN6QAmUKQcnORvxjkD071flg/t+YW8sjSojFAzDA25OB/kD6VnWVttSKOJmfdGjZPB3MgLfkTj8K7TRNBe3jR/48DkCuGfJCLb3Z10Yz92S6FTQNE0/RrmWQIv2S0KqpAyNwIJYfQ11v8AwlFpHM8camZlOCynC5rnvFjnS9OihjGBITk468c1yEeqRaZFJNPL5Vuq7nf+6B3ryqkIyhzfce7SnJySfzPZ47lbi2SRRgP0FWEcHArltL12N4LaMgptiUsh6h252/UAj9a6G2k34PQEVwShZXOwu9RX4kfFXwHD4Z+OfxB0axtGt9Ks9bvI1QLgQxmZnjA9grDHtiv22XpX5qfthaPZ6P8AGzxa0MSxNdSQXchAALM1vECf/Ha6cHK02j5fiO/1CVu6PmdLJYUAXgAYytRxqd5G5vcdBVy92s4YNsyMkA/5xXK61LcQtJJFI7RxhmYZyQApI7+ox+Ne82oq9j8SoU3Wly8x29mUeZI1wxxg46D3rM8Tvcw69YPaY2wSK2Suc4UtyPqRTPAV9/ad4gYgEgcD8v8AP1r0Xwnp1vqfiW7mdFkhjDhQeRyQo/QGvOxE3JpH0mW4WOG9pOXxJW+88e8T6jd32nTNLEIpWUZCjavTsO1fP3jHxTqVzZtostzuto7oStEQOHXIHPXHJ74OR6V9peI/DENxcM0cCskkhwvTgk4r4Q8W+QniS9FrM1xai5kEUzqFMi7jhiBwM9cV5E5c0mz9QyunGnRhBLZI7P4a3WrRzz6dpmq3mn/bdqy2+kIxvr7GcRKUG5U7k5CjPOTX1r8M/COoeF9Lihns7bTYEGRbJdRMyj3CsTnnknk96+KPD87C7WM6nPpME48ue4ttxbYeoIUgsD6ZxX038G/AXhfQZYL7T7Vbm+Q70vrkN53IxwM4UYJ4x+NZs7a663PXPijPcjw/4SvLK6azuoNbOneci7mCXUfAX0O+3UZPTNfSv7PsXhm08P6jc+GZzb6dBeXdpNbz3I2Qolw/kyMWxw6bGVzwckZyDXzj44Wwm+HjnUpZoLOPWNOd5reaKGVDvkUFXlIRT83Un6c4rb+DNjeXPxn0lNV8MNaeHblZ0sYb+zS5tZ4o7aQWsaykOjlRll2sRuJOC3NfH5pQhOtCU9ErNd77dPXqfq3DinjsnqUYza5Lu11ZpK7Vn56qx73rvivRPDfxn8Nanfj+1Wmtrv7NcWEwuI7ZPMgiWRmDFI0jMrsXYgKWfnOM9/4i8R3F4tja+F7ux/tHV4xMurKROtvbDH7xAAQ8hyAgPC5LN7+K+KfhLaazrN3a3FpaW+keKr5XEtpKqsJIIhLDHEgTaufLlkK8qWiXgmvY/DmieXYSW1pPLpTXMigT20ESupBxuKMpRsYPUdPSvbxip1sKvZzV9Ltdv87aeRvVpqKp1JyT5VZJ7d9Vrom3p1OGs9Pi8PbtHhuZrz7ATbvcXDb5XcfMS57sd+SfetfTm8y8t1HdwP1rzD4beOdV8YPrz668Mmp2N8sDvFbpBvGzG4qgAJLRvzXqHhlftOt6dH/emRefrXmYZwlGPs9ulz66rRq4ZONdpyS1a22vpovyPoDwe22NQfSvmvW7gJ8VfHUjOo+y635Ri3/MzSLEU+UeuTz7V9KeFcF3A7EivkPxbqltD8d/iLHKzJLcan5FuqttAlWGBxISOcARuMZAO4jmrzmbp4WLSV79fQ/PadniKjfb9UeqWt21vN5PzY3KCDxnp/jUWrawLawEmAEgBcKDxnOBn9Kx4NQLx7tx3E7sHuW6H6YzWN4q1ONBa2Ybc7jz2AwcDJVc+mcP+GDXzlSr9Xpur32/Q8rEyc9ImPc7ZLwtkkuSWPr/AJOaqwaX8yyhsShg6vn5gwOVYe4IBz6ipoXWW5QAZOT/AC/+vV77O6MecAdTXDbmpKb1Pi6s/wB9JHP6/btbJkKFjwWUDoPUe1eHR+JRoPxk8IXAl8pZdSSxuD6wXDeS6n25VvYqD2r3PxTfJbQFWZUXGSz9vevi/wCMGuSSXFzJaTCO6T5oGQ/ckzlDn2OD+FeNQw3tcRLs9Pv3N6H7ytCEdz7yWJortEYEEOFI9Dmvob4eXL2jxRONpGARXzT4O8YWvjrQ/D3imMKtvqdtBqE0eeI2IBlU/wC64dfwr6R0OVPtonh3eTIQykgjg8ivFwvNSlKEtJRdvuPp5LWzPIde+GuoXHxW8bSS28V5psNw07XVxcpEUtpUE/lsHfLIjySEEABckVNaeG9KtgslomxVG2SaBVwRjID8ZOOxGax/2rNfvdI+ICaZbzm2tNT0u1v51jAH2h4pZYwHPVlUbCF6Z56gY4bw98cJdO/damPtYPybw2GHp7HH15r6tKjKpzxTT3d/PVW8rH6VgcDicVgoV07ppJJX6aO/Te5N8evD8Gn2OkyQKIkubiRpFZsq7LGArIe2Q5yO+1OOK+e9cyiMjKSeQGNev/FL4sWuv2VjBBYzW9vZPIzzi7MnmK6KrER+UCuMDq3r16147rM6XAfY4ZGHDAcY969P3Jw1Pt8kliaVqdWJ5x9tSy8S7c485dvPrXVRyNbyJIpBYNuzjI69xXnvxBh/si+tbuKTJjIkKntg9PxrtrfUY57CJky6sAysuDkHBBzXHWpuDUl1P0OjUjUvDt+TPpz4Xaot1p0DEBeAMjoPw6itP9o3Qv7b+EslxhVl06+trkOwydjEwtj/AL+Kf+A15/8ACXWR5CRp8wGMusLRjPoGbG8/QYr3HxRYnxR8MPE2mxYeW50q5WLjOJFjLp/48gr6PIMSsHmFDEfyyT+V9fwPzLjPA/WsJWo9Jxa/A+X/AAxoqPDEIgGUDqO9dBqMJsbCZgANqk15F4L+KFwluhilWSNhu5Xkd69Jbxcmr6DeOqlpUhZiFQNjjv1r+54TUkpJ3R/lRmWW4zDYu1VaX/U+KPjzetqfjO+vSw2K62sSk8kIuWI7dSCf94VU+Ck4g8TXEp37VtHU7Bnrj/Cm/F+2aG60+QsWFx5swyP9vbn8duat/Ba0D6hfOcY8kdDz1P8AhX43KMpcSrylf8Ln9KJxhkaS2Ubfdoe26Tc/aIVfcCPvZ9c//WxXVaFKy6hBgkEsPyrgtAn8t3h5/duRz+ldro83lXMTHswJr9jUubc/G8wp8vMj6Y8LsBaRHOMqK5jxl8Hk+JPxv8Pai4h+wQ6PE9+ZnUlmS5eGLajAh8eajbOhERB6gHR8FX639kyxuCYlUnHbP/6q6ew1WytNdtmvDZRyRm2WzuLm5MTLeNPi3RQQQQXy5POFjc7SQtfAcU0I1cBU5+ljzfCvE4jLuMYOi7Skpr5OJ1Pw/wBIWxt/EWqa9aWE2oyrqMBv7u/g/wBJZJzhV6eVbpDErkrIuSku4BtpHkPxt+MVr4l0tfDWj3B1mwE0lze6zfRKZbu5MgYyQjkQplWK7CAVfGOMmr+0T4on1bWbDRSIY7G3hE3k28DQJud3diY2AILMSSSAWwCa8nuckknIJ5Nfyli8V7NOlFW1a+Xp5n+snCXDkMX7POMU73s4xWy/F7aWXR+itmX74ich8ZGazNPfzIlfv0FXL9iFbIbGCOaytMlBjK/3WIwa+Werdz9wTasjWDcGprO7W3uEeUZh5WQEZBQjDfpmq4z6+3FPEfmLj14z6dq2oyszkxMFOnKMj6e/YT1G+sPhhf8AgzVJ3N/4X1S5s0im5dLdnEsLD/pm299p6cEV9R6dE3mIMZC8815d8HdDtrfwt4d1S1hSKS70yyeR1HLZgj3DPoWBOPU17HZohyxGScDiv32nP/ZIa7pfkf5f5rh+XM69O1lGckvRM0IEKoO/0qXywTxkAdPWli+VQcgH3qxGmVyTgetRSVpGWJtO0H0ICu0LjkerHNQzEo56AAVdkKxpjsoqlIpcHqPc967dzhiuVpXKM05ZWz9Kjvm2WMgPRhz9Byf6VBdGRJAoUkMQM9h9f89qdrNzHZ6ddXLn91BGWJ/2QMsfyBrkqaPU97BtOLSdz8lf24NcbxT8YvF2pJIHtLJ4tCtWDZB8hAJce3ntP+VeafCnRpNZ+JmgWVsGaZWUIUzkNj/64r0X9qPRX0rSvBEM3zanrJutUu17r5k+ckdeZDc8+gGOlav7COgt4m+PkAEEk0aQTM7xpuMQLja2B/uY/wAK+AzCvKphqs11ul+SPu8LTjSqxX8tm/zPvvw98OP7J8O2BW7mhukjUs0OFyTgbPmDA5PTgkE18i/tseL0+16R4Ng1K7v7y4uV1bV2kiEUKIsQjtY9qtjO0M/AA2mM9WNfek2r2CwXt49zFDp+mRvK7+Z8yRxx+Y0j4OR8hDdcfNwMHJ/JX4m67feMPFOoeIriNlkv0F3iTJZIi2yMHPcfIvJ/hr824ayuFHFzqTd0ndb2vbdX+Z71fF1KlKV93p06nM6vdDzktk5baWYDrycKBXtf/BPrRp9X/aE0rVIyPJ0m1uJpiV4dpoZIwoP0DH8K5D4FeDv7ZtPiR8QL23W40vwdo8j20Ugys+o3AaCzTHcKS8v1RfWvp3/gnz8OJfCXhnWdUutv2i51SSyQ4522sRSTOf8AbuDjHpX1mfZtHBYOq09VZfN/8DU8rD4ZT97pqfcboq3APRH5J9sc/pUKzFt7tw0jFvzOf8BWb/bCXLJaRtltu9iBnCZx19c5H51cBJGenYYryctx8cxpQrU9rHDVoui3F7lfWPD9r4x0TVvDl8gls9asbjTJoyPvLNE0Z/8AQs/hX5G/sQ/A6++I/wAXvtd5CTpnhY+bct1U3GWVE/8AHWPA/hr9erS5FtqVrKxAVJUc59AwNeVfs4fBTTfhB4T1WFBFHqms6tc6jes6grtkmby1XBy2yNlxgcYJPXFffZd78WmctKNqvN2Lfg3wEmh6fb20SPAyiaNI0y0QTczfIMEj7+M8YB9BiugOgxQeX5cflK6ghDKr7QeQMjpwe/PfvXVGFSxAAVegxnBGe4Pb61F/ZheeAW0cl48suTC/8XQ9ewwDn0HNezCkou6Pc+tveTPkz/goPO+hfAVrK4t2ibVNYtbeI+aMosYlaUMg55ymD7CvzLk06W/1AQWsTz3FxMIoY0GS5ZsKMDuciv0T/wCCnXiOc/DvwlAYjbR3Ny+ovGuDG77HCsmV3YwCM55x04ryb9lH9nmC+/apGn3Mg1Cx8FadBq90yDeJrlooymP4dqyvyc/8sz1zxrWkoJHjyhLE4hOei0ufa/7NPw2T4T/B3wt4ewPtNtbebcuP47iQ75W/M4/4CK9beYiNQOWNZOnuFjRAMBcqKvo25mOOnyislofTumldJaL+keDftn+G01b4b6Zrfzxvp159guZo+GFtcYxk9SBPFDjH/PSvji68MnVbiGPzBC1urKswChvug54J+VTjJJ549a/Rn4q+Gh4y+Fvi/QyrM13pczRbTgiaIedCR7iSJK/OHWb6WbSGu0byUvFTzVjiDFIVRVjVWDDBx2xzjOa8PMI8tSNRdT5TMIck0+jOc0vS7myjeOaPTNV0a/kMU1nMsc6gxnCs2RmJgQDnhuT2arA8Q32hSaXcaTc2ulzajfOrSQho47Z12fvpgFbfGQMNtBJUEEHIqr4XvLi+iuNFtrFIfJcyteROASCQSDnlvQY9jReMdT0pRp2lvJqMM6rCGly10wfJCDHPGQM+ledNLVVOp4cuaLueqav4uttWW9g0s7rCynf7BJKgzBZs0jLAcZU4MjMAoAAdO4YV4Xf6Pbavqs8n2mLT1WVZI59o2tj7o4AGcjHQDk+1dJZ+IrnQfDx0j7RDfXd+ZJridWLBAjN5fIONwB6nO7tgZrnVSzmbzXcMpXZFFCHjK9ucD3z6GuejT9nJ8jPNqVZ1pOcOn4nF61b266hqV7IlteT2ckkUqX7LHC8D220qoQqfMR9zKAcsQOvIPM2f2TwxN5iQpezSRfup7ncojUnHmhQeuOnX17V6hrGiC/FtqEdtHqV/axvHP/alv5dnls4Y5YmRVAL7guAeDkYrgfFVi9jYQWlq011bQMYnkkbMEjHbloxjIwQBnPJFe5SqKaSO/wCKKOY15xJGIradrhnDO5PVATkj15bJ/Gu88R/GHxF4t8JeHvDbSabpuiaRCiW+n6NpcdqrMqICZpFBedmMYdjIzfNk4Hbh9fs47G+3IMI0SSMMg8kZPP5GtmLwF4mjttRR9KvLdLEr58Ug2MjHGCynnHI57Zrok48qu9hxTa0Pp39gHUba4+JuuhCTdxeGLyRmEODgz2qlC3oOTjHXv2r37x4m+awVG3M+oWQB9SbiMV87f8E8LGaD4meKZZIHjU+F7lfMdD1F1aZXP4g46819F/EC4h06azubhvLgttQtZ5Hznai3EbE8ewNfVZeksFUt5/kfzzxjf/WTCRb0938zqbz4keJLfWNbh07VidNj1S7a3t5ohdW8afaH27RIGIHQ9R1rVsvipdv8up+G7K/hkwCbCdoQx75jlEinvwCtczq3hPXvC2rXy6pol7aRC5kHnuv7s5duVYZBHvmnR26OgkCnDDIbruFfl9arL2knE/vHBYLB1MJTi0m0krrfbe6Z2C2Xw08Swf8AEz0OTR7oBsNHausspJXanmRs6qB8xz8vYEVmaf8ACXSLrU9K1nw5qzahDZ3ltdSQxuswysiuUPIZT8oGSByap26bpLdExuaVBy2APmHXPQVJpdvFLr2lmVFkY3dvyw5x5qH8qyVXm3j+ho8LUpKXsqsl5N3X4nHw/sp+M9Yaa9ivNNtoLmea4CXMc6OiySO4BwmOh6jI6dquR/sleILf/R5NT037R5YaSR0uDFgk/KhEeC3BJGQcYrxP7dfXE0yPe3TqlxKkYa4ban7xvf0qG7vZhH5ZleTJ6M5IP4Z+tdC5d9T344XM3CMY10l6f8E9l1b9k/xJqE8LLr2h2ixW6Q7YrO5Afbk7mGPvEknvmup+G/wTvfhvp3jeLUzb67ceIdCm0S2urS1lK2Cyo+52SRMMGcQ55GFQ9a+YfIiY7GRSAGPPPJFWz4WucbktTsEC3LSI4KLGxwCxzgcnGOvHStYSUZcyTuZYrLMdVpeyq4hcr8kut97nq9j+ynrdqkTy+I9MDIVGJbScq2MZ7HIoT9krVo2eQeNNEt2y4ZXikQ4OcjBYcYOPcV5bZ+GvD0+iapLe6jBDq8PmGG0KFVkRYwUdSE+fe52bQRgHcRgE1jwaba4GLeNeOyDj/PFXKEUk318x0qGYzclHEbafCtfTU9el/Z0Okr/pHjLRtwyA4yqjHHQsfr7ivB/2g7I6f42i0ouZ4tP0azsBdBdqXOQ7+ZH3KfvNoPqrVvxgW3+qHl5P8PH41xvxKuQdQsS4RQLWGMvsEhUK8hyQfXcfY4FaUbJ6Hy3EuExVLCqpXq8yutLJfqcB4GRpvEmrEoQ4ujuHTBFfUHwKlMfjnwoh5Da5ZDvyPOSvnnwbbwJ4g1iSEEFrgSeXnO1GX5ee/TFfQHwTAXx/4ORRy2vWZB/7aqf8azxdnCXp+h+c0Lqa9T9T/g++/TNSPT/Sv/ZRXoPevO/g0f8AiVajnn/Sf/ZRXonevUy7/dYf11OTFfx5C0UUV6ZyhRRRQAUUUUAFFFFABRRRQAUUUUAfK3/BSNiv7NkzA4P9rWv/ALPX5Y6ZtlB7yMpGAeCe2a/U7/gpN/ybXL/2F7X/ANnr8stFjR7eZnOAEJA6jINeJjPjO/Dq8T6l8O+KfBsXh3R7LW/C1trOs2Oi2jXN7PHbDKCFQiBppULlVwMDJ4xitufxd4P0mS5tbDwnbIJHijaRdIhaCTew2NuY42kkAMSAeeeK8L8UOPt1vt2uP7NssNgrj/R09a+mv2a/B3gf4w6X4phvjFbaslubWzsZJmlm0e0VpCk6b/8AWnMmd2Cq7QDivMpRTlZJXP0SvhI0cJCtUlJxaV0m/I4q48YeBpHmjvvD1tdi0ZY3e30lZYoWJP7sNuA3fK33cg7eCRUUni34Rlm3+FUlYcH/AIkqkn2OJevt1rzLU9auraG8srW51CTw9fSx31slxvhS7iV28m4WMtgBxk55478VUfWLjVtRnvp/KjMjb3SFBHGvsAMfn1PespuN9Vqe5RypSipKpJL1fkeoyax8L7iZkj8J2qsoGQ+ksoHAPVZGGenf8KWG5+Gl04jt/C9jcsFaVljsJ1+VRljkt2GTxXm1vqOxi42rGmdkKjg5zz17ZqzpVzoh8MapZXMctpr7XaXVnq43yRm3WIiS0MaE4aRiCHKkDuRjmE4vojWWXOC0nN7bPv19EdwLn4ZSOTNoGnQr2CWlz07dGP6CvUPhL4l8Atqg0PR5P7KtDBd3MtgLG4VJIvKP2gmRgcgoP72fQV8vIxPIDYOegrvPgM4k+Jyq2SBouqcY7fZ8f1qqNlUWhjjsqth5N1JOy7n3npHxP8N+GtDtYPCuhBYFiQByggQnbjJ4Lnp3xWTdfErxBrdw0b3otIXPMdqmzj03ct+tcPpsRTRbFfmG2JTjPfArS0aKW91JIbeJ7iYHJjhUuw+oHSux1pzdr6eRxxyzBYam6ko3feTu/wAdDnPiOwPw8+Ikp3FzokoLk5PM8Gck9eKrfs3HN1elf+eoOK6v4z/D3xBo/wAHPGi2+ntqGp6ktrY21nYq1xO0b3cZkwijk7Vz3xtNQfs1/D/X4bO61C40uezga4ZFFyRG25CVcFD8wwykcgdK+zymUadGSm7M/lnxMpVMwz3DPCRcoxjulfsfnx+3T4d+1ftEfELVolie5k1SC3XzA2fks7c8HAXHJBG4npxjmvM7XwW1lpKefpZup4I97TRqWVN7cH5T3YlQGHHTGcV9Jfte/BbxNqH7RHxJeXSVgt57VvENrPcXmyO/tI4beFvJUZzIj5DDAIBBPGDXm+iWNnqc9rc65pkcn9o3FvBczaeZI57dYJI/PRYfMyZxENqvIWR8nbyoNfNY6tarJdmfc4KDVCEXpp/wD3D/AIJ5Wf8AZGvX32lWtQtvqEp8wjp5VuCSOwGD+VeffDnTLbxV8L/EFjdz2diuj6VcyQ69pUkMo1FWUFokW4eMEiHzdygjLABW3V7l+z5b+GYvFHiKDw7Y3kGkJpOu5hv5A07xkxeWj4PDLGUU/MeQSDzXAaz8E7uDwDBpcUmoNDo+kp9nOmQxrqPAjEqxHDAOcKBIXYbYyFXOGqsZWTw9FtWv/meBl1qWJxLk7rm/RHyKfClhf6hqWnzXB0zSNOsbqWK/YYS5nU5BKSHd/CyhVLPkZGQCa+vPhhYTTfsN/Eq1sE8+ddC0UxKmF8xlunORuC8kg/XI5Oc1y3xV+Hnhnw74b0rQ9b8KSeEdOvHQy63fWskt3PZrF/rYricGOyfdEwIyHfcPkIFem+APBstt+zN8U/DBu2uHFpo0CXME32piGuy0ZDRfebaV+5g54AzWuAqqfM/JhnE0p4eXTmf/AKSzzL4W61eaP4YOiW8lpotnZedNNqAeRbaS5ZSXRxGm/wA4gghGyCVxx367wp4ttrbwBqHhyzW9sLS3tXiW5lt1M8qhXka3u0UtsVncskin5WUBsA1zfiLw4PBem6Z4nsr1ILq0u4o7u7hjZGNwyiVnwyZ2seocnJLdeld94x0NZNPk1+7NnFObB4orW1tjBI26LEcjshAkwVZGLIAwIydyCvmYzj9YVu5tiIQjhqtZ6Nxf32Kn7WepNLqXwh0+1uJdH1zR9I0y+h1mTP2WATKY0D9V3CWMPhh8yqwBJ+U8/B4c074v+N/hf4duLSbS9T0DUbVL2O4hVmu7OFvtNxJlVjEQ8xZTsZGf96OQMCvobxlBb3A8LSJeW2j6nP4Y0uC31YwwS3EOG81dizDacuoALEbedpGTXB/s+eC2j8faj4ku7yLU7yPRt6z6c8X2Iy307lyAhO6fbAyMwwmAu3O6vQxrU8a1F6r/AIAZNVbpxp09O/3nx1/wUL1S58VftNvbxpLcz2+m2sEcESlmeSVnlCqB3JlHHev0F/Y+/ZY/4UL8OLTR7gG58WamUvdZKYKx3BXiFT3EQO3P97ee9eD/AAL8FaN8T/28/iJ43vPLu7XwQltHaRHBV9REYgSQjuIjHMwP94IR0r7z0nxIdIaRookaRxgux5Arsq14whGD6H2kaMm79zvfC/hCDQYTI4WW7cYZx0Qf3V9vU963hAozgYrz9fiHJ5YAQBvU85GPqKG+JTxrkW24gDjjmlHGUIxuV9XqtnoJXkf0qZFwK4rRfiNaXpAuVNtnox6V2NtdR3EYeJ1dCOGU5FdVGtTq6xZzVITho0fFP/BVbwJLrfwP07xFBGznRNWtp5SDwqMWiJ/8i/pXh37G9xbt4U8RwQPJLGPFEEquwIIBtA+wj/faTnvX3J+2TZ2mofs0eP4r1gsS6ZJKu4ZBdAXUe3K9a/P79hBZbv4b+JdRkyf+KotlZierC1Jb8PnArLFu0JJepvSTfLJ+h+jPwmuSY9QeRsQQouCemTkk/pXo1g/nWyS4wJBvA+teMeDNRYafb6VHxNfSjzW7hM9K9qtyuCF4C/KAKjBu6sFda37nMfE/SV1HwZqsiJm7S3YRsOp9q5rS/CX9h6Ssk4/0mTgA/wAA/wAa9LvriG1td8xVUJVPm6EkgAfmRXD+NdbltdOv5rdBPdwW0ssEBGfMZVyBgcnJwPxrizGrCjLmb1tt+pzRp+017GRo+o3i+MYbCxiha3t4Gkv55TxGWIEca4/jI3Nj0xXS6/draoIw4D9x3rzzQdQuLCXUpmgaCZ755WLdJS0aHfnHIySPT5Kv3WqPqE5nlb5yO39K8fD4lTpt33f3Fuk10G6iDdQsh6jkGvFPjVHLL4d8qW3im8uQtHKQrNFldrFc8jI4OPQV7BdSgrkPkH8K8++JOmpqXh66QR75FRmXHUnHSscalVoSjboZqLUtGfLWoR/JnOap6Y2Z5ckEBBmtXVEEcZXvjtzXPeHkutTne3tYvNkkl8sZYKo6/ec8KOD1NeDg0o01J7I8LGQs9Tet7Jp7a5VGMkpjYC3U4DcZDE56Kef8K+E/2hrg3HxSu4HzFBGiFCQGwr/NuGOvBzX6AytHJodt5FpcCSWMH7HJHIu6ZspuDcggAMeoA6HFfnF8ZZhP8UfEJGfluBGQR3VQP6V9pwkvbZjOpaySMcLFKd/I+8h8a7Kz1fw/ocOqw6H8PP7Oi06ynsGaa9GnW0eC6qQ5gM7MyMFUnJ68ZrtdH+O3gnVdT8PXukappdvHFIun2+mashs5UDYZ57i4VJZGkkbauSUjXapzndj5R+G2safp/wAKNL1aw8KXPiQ3E2n2etfYUkkggMc9wiwTNgmOW432rIBhXKEcZIr0O7l03VtTTTtNXQNY1y3slSw8M6rpP2KeOB28z7P9oVgn2uHKk7wB97DEcH93wGJpU8P7HEXvzNRa63vq1Z6q9jpxdCnVrKpT00V100/O59Q+Nrjw78P/AIe6bqWm3/jzSptDmublbSwvo9R0+6kWT7ty7sSibsAFSuB6nivlbwb8ePEnj74oDS9e1u3sNM8YM2iXQtY1t4LNZxst3VVHSGXymBbJIBBJya8u8X+JPF2o+Kry51e+Gg+JNH01rW53zGxu5o0lO6FsbfMkBc4Xui8Zxzwf2ogh953btwIODnrn+VellGWTw0avtqvtOZJRb1a6u+tm+t7HTUxFowUVyyTbdrWfa2l1959K3nxUv0nvLfxWtjfeJbW4nstStL9Cpa4jbY+UVRtVucEADHQV5v8AEfxWvjPxZqGtNFCk10Iw6xuz42oE6sAcYUf4CvNPtTbt2SWJyWJyT7k1I16+O5NfoVLFJRV1ra3/AAy6bHgfVlFuUepH4klH2OTAxkdqoeGW/wBCj9Bg5pmuagJbZ1OQ3fNM8NS4tF5HqTVSnGVVOPY0s1DXc6jcIIXkYgBVJya9Fs/hB4jv4USfS5bCCVbdd10djSiaSNF8tRksf3oPbHPPauYtPB91fr4XSTbGNd1GO2gj/jaMMu+TH90Zx7819qW6wnxZau2CkckbLu7EOCD9c4rtnP2VNz7Jv7jx8RVcOWMXuz1nwf4cg0SEWdugWGyjS3BGR26dOuMV31oqSSwxbW3Ngr0wCDk5/CuW0aZpbORmJAM7cA4z7/lXVW8m2WF92ACcA/TBH5V+KYqvGU3c46FCo6kvkd54Xso57xE8wKDzgnnHoK9GjtSqgJjivGdPu2iuPPikKsqhRjtzXZ6V46nhAW6TzV/vrw3+FfPYtqcrwZ9jhqTjGzRY8axTNOiuyCJVyoA6Z659+K811qQxph2cRiRSxj4JUMCf5dK7nxB4iOpeXCj+bCuTmUYfJ7E9D09K4vXEEsLKO4/GrjTUqKT+IvncKjt8J0em3rx6hCok2orZdmOcDPJPqev516TpOqJqCbo0Kx7sIW6sPXFeLaFeST6eJpf9cSUb3IOM/wBa9M8BStNHKSfkiUAfjXnNXg090eve6UkdqjZzX5Y/8FFp7uP9pmS0s5hFJeaPYBVL7VLlp1GT74A/Kv1KtuUY+pr8lP8Agpndeb+0zfxByPL0SwXKnBUkztn68g1jRfLNs83MaftcPKHc8Dm1S0t5mE+u2dtKGIMcrMGU9wRk4I/pTFMetiaGz1ewuriSN9sSzlWc7STjLEevUdK89+IkzanfWniJQB/aqFbhVHCXcQCyj2DDY4H+2aq/Di5Nhq2ramMD7DpNywY9mkUQJ+OZT+tdrxN3ytHwkcjgqPtoz9621lv2+83dO8T3mlyrLbSYA5znjivS/hX8crEQ3cV2piuioHDAZwGz/P8ASvDhcbYgB0C4/CuUa68ie6QNjKN0Ncs6juezQwFOpCUX1t+B9v6R40tL67s4naT7O5UNI6R7B+Pm7ux6J+NfAOpTrNcvIqhVZyyqOwJyBWp/wlWpQwGFLuTYQRyckZ64Pb8KwJn3AVzH0tCh7I2tPY7VOc4r6d+C+tqdMgTzCzLwcmvlvS3zGDwT6V9B/APRdU1Ke7UNaxWGnqs1zeyTxrBaq3I82XO1SQDwTnioFiI3ifRfjPzNV+E3ii3g0u31q6MNvNbWFwjPFJMtzEqllQgnaHZsf7PNRfCz9mXxJFp91rKaxpek+JdLvZY9Egs5d1te31rKqs6njbB5pEeQpJJPGBzPpeu2Gs+G9ftNCN1e28mj34i8RJ+5t/OW3kZPs4YB5QHUZcKE44LVn/sS+Ko9WtJPEeposP8AYtgv2u6gjnuphGCxZhGoP7xmZiABgFiSeuM54SliY3qvSOp9XwxjsRhY1aVCfLKS7J/JX2b9D1749T65pviXQ28K3Ulta3kn/CVaXp7Qbk/tCLesluSuHwzIV2qQMzFR1p0Hxi+JXibWof7F0ULdOIbmCPSYxc6fc28ipJHNFJKgYxyI6sN7BlOVI+U1x9l40uvFnxRh8WTXBtra3vzqscUk2+K0j85DFCqj5dzt5UeFHzuxPOSa7b4ravN8N9FsNG0251Hwpd6Fe3GhyTWkjWtvPYnEluyvnp5zXEaEHI8uQccV8dHA4ephpymm4qTtbRv/AIHkfsTw0sBi8HhayhKc4NNS2Teqbt1tZXJfC/hfVvBnibU4/E+pGbxXq9nFqNzYGQTSW0KSGONpZAceYxdsIvyqqjBr1v4ejz/FWlg8gTBufYFv6V88fCfS7yTXNQ8Q3b3PlXtoYIJrrez3pMis0qu/Lqvlqu7JGXxnivov4TaXqF/qcV5ZWktyF80JO6lYEbYUDSSegLEhVyTjt1rpwTi0lHRJ/wBf5m+eNYeNRVZqTta6SS2tZLstvke5eBbgyQCU/wARJr5lvPg5488X/GnxxqGn6LJY6XNrMksWp6i4ghbYqKrRk5dskNyqlcZr3jwvrejQ2l3a2etieDSP3FxdthEmlVctgnsDkccZB54rc/4S6NoB5D/bV2A70yI+mfvEYx2rpxc6OJpqnPZO/wB33n5fNVFVlKkvi7p7b+RwPhr4GTWd9a2PiPV7eNbu1kSGPSnIdXQoc7pFwwCkjG3vWhd/svaNNqMt1P4m1nbI2dqi3BHHA3eX0AwOnasTxN8SHtfiLoSiGET2tpcq67yxQTCMj8ggP/AqteIfi/Il7c2Nzus5bdgjrb5mDnAJ2nAwMEdcYr4zMcdQpzdJxula1297Hj16VSlOzerV/wASGb4A+GZHns9A8W3h1qzYyEaiI5YuR8wYIiHp6Hg9qm1b9nbXXvCNO1vT5rL5SGvYnWXOPm4Tg85x06/jWF8PdRfW9V164clLu8WVlKtt2FlZEAP1ZR+RqPWvjJq99o9laNJd6bqVoPKluLeXyy5HGHUjIbsR6j8K8ChnFKXMqsLJN2s2k7W313PNngoOV+XVkXjz9kIa3bxJc+PLrTrVuJbmLTImVT2By+UGe5z9RXExf8Et/CdzcrLrfxB8QX4ZgxFvb20G7rjkq/rXcaL8eNc0udPt0g1e02lJreYAGRfZgOG9zwe9Wbb44x6DOE0n7ZdaNKSTpOpRgPZH0hnUnK+iMOOxFd9DNsNFOSjv0d9P+B+JdPCLDzU6atLuXdC/Zov/AIP6XpieB5dN8Q22ljZFpGuWaRnHJMiSRlQZdxJy45JPK11Ok/Fgw3v9leM/D0uhXpUOrxKHQqTjeNpOQDwccg8EVgwftIwLIN9lc+mRg/1qT/hafhnxd4i0+K/sopbS5jdG/tCNQkFzkeWwb+EOMqxHGQhNedXxNCpL2lGXK76rdP1vqdChO95K54H+3L4laP4n+DrPTba21IXejG5ju1kCyLHHM24RMWAO8SDI55RccjFfOV74n+0xt9lMkkqf8sMENnOcY7HqPTg/SvSf2y5tJ1b4wWVhpsSfY9O0x8WyvvRGeTLKvJwC0RPHHOR1qXVPgHpfhtdPsINUlm13X/ItdLjgkRUs1kj8xZ7glWbLFTtVMNjGMlhXrUIyrpWWy17avS3U/dOHcTDL8toxrr47teier8ktzxqTxet8iPE/mRsBjH3Rnsay31ttMP74r9gY8MOTF6Bvb3rT1eylvr/UXv7gXl0t1LC92sQVZPLbYGAAXGQoI4B/Gua1DQrdyzyRBwf4iSc11Unq0fo6VPkTS/r8Dnvi/fW0lunkzxTb0Uq0cgbjj0qX4a6i2r+HYmCljbsYGPsOR+hH5V5948T7BI8Ua8OxCRg55PQD8a928Y+C5/hzd6dptjHDfHTtKsrOd4IEhDzmNpJjIyqpYqzBQzfNjAJOK9erBLDLu2fNU8dKnmjpL4eWz67vQ9B+HniOx021Mup6nDYQxEDM5klfjoFVQzfTAA5r6a+HmuwTRWt1DDfyWMm1xJdWRgSVCecZO4ggnG4DrXyl8MNL8Vzz2f8AZHg/QLrWGG+J79mN4VIyGjhkuF3Jg/fjQjg55r6D8D/2zab4ta0DT7C9DESTaPMQm70eFySCR3U446Vy0k6UrhmFaGNi4J7bq6/4f+tj4P8AFGlS/D74jeJdABwmm6ncWyEdGRZGCn/vnaa1rfXS9qxP3gjYwfatT9rSI6f+0Lr8m3at7BZ3g2jg7rdFJ/EoTXn9peAwspYDcpAz7iv7I4fxrxGW0Z31cV99rM/hDivLvZ5pWg1tJ29HqcT8Z0DtoKoCuy3KEFs84Un9Sa0vgzGIZ9QLICvkr07c1V+KMP2mXSsEEYcfqMVsfDkf2d5pC8ug5ryqNB/26676W/JIdar/AMIyp9Xf8zsrWVYNYZU4Djdj3FddatkKa4WScrq0MuAATg/j/kV2unuGhU+3Sv0eDV3Y/O8fDSMvI9u+C0jSW2tyH/pkM/RW/wAKg8XzyweOtP1bUtMstZ8H6dps8eo2txH5zwGdZUN2sOP3nkqquQCG2LLs5DFbXweg+yeF9QuGGDPKAp9lX/EmuU8bW8+r+KYdS0q78jVtAtYb9gsQcpH51ykcxBIDQiV1jkHXEucYzn4ni2Sp5ZXk1fb9Dn8NqftON4yjokmr9vdt/wAA9E8SeG7jxt4I0+7C2Uvi3QYRYXWnaVcfaRLp8McYgnQECQBlYypneGjkJDjCoPHbpkYkAgjsRyDX0P8ABPWtMTxJ4QjtbQeHGktJPD9xZRpI8UrKjXdl5Uzgl1DRTbXUgqskanGAD4p8Xfsw8WX89kEgiuLu6fyxnGPObBGfUE8jj0r+Nc0qqOIjZpqSb36q35n+qPA2Y1Y1ZZZUjaK1j5XbuvTS61ZwepFdrADeemc8CsDTpPKu5VJxkg1q3kwArESXbfAg8GvLT5kz9pqpR5XfqdNGcqPSrluu5B67his62fMYwa19Jj8xh3A+aqg7GVVXgz74+BTLN8HfBkxUK39lpG2D3jd48/kgr06yYrEgJ564zXiXwG1oR/DLw1aFiAlgBtxna3myk5+pJ79hXrdneBkjCkkbQea/aqOJ/wBmpRf8q/JH+cee4WP9t4ppWtOf/pR0QYcAHOeM5q0J1LBB9awftLdj3wOf0qeK5cZJJPoa7aNdcrZ8rUot1WvxNeaVAmOvtVGe4CRemBwKrmcsMsarTS7+O1b/AFjsNYe/oY19Ep1KyumDNKsogV9x+USEA/LnBzgDkcc4qfxODcaBdW45M0TIc/7QK/1pmpSJtiUfwyxuPqHBFWynnSRBvuKysc+gIrnrT5tj0cLHkTj2PzW/bX8LSX3xH8TahBIq6d4Ns9L0dY8c+dOs07gD1Bkz/wBtBUf/AAT80a/bxJ401W22rHp2nW/mgIGct9pWUBWPC/LFJnPBAPpXcftWWkzTfGIywlYrvxJDIjZH/LKKCIE8dxE3HpzXOfsBSzaVL4quwwXzfsMUm8buNsrD265r8tzvEKhgsQp6KLX3XX43ufo2Dpq8Klrto+pv2m/EEekfs/XNpo8SQv4pntNGh8nCAWz5eUqFyMCGB0AB4BHOBXxh8V/hzLpHh7x9fKq7Le60ixR1bgqXcsQOe6g/iTX1p8fdLGpyfD/QraIWyC41bU1SIgBZFtZSoVBz952OBx82BzxXnvxa8ILL8IPiB5CtEkGraTIkbMWPy4jZV9tzE5OcjGO9fHYHNFei6ctJatvS+uv4K1j3aeEg8PJv7T0++yKHwE+GTaP+yRp1vJHi58V+ILHUJgwx+6a8t4olI9Aqn/vomvoT4Z6FbeDvAtjo+nqVYXuoS7m5b95eSHJ/4CEH/Aak8NeGhpfw58JaUigf2dYacm0nILRLGxP5rXTQWwtg5gRcszMN3bJzivyfPM8qYuWIo3upTbv5aJW07KxEIKEVHt/wweGJ5BqmoW8ud0ZQg+qkcfqDXYZyB6Dp71wmgXLf8JjPEQAZbVmO3plGX+jGu5Q8+3tX6lwVUVTLYJdLr8T53Mk1Vv3SK12fm469BUNpqCJGMcx9OOlS3GDMuSQM8mvKtOvr24ureZbghXUMVIbABAwPvcY56AZ6kHFfrWCrOin7t72OHDUfbN+R6/DqVrMds0M+M7fMUfKnTDcZLYP8OPetbRLxI7hHZ3heUbPMd8BVx91lwRkke3XGa88tndpEYyNgZwN3A7H6ZGAa6K0vDhd56jvX0EXK75np0HKg47M+Y/8AgpL4Qk8ZeCPBdvazO11deK7LQLe3dUCQlorhWIwu4ZbGeWBCgjFWP2evBd34Q+K/xU1CRBGuoi2skkTjKwFkZeMAg45yOcV7B8V/Aa+OtU+G6yqh0rRPFcWr3qsu5fLS2nCnA5zvZMHsTmti30BbZZvLfdiR2AfrgtkfNjnr165q3TjO3Mz0cHy078632JdGvhIZmByIwWI/H/61bMOfJQfxEVw/hZLqyu/ENndocf2hH9nYj78LxK/6MJB+FdzA2QD+tZNWdj3a9lquuv4FqzUPeQxE8SMIz9G4/rX5SateR25m0lGmVbacW7TXcGCTE2DkLkqfkBI98Cv1VtrgxXMUoPKSKw49Of6V8J+I/wBm+fSfGfiGbT9Qjmgk1a7MNnqMLRhd1w5wsqbg3HAyg9T0rgx69yMl0Pj80puSTR856jo+seG4tJ1dM6bLrVqb2zit5N0iwysQoPHy7sEgHnBGcZra0TWL34cX76w1/FZXSxtDEf41Izl1xnB5x+Ndb4+8EeJvD+o2V/qmiw2VlZsitdweVJE6lmZpGmThnO4j5yCu1QAOK8z+IdhHrF/5Vpbx7ZvmWUTAICBkruJxnHb2r59x9slGZ8lXqVbez2vo7FS88Srqunw+XBarcGX7Q13aw+VuZVw7Mo4bqGPHXOMZNMUxCGFGEiIFH7qViHL88lQOOMZGcgis2DSLjT5bdbi5jmkNugSIJ8qc8AnoWxjn/Cu38Bad4h1nxUureGLKLVNU0VDqotZipivYocM0BG5d+VGNqnJ5xzWklGjH3WYKCpxt0NCy8I6pcXJ0O2Sa2uTsSaNyUzvUMFbuwIIwvOc5qD4i/DbVdLsrzTtTX+zX2usBEmUd0dVZsdlYcKCck8nHf234b3tlJqF548sk/tTSr91MpdP3ihonN1HND8wURvMI12hiUQEetdr438AeHfEvhiaOxtbvxFKt5No1iJt5vBdF1aNrfeAJFaOV2BcZ2R5UkDbXhfW6lKpZrb8z6yjhqVaiuU/NPUrEy6nqZjhlt4IrhoxDcgeaozgKwHAPHP417T4A8J3+gaZHcXVs0txNMUaZ7uWF4ydud2M+YpyAUIzz95a4H4rPp9h8S/FVjZXstzNaawtnHLLA0TzwxYQtsIBH3CeQDgjvX3foHwustS8C6vod5LJp+qaVdiV76xUrDKwjjmjkKEEbdoXKgZLA5PNe3j8V9Xpxctpf8Axw+G9rPT7O/qVv2Z/Bg0Pxp4ivW8uKeTSrpbmOGdVhjLy2xAhtx91cKPm+b3c8Vr+PFWeSxEsYCSX1mrxHng3CAg568V0fwN8Ka74Q8M+JLbWbIWt1Y6WunLKi/ursQ3KqlwjElvmjCZUhcHt6cz8RZ44Z7GWZ0iiW8tJHkkIRVQTxlmJPAAAJPpivtciqOpls5Xvq0fzjx3BU+KcJBq3wP8T1rwv8RvE962tPcaiupLbaxd2+L+BX3RrOwC7l2vwMgEk+4NPvPFeh3Vy0mseHb3TFkYFpbDyrqJTnngLE4GPZzXP+DibWbxarFFWbV7q5hZHBSaOSV2SRDnDKylWDAkEHIrfGkifcNudvpwa/P61Vwm7ao/s+hh6E6cZJ203TsOtfDvhvxBk6J4isp5VIk+yTyeRPwe0cmxzwOwrPk8LXvhvV9PkvgixJOkvznaxRHVnYKeoAHb1FakOg2ghxLaQzKzbBG8YYFmHTHerOnaZLoNzHcafeX1k9sIyFhuWEOCQCvlZKBcA/KF78VMZRlvG3oW3XpNqnUuvNfqv8j5rm+DHjV3lay8L3k8M8jyxOrxfOjMWDDL9CCKrS/BPx9J+6HhO8aaN9sgEsQI4yBy+O9Xpfjd47t57uyg1uJbO3uZ7eOL+y7UgRpIyqP9XnoB3qR/jT4+RH2eKfLPUbNKtF3dunk8YHet0k+p9fTlm6jGyh+JhD4F/EY7X/AOEUnAc5D/bLbB6/9NK0br4V+PEtVitPBr6az23kXRXVo5BcAFSGKtKdp+XoDgZ6CkX4uePCyxDxEV34x/oNmig9Of3OB9aqyfGrxuxB/wCEimBznIs7UfyhFaR5e7+5Dn/a1SSuoaepSvPg78Qr+4Ek+hmSUKI8nULbOAMD/lp2A6U6D4K+O8kJoHmFRtYLfW7Efk9Wbb4q/EPWbu2sbPxHeTTzOEiiS3tFG7PXJiAA9STj1q4njz4mpLNE974gjuYlWZ8WKBo05ySPJ4HK85HtnNNJN7v7jOpWzOl7rlTX3mQ/wR8fbf8AkXHAI3Lm8hwc++/+deV/FHRdR0PxjBoOpW7WtwllFNcw4STG8M0ZBQnPGD16GvWn+MPjkE48V6nEcYO0Roc+hwg9MevJryr4kate6z43j1XULhrm9fTY45JkVVdlUuqg7QB0GPXFXCy6nzmfvHywf7/l5bra9/xOP8KLjUr+TgyPawM/H8WT+Jr3b4JO0nxN8EoVAxrdp07/AL0c/rXhnhrLXszEMPNAKkggHkjj2zx+Fe3/AANPl/FfwSv3h/blmP8AyIKnE3dJt9j82o6VFY/VH4NHOkX5/wCm/wD7KK9EWvOfgv8A8gnUf+vj/wBlFejLXr5d/utP0OLFfxpDqKKK9M5AooooAKKKKACiiigAooooAKKKKAPln/go+m/9m+VfXVrUf+h1+Xmj2kX2C6me5WF1+VYWjzvOfXp/9av1L/4KIxed+zvIhGQ2rWox/wB91+X95Cscb28J2L82SeT6V4GOfv2PTwquj3PTPhv4Q8TaNomo6143Ojavc6XZtPYNPaZiPkKAPmcEcAHBHeph8IfBcEoay+IcjShCBJbT2quVYYYArNnB6Ed+leYajKJZY2CeWBbwxkMM8rGqk/mKltNIurl/3FmZsLuxHHzjsfpmvIVui/E/XKOExHsYt12lZaWVj1hvhXoOqi3F947vJntYo7SFLi4syyQx/cjXdICqgZAGCB2oHwS8Ohn8vxTdJ8+fJX7PIBnoNwfkge1eUT6DPIMy2ikr1DJls96ZY6MJ7mK3Xy4dzBSSMKv1wPb0qZJN9fvOqGFxKg7YjReSPYv+FC6bt3R+JLhx33RQD2/56VF/woWAyBP7bu/94W0WB78Px/hXnF/4BuNNW2aSG0nFyu5GgkWTjOBngEfSpdZ8G3WgWC3Nz9jkieTylWP5m6ZyeMe3rmj2XWzM+XEJxSxGr20R24+C1kjE/wDCQTgEZ3i1RsevAfP/AOuu3+Dfwk+w+OTqNtqX2mBLK7sf3tt5QbzIsA9T0x69q8ACR7c7EJIAJAxXovwBkdvixZRgkq+n3gKr0/1Xp3+tVBwjJGeLw2N9jJyrXVn0R9x2nhnwfoFpZC7vZfENw22MxWzAQqQuTuK9gBnlifbmmS+Pr5bW9sdEtbbRLBOIpLKPDhcnBO4YywHpketZWnwJLoMLYyI7gnA46xKBis3UJk02yuyS8UMjqu6MKWH3sKA3Bz6deK9Rz5fh0Pn6OFhNc9dubX82y17bHE/Ee3n1b4f+J7iae8mlhW3k+1m5k8xH89NrbwwYHggEHvWb8IPBWi+ItdudW1fSYdYvJifMkvpZJQSTknYW29STnHerfxjvJPCnwh8TtqFtrGmQ6jLYWUd6bWJmhl+0pMAyNxtITHI6kAjmuH+HnjX+ybPTZodS8Yzapcwxia30ux0lY5pTjcIo2hZ/vZAGc4r2sDKl7PkmryevyPwvj91p5sq1CooU4xUb62b30srXOc/ay8HSap+0/YaHoej2s8qeERcW9isiW6j/AF5cqzIyKflB5C5wMsOK8j8G6Tf63atpM+u38OvXtydIsobGOS6e73Sq5hAyiiMEu3mGThsfL3rT/aw8Rx+JfizqWq3trqST6Paw6RPFr/2e4uBOhLll8keWgIk2hV5yrHAzXLeDZPEmr6laTadb6jqF7YWuLayExTbBuJaOEFlJBAIYJ2JzjOa8PMPfrOUNv8j1crlFYSMWtdbfNn1T8EtBs/CPj6406zuFvha+F78zybzOrTAQK+SVG77oBAGO1XvDsen2+lyJqOorbWkUMcLPb2zn7GxBIMwZRsj4+8yEeg5Fc3+zZoGp6D4q1e1v7UQam3hW+vJIDlDmVYGXcDyjEbcg9M1pzfEPUPD/AIruLZFik1AfYZoLd55FhuLWeFGgfzApAwxwxIC4PBHNTjor6tRcvM8DLqPta+Ik+kjwzS/iPqfjLwNfeD5LaXUoptVvvO1a4unS5fywPsM0ryLHGsZ3NACybmVTlMEivYPgT4Lisvgv8Q/DOuSWmvRwQ6PFeG0HnW90guHcqmw4ZSvy/KcccECuW02Oa78ca1qE32zQ7q5aR5rbUb6a5vhi4lZmtFJ8kwjCnILDaR8wJ57v4cXjXPgb4tzl2k+fSGJSMIX23DZCqi4GcEAAY5oy+rJyqRjp7rOPN6jVWjzdG/S/Kzm/D+meHPBmreItQ0xjLoUcf2mMvCv+hJJGq5gZ3YMhPllZByoGMk8jjvFPj3Tb3w9BY34e61PVB5gvbiNk824VWkDIc4/hB55OenJrQ+INw+qQaTLbQz3Gryl1n0+A75HJZESSWTgYTzBwvHI54NeYDXYLzUNO07UrKRXjMq20P22Vm+0GFh9oeNmkjCg7gu0LnJwQOK+cw6U68ZPud2ObxVB8m/K7rtofTXxAv9P0e/8ADOqXQtRNY+DtOnEslsJZhGI5i3lgHcSMBgCNuRznOK5b4B+d8JP2TZteWHzNb1Nb/Vo4ehkkBMFuOAMDEQbOP4ie9cz+1b4kutD1DwdGIvtFncfDqzt1U7R5Ujux3Djcc7EHXA64zXtXivw3/YPhHw74ZAUR2Vlb2kgAwAIUXcv/AAOU5PsDXv4xezxlSfp+R7PD+EjHDRmt3f8ANnxD+wd8V28BftJ3/h/V7nfb+LrdrR7g9PtqMZYmPsxMifWQelfpyJunofWvyMsfDr+F/wBsPw7p5UKw1aEkMO0gJH5gj86/UTwLr8ur6M0Vwxa8tfkct1IBwCffGOa4sfJOcOX7UUz7ijBxUm+jOxEp2sCc0ebgAdfes3zpCMZx+FHnyDuD9RXAqM1qkdXtIvS5pK+MDNbnh3xbdaGdikvBuyYyePwrkftjYIxkirJuCLaPIwepojKrGa6MUoQlBmL+2r8QI779mPxxBBlZX02TcD6khQPfqTXy3+whYPbfs83Urr5f9oeKpZVOMEqIrdQfpgHH1r1H9rC/LfA3xiuMhrMLj/touf0BrN+CXh4fD34W6LoRB3Wk1qJMnjzDaW28/wDfWa9KpiZOk1Lc5I0Ixs4/1sfSvw2aNNYutRm4hsYGlz7ngf1r2bw1LJc6Ja3EoxLMPMYemTXz34bnkaNrNW2pdyosi92w3A/OvpK0tltLWGBPuxqEH0Ar0sC+bX+tTz8V7rseY/tF+KG8N+EtGWJtkt7rNrCOcHCsZW/SPH415x4/18X+u+BbqGRgbi+lsHZH2/MVD7G9jsbj/ZFVP2yPE6Lqfg/T9+1IdSJb3YQOzfkCn61z/g3xjZa3Y2eoRyRmG6DO0coBdHi3BZlB/wBnchI9VGa+TzytF4lwk7aJfj/mZ03aKR6W9w3kxiTaZNoLbM7c45xntUBu/Q1nQ3kr2qSXAWOWT5vLGRsB5Cnnk46+9VvtXJGTXmwla1jsc+jNOW9XByeawdckMtrIMblPGKfPdbhmsu71BkjYEbh3FdsW3FpO5xzavqrHzb4+ZINa1NY4YrVVOEgiOEQ7V4Gemev41x3hjxhb+HtK1TT54by9W4NsVhtXWNWZXYMzscnGZAoABGTzziu4+OkAtdfjvIwRFeQrxkDMiZB/HBWoP2WPhbqHxI1S+1uaVLXQYru2soSVVjdXKTCRVGeiK4jLEAk44HBrmoUFVpyg1dXPn8Wn7W0RfiVH4p8F+F1uvE+hkfaG8w3c9zFIZDId2xlBLZABHIAHI9K/OT4o3IvPiLr04BAlud+Cc9VFfp7+2LqU83hXwtoqs0lzf6jdXMyg5LiFfLXPr+8myPcCvy18cNu8YatxtxOVx6YAH9K/Q+FcPGjWlKO7Rz4ePLOS8jX+HHxH8TeAtUMXh66kki1CWJLnSJE8+11Aq2Y0lgPEmGPy8ZBOQQa9+i1Pxd4p8C6nc614Wu7/AEOyv7i5nvknMM2nSiRdyjzCUUJuMahwWIkxk8Y8E+C9npeofFTwzb61c/Y7BrtczeaY9rgEx/MCCuZAgzkdeq9R9veMf2b/ABh8QvDOhaP4Z0rTb/xBDqMo1TSNOhW3tNGDPtWGW7bCTXAlbEmN5G1SMLgt+lqcfawptJXknd3VtVd6eR3xUXJuV7Wfz7L7z5UW6m8QafNbatdpbfZRLc2cssBmmdmI/cFxyQeMFjtXBx15xooGj++wGP4V5rqfEvg/W/BWpfYda0u70u5O5oluYiqTorlDJE5GJEJU4dSQayjAj9Rg+1frFGnRhH9zaz17rzt6nmc0pazexmEliAo24HU9aZKlwD8hxxWxFbIM9OBTJQqA8ZNa+xae4vaN6HMamJzC/nFTx3FO8NSZtto4OSBS66GaNt31wOlU9Bl2x9zgkADrWMbxrq7vp/kRNLlPpT4QyHxn8W9IuEXGneHdOEcIHTzNpXP1JZj9FFfQWr3QtGlmD+XtaJQ/oS4/TivB/wBkyMhvFFw6gKi26rJ/tkvkfkB+dep+NtTEdxYWKth7mV5iP9mNMfzcV6mYVHDB1JrdRf5XPn6lPnxUab20/O7PefDXiKLyFuZpNkckQd2UgojDufbH8q9EstSS7gQrLEpZcp83JPYV8peCp5kujELt7eF+vcDPBPPYdfwr6Q0lUVlCuGmxneG6n1z3+tfgM1KouZvU9OrBUKrUdnY76wn3Irg8EdjxWrHcAR9ea5Sy4wp6cktn/CtGGXGDvJHTrmuR0Z1JpHt06yjDm7I1HugBlmAH1qhfTiRWJPQdcVE+5RgM3HocVRu3VYmzyfc1rySity4yUjT8PTCTTAVOcSuP1r1PwbL9k0GaUDdNNcCGJfVsAAfhkn6A14r4KvN39oQkj5ZldR9Vwf8A0EV7V4IhIjhabOY9zRRf3N3Vz/tEcD0GfWuJJ2aZ6F04qx3NuNkSqDnA6+tfjl/wUTnkvP2s/GUSgyNDbafEqqCcKLRHP/oZr9j4eEr8af237ww/tj/EWUjzAklohGAeP7Pg9fSs6SvNp9TzMxlKGGnKKu0fOsGi3fiDw3rOlW1vLPfRXFvfW9uowzN80UoAOOquh/4CKpnw/qPg/wALXcWpW0ljeapdRqsEqgN5EILFvoXdQP8AcNdLqyWhiul1E7mD/JwfMDBFHGecfpxUOmQ6atjEbJF8x54llmkbEi/PkAcNgcdhXa6UT4WOY1PZ25dG109Ot/0PPZ9wzzz3rlLz/j9ucH+E/wAq9T8YXNqLGK3iUtOXdpDg4Vg5BGSOeR1xznoK8yklSO41Etht8LIh9CWXn8h+tcdSKTPo8tqyqJyasYEnSq8nXrU0pzzXReC/hxr/AMQLl49IsWkhjP727lPlwRf7znjPsMn0Fcx9MpKKuyO/g0uG20dbJZFm+yB755GG15mkcjZ6AIYx9QTXq/wzsNA1uw0aHxT498OWOj20pmt/CtzNdRxtJ/z0naOBoyxwM73yRgZAGK1LP9lwSMDfeLLRSsaohtbF36AD5t7L79M/hSa38B38OS2o07Rx43sZGXz4LeU2moRsOuwqSrIf91iPTvSSsrMyq4inWlaOnppsj6w0XTJrywjvBJaajpN1G1rHqOm3Ud1ZkPGU2CSIlRgNjacEAdK9r/Z28F3XhbVLzRrWB2uNA0vR9OS5s/NWO+K25c3UkYJRXZZIUG75sxS4JGa+Vvgz4d8P+HvEAh0Dwjr3guS6RFuZtV1dXV8Nkia3ViDs5YOQCADwM86WueNH8a+Ltb1y3lmhtbt44rcLIUZreKNYotwUjOVTcR2LkVxYnMIYKGqu2fZcIcL1uIK9SFKfJGKu3a+t9Fa6/M9P8M6Npml/E/xZ4ne4WTwn4Q1WfVhCgGdTvvOl+wQKg4bEokcdgFB46huo/Eu2u/DOi2tpqOtJ4m0q0a3uby5it5YdUeWU3Momic4BWSUukgDoQ3ygE1x+h3M1z4UWzh2JD/aTSMGOAWigRAcDngSsB9TV/wA/VYNBv9LH9nyWd5IlwQ8H72GZOkkUgwysVJU5JUhjx3rw6ePg6LpOL11TXR3bt6H9Dvhl1cZDF1Jc0qbUbO2sUkm9mr3u2n0stNzNfxxr1948sb/U9UvdWvpw1qHncsSCpEaKOAoDdFAAyfevVD4p1jUJ9PtJ7/VdUmiUsbO2uGZXbJydpIRI1zjLELlRXz9qME6a7p+TIxW4VnZWOVC/MzZ9AoJJ7AE1754f0rVrTS44dCtrO0ubht817d3AmRMMcyyKhJfH8CbhuyMBVya+fVWTUlbd6/53K4qw9HDypRpKMUl0SVvu267HZeGXutBvbHUNUh01pBMXtdLU5jAVSNpc4Mr85JVQowAAfvHudc+I1/qVi8imzsZzKVS3YmRlXYSDHHtCsdwAJYkDOdteSX8cHg/S9Q1SzNtf68YykmteIJ2aaUDsFjVikY4IiiCIOMnPNQw+Mrq08A2Oq6wtmdVuo9yR2SSRxvuJ8s4clh8oDHPqcVzVKzw0eaL93+vmfmNShGrH2sumnn327GhaXhh8Y6eokaeZ2l+0TTNvZ5HQgZJ6knv7V6f8WdQtZodMaG101bzUIkvrm4tE/fH5AgVzz1O4/wDARXgHh+ea6v7G6kB80X0TMFP+0uf0Ofxrvr2YyyHLEhQFBPQAdAPb2r88xeOc6k77P9D4LMajq17xW2h0Pw91WOw1K4SeQLFPA0RDNgHPUZ7GrPjnV7LxHaCW+Qf8JJblY/7QtQPL1GEHH79R92VRzuHBwR6AcaroBkEkewNIzg8KHJ/3D/WvKpVakbwpq6e/6fM4Wna8nqRfN3BNSJA7RSSldsSDLyMQFUepJ4FH2O+uBiCIJn+N+SPwrg/i34Dv5PBl7r91cSXdxod3DcIzOSluJQ0YcJ93Gd4zjg7TXvYTLK2KesWlZv7tR08RHnUZSIPF/wAfPAfga5ktbzUbjU79ACbPSLUzEcZ5kYpGPwZq45/2stGvS6WXhPUmGCFN5fxJk+4VGwPxNfMXjLUGHiO+84hp1kMZbnkrwevSp/DpLbWPTOa+rhkuFhSTcbvzb/Q/ZMsyLBzUZVbttJ79z16w1i+8V+K5dWvcSX19IF2RjYinbsjRfRV+VR7DNdXqep3+tRx6VpbXmpzIYo7VbZn8+aSMgrJH/GGGxdndVRAOlcF4c1CKyvbaaXPlRSozhQM7QRu/HGcVq39++mGZBI7XliGaOaJypkVRkSAjvtAYN3Fd0KC5Ulpqtj9BlSpxSpwSSUbLTRDEZCkhj4SRi+PMMmMnoSec56571l6rJHDbvIW+UflU/gq2vvFUVjpelPFI00jbZbqdII0JPLO7HAHyjuTkV3Gj/BB7zxDqnh/xs8vh/WPI8zS4nmi+z3cm1jsL8hkfjBVuoIPWrp0+WzZrUqRj7t9lfzt1dt7LrbY8g8B/CPV/iV4kTV7aJP7O0yZblhMQ2/Ydwyh5KEgKWwRzjvkfWOh+EJtEu3vbHUJpL+d9893eFWnlDgNhxuZSmeMAkY44rA8N+N5Nd0TTxJDaf8JRoUf7hruPCX9tsCvCWUqyzIBwc4cKM/MARQ1H4jww6afs5vrWRAdsFxLFOkfdTHLhXK9ikit7McYqsRUdSKs7JHmVcPOl7RxhaT3e9+3qrarTrZ6o6K88BS28uLQafPpcs436VeRloUmJDLJAww0bg5wY3R8cDd0PS6J4v1Gy1C0stV1AT20m6JI7kiWaJ1PKLPhWK46K6KRxkZGT86+I/i5e3cEnmSR2++PawgXaOOcDJJxkZxnAPSvM9c+IF7JfebHPKJRIsnmFyTuA6itcry3HZlWVPDwcrdv89rH57VzbC5ZiHLHzUU+/5pb3Ox/bEKXnx1Zo2DbdGsQ2PXa5/kQfxryuG1UxncMfhVjV/EWoeLdcm1TVrk3V9OqK8hAHCIqKMDsFUCrtvEskeTgV/Y2Q4GWDy+nh6nxRik/XqfyhxPmVPHZlVxFG/JJ6eisr/M5PxZYC4ayJGdjEcD1B/wAK3fD+niCMMB1XHSrV/pInSI8Ha+a2Le1W3hHQGvao4RKvKp6HytfGXoRpp9znfEDmC3Eg4KEEfUc12+nTZCrj5sDj0JrhvF+YrXdgbQev613ei2ksWWmTy3wpVc5+8gYHP0Yf5FevTXv2Z52MS+rQk/P9D6E8OBdH8HW8OMfuQzH1Lcn+YryTXNXk0z4w+C9QgkIkW2a1u7fzQgubKRrjz4zkHd8m75cHOVxg4rv5tUk/4R6FXQwuV2FMdMcf0rhvE+nabGk+qak0fkJZeR5crEK+CxxgHk/vOPc/xdK+I41i3klaSdndP8UcnhhehxLGo1eU3JWXW6aPbB4O8O65baje28evpLZTNLcWWh3EKwRlkjMixb15dRFFLgMqgNsUJggcB8RPAOs21ppF3pNvqmu6TqIdrNJbN1vICFaR4nhBYLwrvujyh2ORjaRWd4R+Htt4x0XQvELal4Z8F2mn6VE63GnCeCMtvlSdppkYbbpFhjfykDFzKAAdzVva54o8OfCrW9R0jwT4ovtX8N3dvFLFdhhd3FuxSVZYUadF8rcCuWCZ+cg9sfx1i8NzJVais/zT8kz/AEeySvi8Pio08I3OSv7rTaVtGm+93dWep4nqcFzbJAZ7eaBZ4/NiMkZUOh6Mueo9xWJLLsmVj0B71vazq13rUkJuZXEMKeXBbiRikS5zhQScZ6nHU1zt+pUdz9ea82EWrXP6A9pWlh1KsrSXb8Do7OYsgHfoM12Xhi3DxluwHB9q4fRCZYEc9SK7qxuvsFiwUgOVxU2s7M65vnpXj1PpT4H6oG8IaagP+qiK/T94/wDjXvGkTu9rFuAXAwCvcV8u/AO/b+wUjwTiTZuz6sTX0/o/NnGdwYc8Z6V+t4TXC0peS/I/z+4oj7PPsXDtOX4u5sqQ2Dk57/0qwjEjrxVaM5GMf/qqUSbY1BHOM8V6dFaaHxFSSVR32JXkZgvpzVaWU9BUjuTGvBHX8agfjnpXaqd9zJVNHYx9bn+z2M0xBPllZGx1wpyf5V0cSBrhUJyobnHcA1iahaC9tpYT0nRojn/aGP61a8J6kdU8NaXqXe4sIZjng7mjXP65rOtC1jbCSbb8z5c/a78N/afAOv3kcebjUPEduSQMZLSlf/ZcV5r+yNpsHhzSvEct1uhjYxXDuELnbGJFwAOSfugD1NfSH7ROkm6+Gd0ig7k1GxmyOo/0uPLf+PH8685+H3hebS9GRLXNv5sQijniYB92VO5TnIYblIPvX41xXKMIyoyV1JXfyZ+u5Mo1cNdvZ2PU7qwu9U8UfDXWL61jtJrSS+EkMMglVUlgVkzIowTtQ8AkZYj+GqnjbwUmqeG/EFqFRJriO1UgR/faKWJtxwRzhD2Jyc5rqdGstRhshaagI530+ZWgvYWwk6sMH5WdmyA7AsxGecDiti6td+8Ec8Zz+Ffieb42vgZQjCKUeitpv5dTtpy5ZWi9v87kFhDt0u1XaMpCide6qB/SpftCEejdMEVatIiluqng4wabOirGW25I9BXwta7vNPfXX9CL3ZgaR+78aWzHndDOvPrsz/Su7t/mbPpXnMFyIfGuiEkDzJnh5/2o3A/XFeh2RzG7e2K/beAqt8C4P+Z/oeLmsfei/L9SpqEnlpM/92KRvyUmvLfD7Ca2tyuAfLXg/TFel6w5Fnd7QSfs8uNvJzsPT3rzPQAgiiUH5cDB9eK/bsFe5hlyvGfyOx0+Ioc/gc10EUeI1A6jHHpWDp0pLhT09e9dGoC/U19EiqsWtSaNt3ytyh4NV7i0BYI2dpPGDirCEAHPpT3XzVQHG5RnrWkdSKcXsee2Ih0rx7LZwxCNbmN52wMZZFbJPv8AMPyrubaTdHnvivMbvVxJ8UY4YMMoglhyP45WAwo9hg/5Fem6faiGFUaRWIGWOeSfX6VDj7x9NiI2hFveyJQvyA8jn+hr4G+JvjrXPDPx6+Kuk6D4llgI16WaTSLuNzDHvVH8xGG8AHd/EqqeQSa+/WBLKAPlAPT6V+c/7SNhZ6h+0L8Q4FkKmTUUe4IyhjlMECLtIwW6DJU8Z981xY6CdGz7nyWYVPZx5mdx4W+Omr2NrF/wkmhxXsnzbr/RgIlxnIBILRkkcYBGTjjtW9N4e+FHxYu2nv8ATLG01iHE7vdKbK5GQACWXCOcH+Mbsc4rwP8A4TA+Frwm1sUuJIyUk82V1LKAM/Op3L19efxrqPCnjfwd8To5bKwub7StbkiJFlqMCIs+M52zIpHYL8wbg8gGvm1zpXPAjUoYjbc3vEP7IqahBcat4P8AFMWoWl2N1ut6BJbhgCjKs0QYEFc9F49ay/h78HNY8Aa6NV8Uf2fpRs5FWC8Ei3UfmsGEcixbclEdVZ95jIBGD1rV07TvEvgq3Mml3V/oV3cKY5Dc27KsaEjALRo4bAAwzCNRxhq6HSfjfrWn3cMXiLw2dQ0eQhDq2mJsBzkZaQv5RzweSpwTwSOcK69tCUNr6dzKrgfaxai7Fnxz4Vk+CfxCi8Ti3ns/BXiSeLSvGDzIktlYXb7fs161uCJERy5MsScAEFZNzKBZ+Hul6pbaxcPPLDqL6XBcaXDLZs7JdOpaJJo2DMrKsb7F5OFlwWrT0D4sfDzx/wCFpoNYhmsNFlkkhjs9WYXULsVwzxmNJAj8/eVVYfeDd6vfDXwH4Z8NW0Gl+DvEK61pNjetfiwW5juLm3dpPMJZwFdlyMgugJGOSOa8h4Wr9X5L80oq111XT0aWh1ZfCeGahUfu9D8yvj5e/a/jv47uAqsi69dj5DuU7ZmXg984r9F9H+KniDWPCDaxpPhKHw1bXCGa21fx7qAsoPKIGHS1iDTzcAEkBF6YJFfH3xE/ZU+IOk+KtX1698L3Gv2k+qNemfRSbuJ43m3FJAMvFnJyzjj3HNfR/wAWPE92mh3lz4Rg8O6BPbzSfabSxKy3E+0lGYSbMhQrAAE8kEgjAz7WZeznTpQ5eZrTyWiOjD1XTdSbf/BPY/hTc/a9R8Sa54n+KegXyS2KaXBbNeQ2dlDMzRTv5ESnawCqP3ju0hyBwM1w/wAYdNh1PSp7ez1jRZ1eymmNymqRNGdqcqCCeQATgAkjoOKh/Zs8S32vfBHX9QvpUuZn8RCP/SEWVHVbODgqQV4B9KyfiPpGlalZztcaTpsjyKQW+ww9/wDgNff5XhqtHL1ytWfT/hj+YOL81w2J4hj7Wm+aFkmrPTfqeq+BPE0drBF4TudJ0q7j0Szt7KL7FuiRokiQKyZDcMCCDwDntmuvtb6OLHk6pdWCYx5WrW/2uJTnp5i5IH/bQV5V4U1z+1PFwuZIhBJHZQWLjezlvJhWIMcn5SQg+UcDAx3Nd5Fq6rJlOg5znBFfnuKgoVZRi7o/s7K6bxGBo1nFxlKKbSd1dr7jt4bfVI/Knk06HVraP5xdaLcK/JBy3luRnjGArk81Ws9Z028bUIWvliu2VRFa3qG2mJDjChZANx/3c1zhureEyXkO61vQVcXFuxRzz3Kkbh7Hg966vWbK6s5mHnxX1qX8t0vrdZZkUnHyyDaTgnguGIzWMbM6KlOrTerv+B8V3ssEV5fLJJtI1G7yD7TMP6VZtrm1nulRHTGCPl46Dj8cgV7bcftFx6Y95pFt4MsGh0+5mtlvV1KSKeYRzMMn9xxuxnHYcc1BqH7SjzxySf8ACK2ikbFES6pIq7fmP/PHk9O1dEYt7yR9jDHY904xhh216o8E1DVYndmSPK4/usBn1/lWadQiiEytErFl27mDbkOeo9+3PrXuz/tL3ka5PhiD5TtB/tebeeB38np0pn/DU2sRBQPDloQDnJ1KQDr0wIgMUcvXmX4nVHG5glZYb/yZHhljrlzpl3Hd2Mj291EGCSxxkkZGD29K7eH4+eN7d7mcXtol7ceWVvl05Y54yi7AUK4XOO7KxruR+1Hrvlq3/CL6cx6bn1Cc559kHfFR6H+0f4t13VhY6X4fsL68vZVVbdruZwWJAVRwMDkDk457VcG07KVvvOHE1cRWXPWwidu7R4xd6zd6rcT3N9JNc3U8hmlnmBaR3OMknHt0ri/icJBrWiAExbtJjbOGBY/aJwfxxj8q+m/Enxz8ZaJqF1Yav4V03TLu2YR3EO+QmNuRgnLAE49e3tivIPiRPD4r8WQeKbqySzvLzTrfcFmJhkZJJ4t2SOM7Rx3Kk960jdPU+fzzE16+CXNTUYNqzTT/ACPIPDUkq6jJC5QeQixJtjC8biwyf4j83U8447V7z8FEU/GLwgIchP7ZtGHXg7lJ/qK8XsrSOLxJexR42MFUAEYA3dsDpziva/gSd3xm8GMR11i2BPvuxUYlt0n6H5zSVp/M/UX4JNu0bUP+vj/2UV6StebfBBQNEv8AH/Px/wCyivSVr18t/wB0p+hx4v8AjSHUUUV6hyBRRRQAUUUUAFFFFABRRRQAUUUUAfMH/BRL/k3WT/sK2v8A7PX5hGJn2LCQJDz8/A/X+dfp/wD8FD22/s7yZGR/a1qD/wCP1+Zt/JFBYLGsYaVxu3cZwRgY9q+azB2rL0PZwSvB+p6nZ/BXxVrOmWV/bR6ZLaXcCSxsl8CSCozkYwD6j9a6qz8I+O9LuIJFtdJXyLdbbYNTRQwByCeSep9q4jS9e8VaTo2lQWut6vptlFZxR28MU5SJUCjAVehHFXo/GPifzUz4j1ZhnABuMk/mDXmxko7Nn6dGnja1GKvFxt2Z1sng7xpdSyubPTt0owyR38RU+wyQeawZfg74szK50yE7yTlb2HCnPThqdP418W2T7Dr2qW6MA6LMULFexzs/wqxdeJPFX9mx3j+Kb4tNuYRMiqpx12/JgkfWpl7zs2zal9doxXLyq/qUF+EvikYDWSEABeLyM8D/AIFSH4R+LQi+XpayqfmKJdwHbj1+etaHXPFtv4fk1Ea3cgLKkbebDAQ24HByU9u/XNZn/Cba8UOdWYtkYP2eDtj/AGPak48vVm8KmOnfk5XZ26lWT4XeLI+H0ZwQMhBLEeP++q7f4IeBdc8PfEqC81XSLi0jXTr1I3JU73aMBVGDjuecgcda5ceP/FCrtGs4UnODY23T04j7V6d8Fta8S6n4jtr29vLaTTHtLldyWyJOz8BDuC/KAQw4Iohy86dznxdXHKjKM1FJq27PqvSvAU9no8EOu6rBoyzSKwihIkmbKqoUMRgHPoG69azIvFPh/R9YR/D+jG5vQ/lnU9TJZuDg7FJyO/TbRp9zHHNZT3G6RmkVXlkcs/sSxJJwcGsZ4Zr+80zVvKAt7qaQl/MXJPnMFwuckbQDkDvXsKV43grWPm6eHUpWxMnJNO3RX9Fvt1Zwf7RvizVvEPwz+INldXQa1j8mRIo41Rfl1CBM5HJO0+tH7Num29s7T+ShugwjErAF0XH3VP8ACPXHXvWZ8V5YJvB/j5DcRqZdkSAuB5kn2+F/KB7sVRzt6kKeK3P2dXBM2MFfOO0dO/pXuZTB1Jykz8M8Sq9PC4nDUIJJNJ6Lra1/xPjD9rrxVdap8Ztd8OwWcUWm2GvXF1dagil2MjjCqW2ZjwR0ydxPsKo+B9C1LxLHHbj7RqWn20sS3Wy281YIPNQNukAJU5PXBxnOeMV6d8c9P8OL8YPGuktY2H26+1OS9mu73UWiWR/MVyu4yLGu1QBggsCzBc16br3iHwL8LNF0vX0jtLizg0qGC5t7CRY7ph5qROZUQ7Xk8x1XeysAhJJJxXyONxDeJnSUbav8z7DL8BCOEp1E76J/hc0PDGoTr8QfG2smHUbQ3fhDUbyGGaOTzVUrDt8reqblJGU25HIGcggY2keEdP1fTLVba6ttK1i1t7ZWe5nlF+0SJHvPlPiKNMSW+UVDuD7gq5GfOPhX8QJfEvhvx74it41s1bw7rcEQRTHgRQo+4seWO4g7+p2g9q8ItZn0jUfFN1Ne6VqcOqWird38BcwsyzofMK7nIBaAgcnduBGABj1MfD/ZqSlvY+TyiPtcVi+XpL9D3vxt4hFpbp4f0vToZ7m/uPJh0+CPzQlwGZnl8uPa7DBTO0cFuQCSB1Pwgsb6b4B/E2G4tltdQlg0l3hfbAqObt3xnJC9QOvpXzXpep6ne33229X7HcXEQtYXkKItrGCM7SCOQpPzEknLZJNfRGgXNjoPwI+JGlq8lgs+n6LJayzN5pEf2pdrsy55IdWxzjkdqnLKap+0XXlZhn0F7TDXt8Vvvizlotf/ALa0/wATW/iU2miXDRs1lb2FntmkkJEMsQQsDcZzE23cCrKSMgkV5TDqGpX3jXRItWge1uNPk+yGFkIaIKH+U7iTkZxyeMAVfGu2Phq9tdRitLW/aMu02najAXjv0Y4/eAj5kOAMZDAE4I6jlPC5H/CWWCeUqSvM0xS3DeWMhiVVDngepPGOTXh4aC9vF+aPYxNL6vhKvIk/dfk9j179tcvJ4l+F1vFCZJbjwNp8cYH3mYysAo465xX1p48zLrMyzgAs4LqDkBsfMAe+DkV4r478IT+Lf2nf2epGtJJ9LsPCen6jeS7MxqLczzorHpkvGuB9a9n8QYvZJDKM7uSff1r3MzgvbTafb8j0Mgk/qlO/b9T4c+JXhNj+2do2rqpFrPqlrIm3tGkLA/kUNfcnge0+zreMGZvMAyW65zmvnv4m+DXX4keD9dhAdIbpY5GPX5ldV5+rfrX0x4Zg26cGK4Y8Eeh9K8CM/bVI832UfZ1EqdPTqa2OlNZTjAIBqULn0zTobcNIF+/IxwFAyST0AFem9LI4iJIyV96mvEEahQpUY79TXZWfw7vWtFmdtk+RiAKSwHqTnGfbtWVq+jS29+FuEMYBGcjtWXs25psftbRsjwf46aI3iXwTPo6jLahdQW2M44Z8HPtzUurItpBfvF8sYui6D0VQgX9APyrtPEGnrdXsXyfJHIZMenXH864/xMDHY3AA5O4gep7UqtH3WxQqO6R6j8O4vt2v6dOIXuI2kDxInVj1z9BwSa+jpriOztZbiU4iiQu59gMmvKvgroqaVo9tE0ZN1DBHA8rtk/KgBUenOc+tdf8AEjUfsXhh4VO17lhH/wABHLfyA/GvWwUPZU22cOJnzyPif9rfXpf7a+HN7LGztd+ILtZSsgQxI9sMsM9dvAAHNRCVPDFtYPNm7vrueW3SZSES3t5JFboOuAAOBycVxf7U/iA6x8XfBvhy3BlGiaZc6zdsoB8uS5ZYbdST3IiZuOcH0rZ0fTbfXrrw/rWtah9l0zRYU+22vlszTyRy74sY6AkjPcgfUj4jPI0p4uMZb8v47nmOo1K6Poa8YrNIGwCGOR75qlLJk/jVWbUZZQzyYDsSeOSPqfWqv2vI6j8a5Ka95m88Qrbli6uBGCSQqjk5OOPevLb3xdqHmX76bqcGuzXcimytViKxW9vnBlZsgnnd65xXd6pdqYnUtwVIb3z1FedC3exu7hWZFswQIYYQE2oB90kAZGe1cmLVTnioM45Yqy0OI/aH1OJbzSLOGFb64WMyJbyyBLdS77Q87ZB2/L0yBgEk9jufDPX/ABTo2n+FPBehz2K28ayyGbT4ogZ5JiTLsmTK7WJ25U8BQMgZrpfDXhgfFPxNDotzp9vqOk3LiC9PmKtxaw43eemV6hgMHJxg/Lhqq/DO38K/Dm8vtd1m+v8ASfOXbpGk6qEfWru3Lllnks4tiWiMMbd/zEcsy8JXsYdSjR5nor/NnJXkptSTKX7VmljwddeGRqFwkmLdtMeGzKq9tcNOZoyAw/eKwTAPyjKfQj8wvi9Y6vpnxR8Uwa/bm11v+0JZLyFmRisrHc3KEqeT2JHpX29+1t+0VP4r+IGoJpkcOiW9l9ljmKt509xLDGCrOx+VVUSOu1OuW3E9B8IeOtbi8UeNNe1iCBba3v76a5ihVQoRGclRgcDAIFfp3DVCaqSnbS3/AAxlRtzyktjL0+1+1XKqV3L3+lfYnwU8Z6n4u+F58JPZa74q1rSdXbV9NWe+ZNLtrNYHlvPtQVw0hyiuCwJB24YDcG+TNBQYY9896+gv2Zbzwrofj661nxpeaanh7S9Gvr2TSNVV2t9ZlWIrHZ4X+Ji5YZDcp0Nfrn1JLBe2gvfTutL/AC76lqonUcJbbHYfEKz8TfFKXUdd8R+LdJvr/RfD9td2GkWA3xW9iWObVGVVWN4gysVO7cX+9Xkc0Jtz5ckZjbAO1hg4r6w0jwRrnhbTdBOo6loPhzwP4p0BLfV7fStNf7HAGCmKG/3BfMkgkeNXG5ZVWUspGK+bPGur+G/El7YX/h3w3ceFFltlF7pv217m1WcdXt2kJlVCMfI5OD0Nd+W5lOrXeGhD3Vs0tF5Pa2tyHTSjzN6nONg55xUEw/GrgtwAcHvUEsfzEelfYttI5k0ctroOxhkkVjaPL5atgZO7A9zW94gwiHjrWd4Sszc3J4yd4AA9TXByyniIW8wk1yM+wf2etH/sTwHbjbtnvZWuZGI5PZf0H61B4i1Qaj8YJbKFsrpemiFsc/vXZXf6Y+Rf+A11vw1QyRaXbOMIojRgD09ea8o8A3//AAknxP8AE2o7hi48yZCOhUy4X/x3bXo5wrZfWS/lPBwl5Yz2j/roe5eErFVu4gd7uw+bb7kDH6n8a+kNFRFVFC8DgMx5x/jXgvgS3P8AatumA5MqJxnA5yT+Q/SvoXRkXyY8KQQeB71+HtKnBJno1l7arJx6foblsoRAT8p9PatG2jZpEx90Ducc1ThJTB2nGcZxnt/n861IBweO2feuhJ8sXZEwcXzRu72RVdeT0/nWXeFmjOeP8K2xCGYkK2cYyf6VRvrXCk9PaplyR3O6kqk7W2KHgSPOuzqwzGELkH1BGP517z4Oj8yJ5eT2/GvGfBVssLXdwyk7pBGPcDk/zFe6eD4BHosDgY3jcfzrxatlFtHt000rM6OMfKK/Gf8AbLhivf2v/il5x/d+ZAoOcfMLG2Hr9a/ZlRhRX5gfFL9ir4lfHr9or4iawi6b4c0S71eSS2vdZucSXMSIkQaKBAz7T5fDMFHpmvPhUjTfNM58bh6mKoTp0t2fGeuR2kNrcre5il8+TywijfwcHK5PGR6/jU2m29vbxadPpLbw1yC867/O3KjsB8nK42ngY7cmvsO7/wCCXvjW1s3+xy+Cr3Yhx9uvL55X78FI1AJx0weteE3H7OujW1qrX92sGpsSBb2M00Vrv5C4eQbmx3GFIORXWsTCV+V/n/kfDSyrEUopVE0m32a/B/M8Q8Z+H103SIb/AO1wzfaZ3ZVRiTySTwfoD16GuR8EfDfVviNq729hBNHay3tvYtqLQO1rDJLKqjzHAIXAJbHU44r17xjp8XwtTRxq+j6X4t0F7qcJp2oRNE9ttYEJHPGwk2sDna+5fl5FeueDPHOl/EfTLey8GyQxTWjCb/hGFijt5ocZyYoUwso77owT3IFc86ilsj3sHSqYaleT5r9fnofOXh74W+DPAvju90n4m6hqlmIXYWUsNgX0+7AYgSvJG/meWcZ+RSR0bGMV9FQWEN/o8B8OXmkatpkMYWEaLKhiRfQRgAofZgD61xfxZuZ9T0e+0rU/Duo3Eaq8kUn2N91vKAcMOMq2eo4yODXyvBfy2F2JrOeW0u153wMY3H5YNYXPSs8Qk5Oz/A+kvFXj7/hFrkwXeYZOwfgn6etcbqPxgstbglsNRhWSxlG1iWKuv+0pHII6g+teX6/451zxHbRw6rqUl/HGcqZ1UsP+BYz+tW/AvhB/FeoR+cWisgctjhpPZfb3rCrVjSg5z2R6+WZTVx+IjQoxvKX9Xfkj6E+G/jNtW0q9stJt7+7s2iktv7V1CYsQXXayxliWbClhk8DP0r0HTNNW0tlRU2BeKxvBujx2FlFDFGsMcaBEjTgKB2FdcsZ2c8Zr4LHYr6zPme3Q/svhHIaeQYX2EHeUneT7vy8l0NHwirf2ZFHuLZlkdR6FsZx9do/Ku2uLC3gssPOz3RGRHGo2r/vEnjj0rjfC4MVnBgjduPH4muy8kRWsksz44JJ9TU4d+6fR4/3Kt07K/wB+pF4E8Nw6pruupLtAGjTwqvfNw6QsR7hHcf8AAq9B0Owe5to45Y4bKOBRALWyTyogEG3pk4yAOAQPbFXNE8Bv4LtrC7vom/4SLVmiZoTL5a2dqssbbCm075CQNx4AJ2gjnNvTwXkujznznPPX71bONOpSatqmj8Oz7M44vGSq0pXjayfpo7eV7mH470OHVfDsunlxbxXLxQPIpC7UaRQ/PQHbuAPqa8/8f67/AGtqUbRIsFqoUQxRjCqgAA4+mBXtFhoI8W+JdG0Qlwl7chJNh5Eao0j89vlQjPvXztezyXV0zSD5tqDgcY2ivkc85qcIpKyd/wAEv8z46WIk4umvX7/+GO48IK3lybeCCGGD+H+FdZb2rSEFsk+p5rB8IRhEKn+JMgE/59TXa2lvkjivmMLh414KT1Pk8RWak0iKCwBKDHVgK1bXTIwwJUZ9KkhhwYzjowrThjHWvo8LQhCTsjyK0nIktNPBXoAK2PD+hpe6vLYyrmHULJ4mBAK7o3SRDz1x8x/CvRPhZoVm1nHdy2yTzyNhTKobaPQA8fjVPXfiF8ONP1m1nW+W41AOyR2ukq0jyScxGMoowGJYjHGcV9hgakVVhJ7J6+nX/hjmpYapWvyK7Pxl+MfgDXPDfxs1vwyLKW91Ke9eW1trCJpXmWV2ZVRBlsjJUj1U17J4Y/Yf+PN1o1vfxfD+e3hl6JdX1vBMvu0bPuX8Rn2r7w8T/Fm80DxVCnhb4d22ka7rwlP9q3EMTTmJB88s8qfcChlIDMzEsAB1rpvg94zaHULzS3gub/UbyV7l78yjBIUZDKTnPU8flXq1XQdRU5J/dY/UcNmuYUMOp07XSV9b3t6NJfifFVv+wz8T7DwefEeo3mgQW8UYknsIryR7iLBwyswj2BlPDDdxzzUvjr4Q6Jouq+HtWEVxa6C9lDCLe1uBMn2pQ/mRNJIJMZwGCt1DNjgYH0h8StSj8PfF69srq6kk0PxGiC2jkjylveSKyXFt6ATpskQttG8EFgOD4x4x1OHwXrsiw2VveaLqUQMBOJYLqJcBkcEFH2PkbgT2ZWGa+fzWbwsPaUE+XZ9de5+h5Fjq+McVXkm3qlZxumtY3vun1/Qj8XaZ4T1qS213RotO8K61Gu2SKWHFpdIQMMzwhtjqQcMVwQxzjArg9U8caro8ctvLHp08R5aFLpbq3f0YL8yk4xzjNc/4+8R6IzFtK01dLBQBoluXmUHqdpckgegJOPWvMLrV2ldhGuSSeTyTXiYarLEfvGv0P0fC4aNOmlJtropWdvK/+bfkd3qPjmynLLL4W0ZWYFd1q89swPZsRyBP/Hce1cfqniRntmLsiADkg8AeuTWQ87IDJIcKOTjjjFdh+1R8EtY+EnhzSY9XnjGpzwWzXFvaI3kIrxklPMIAkcEAsy/L8+B0yfq8ty6ePrwhJ2TaTfa7sfPZ7mdHLKE0tZcrajfV2Wtux534T1pfE2o6xIsayWljCnlyMesrv1A6YwrevXPpS3On+fKWbk/zpPAlpHo3gK1lxifU5XuWP/TNSY0H/jrH/gVW48yOcHFf1/kOTYXLMJChSj5t9W+7P89c+zjEZrmNXEVZdbJdFbRpfMhttMweg47Vv6boqmMFlzu6Z44pLO18wogHzORXVW9ooCrjgDivtIUYLZHw+LxclpczIdIhKbRCGrQGmER/KETHQBM/qa0o7cccVajt8jPvXSopbI8GeKk3uS6P+zyfiL8KPGHiy41gaUukySR2nnR7oZvKhEswk7gHfGikZw2eDXO2c015Ks1zNJcTuFDySNlmwoXk/QD8q+itWtz4e/YcsgRsm1mUzMAOW8/USw/OKEfhXz5psQ+Xp6V89l+IqYmdacnopuK9F/mfVZzFUMPRpJa8t387f5HXzXjXDRRZ4Uc1wvi+3i1b4p/DPT7lBLa3erLaSROu5CXmgRSy/wAWC3Q8Hp0NdlCvkRs7deK5h9FsvFPxq+GGk6hc3NpbXd7MGurOQRywsSPLdXbhSrojAtwMfWvF4uUXkte/l+aK8O7w4ioShpZS1/7dep67+y78ONJ1nS/HOk634atL1bK/a2bWLhIfNBRWzCDklCpTfmM4O/GTgVxH7QESD43eOVThF1WZNuD8u07dvPptGMcYxiu/sfENifh38TNfvtKXw4brUTo+kX+jXCqbi7Uq8mYEkRZREwYGQByBNjLBa8f8QanqfxB8V6trRsWmv9Rna9nhtULKjOw3Y64XccDPriv4nxFB0aspP7TutXdJaWs+++h/phwcquJzGtmU3ako21enN7uq16217WOZli68CsfU1B+tdh4n8Mar4R1m60fWrP8As/U7QqJrdmVmTcodeVJHKsDwe9cnqKfN/wDWrms4ysz9qk41qHtISUoyV01qmns0zd0OMRwRjtgVt3N0W+QYIA6jpWTYDy4FHtVkHkf1rPW9za1oo90/Z+uQkEQMb486cE+cyqw2jGU6Eqw69fmxX1poEkZ0yAA5b5s+vU/1yK+Rv2fkP2SFgJj/AKbcR4UIY/8AVqwJydwbPHpg19b+GlLWEJ2gANJggYJGev8AWv1nAtvA0rdv1P4D41io8TYt9eb9EbkYzg5ypJA5H4/0/wAmrO0uMnovJOM49un41Xjgwxw3XqKuLH02gDHQj09/1r2sKnazPzHFWVRvqRmMhFyQSCeR9aiddzqoH1NXTCZIQu0sMnqe1PSzAUKBgDpivQtYypNz93oc/r8zWVm0qfeXBXPr2rT0jR4NB8O2em2wIgtIUgQMcnCjFM16yWe1VWGQZE/9CFaUh3RAevNZVdkj1MPF87b+R5l8XrTf4G1dsZEUQn+mx1f/ANlrKbw95dhptrCgLQBVCtkZA2KRx04RRntiuu+JFqbjwXr8YGSdPucfURMR/Kqt1DPbSW91BbtcW6yKs2wDciMT8+SQMcjjqe2a/CeMoN46jG9otO/nax+j5RVf1dqO6f6Gy8cLzSrGVI3EgKp+UZOBz7U14QytjkniktL1LmW7hCSxy2sqxMJ4zGrkoHzGT98Ddg4HXI7GrTAbR8oPIH6ivxPO8G4S5nFLmben5JX/AEPZpyktG7kOzGTtqvdACEletapQAnIFVr20EkDD1HWvArYWUoSSd36WdwjPVHmN3KZfHPhZQxydUhOPXBJx+lesxL5cYUH7o+Y+przbTvD0mp/EbTJW3G30nfqDnoDKo2Qj/vqQtj/pma9MlXyYAvfHP1r9g4HwzhgFUfVv/L9Dzc1qpuMYvZfqYWuTrDp2oSPLLAkdrIzSwf6xAEOWXg8jqOOteWR6rYWs7tFM8ULSnyI7gqshj3EJnJ5JAA+tepajbx31reW04Yw3ETROEba21hggHtxVGw8L6DYhiumRzs3VryRp26EcbjgDBPAHev3HLqV1zHPl1SNOMnJPU4/SvGNrb3/kz3EccjpFKiMvLKzEcYzgZGOe5xXfzaoqKWByoz8x6Y96v2M8Wn24gs4YbSAdIreFY0/JQBUq3TK3Wveiox3Oyq1UacY2KkWoJewFocycAHb/AAjtVWHVJLkzwRg+dChaSL+IAkAH8zWojRqAkUSRJu34jQKCfU4HX3q4l8LeMkgMAOjDIP1FaJxWpMV7PVK54P4g+EnjTW/G/gXWdJubKxs7LVbi81GG4LrdKnlPDAsaAbWdvNdwGICkLnIBr1fQ/ALxXCafDcS2Vxs8qWeMJNM5UdXk2lmORyc45P0rrLvXrZrae2xLkwwmLyY1SJmxllJOSAuex7cVz1zqyxj9yWiYHhkO3H0rBzjK7asyqOKxVbmduW/z9CeawGj6j5cd9NLGW2m1u23yxrgfMzYHDE8deO9fnt8cHN18bPiFtkkit4vEV0s20538KMg9iNgH4da+7Dfu04kkd3JcFndixP1Jr4l/aQ02ay8c+L7u2t5d95etf5W3yrblG8gnhiCM47FgT158rGtKko73Z4WdxmqMVJ3keMaxdyXMd61vslSSFXmYnfsB3HAVeQ3ygnt616f+w9q3gzUPif4u0jxHHo9xJqmhR/YvtlsqpdOlwsk6ruGFdY1L7RgkK57V8+3uv6jFeQXd1Z+TDbts8t08v7RvbO5yoHzAHAPYACvRf2Mby41H9rXwRDpbwwG31TKu0QZ3iFvN545yAPLMpzjk7cVw06fu8rPl8NGUZXZ9f/GL4W+AdH0W71Xwgtlo2tW0Bf7ZoWpvEY0Vst9yTaqlVORwCByDXyR4Q+KPjPxBfIbVTq95EgmW6s42gvGiD4+YxspcbpF+5ydwDKQa+t/2ydNk0v4N+JBIba7guGt4jmyhhMSvcx723RIu7r3Bxn8K+I/ht4MtfE1zePevDaTLbvc2lzdXb20KPE8b+WrAhXZolkUL1yykcgVNSmkveVjuhKc5NRkevXDW+jJONbtby01VsNJa2ttFbXO/cAI5VhwjHjP76Bidy5J61Wk8PfYtXuXOjXEOrxSFrmRMR3dtKSy7B5YUjYQV/dqoBBBxxU8HiDwRrXi5tK+1S6fZ29x5UdxqP+myOXRY4LSK7XIHksw3RMFK88cGpv2i4/F3w++Dt1p194vk8N6oNVW/0bQ2aG4W7gDrHM8ZdTcWzq0gLIW2yBWIzjnkhSnN2Wi7/kfSPBSjQVdu6t0303N+1+OPijwWkU2rb9e0GOEj7Ve2iSyK2QFRriNkYJtHG5y2cgit21+OPwx+LUK+HvFGm3enNe4EbXIkms5WOcbmVvMiboBwwzj5q6fWv2XfHvgi2uRb+M7XWbyEHM/2KXTyQAM7vJZgen3vl989K8iudC0/UNav9Om0KXT/ABNZtIZ2t44xJ5S4AZJY8LLu3DIdGOOciseVx0Z50aftpcsVd+R6z4I+G1j8NvC+pr4KupbrRbm6GoSI2rzh1YqsRAZSVxlBjzI2PUZ9POfidcXTWZOddWViRbrFeWUjkn/VgAWY3ZJAwTkmp/2aNIbSfFnxGiuFuSkmiWjK93b+XI6C7bafvsWAwACQpwMYqz8RFBgsmwSUuIWwOCdrg4/SvusDCUsA6jk7q5/OPFVR4TielhXBNPlumk3e+u6+47nwPrWm+II9NtNc8O/YdbtbeGJ7+0lCzowiUMJBhSW3Bt4JI3Z4rsh4Mt9YG7RdftbhnwRbXZ8qZj6Y2jd6fLurznw1/pPje/kjiZBc6jPMIwA2wOzPg4AzjPXHvir9rqBMEZKEKQDkHjn1r4GrZtyfU/s7AYV+wgqMnGyWm6+5/odNeaB4g0ktb3GlX2VZfM+zxtKqruG5jszgAc/MBXq3iKeHVLS9e2njnt5WdfMhdZFIZsDkfWvIdK+JOvaHLF5FwZYYSNkc43heOik8r+GOtdRoPjnSdcvLKzutHktru6njt4fscpCB2YLHk5DYyRkEtx2PSsoRVrI0xlLFRtOpFSS6r/Jnzf4o1eLWfG3ibUIYPIgutUupEiI5T96ynp3JBP41h6jHJNHIYmRWI+UtwoP064Fe4z658CZbHfNFdjW3ctdSRaffrC0xfMzKq4UfNvIwADx2qk+sfA1Xk/0K4uRkbSdPv1IHvhhkk1uoNrp959DRzWdOnGMaE9Elt/wTgNatPCE3im+j0rWo7HQH8r7OZ47higCKJASUZmO4OR2PAzXHavNZ/wBoXA05pXsQ58hpk2OU7bhk8/j+XSvY/wC2vgdnjS5WTGWVdOvs7uMfeY9ge/pUEms/BtZkcaY0kG7Jjl0i7zj0DeYP1zWk7y0SQUcxqUmv3NR6W1S+/wBTyvw/q2iWJnGs+HF8R+ZsEKNfPaCIgndyv3sg9G447V2t38WPCkw1WO28PNaQTRxtZkwQhFIjUFCF+aPDKcNlt2QTjFacus/CgKyrpyRychXh0S5yPzlx/PpVf/hIvhKgUf2JF5mwKXk0q5A3cAsdsvTrwB3px54LSxzYmssTLnnQqfK6/C9inoXjHT/iJof/AAiPi0qwE8k2l631uNNlfdk7sZeMu2XRshgSeCAa898cWF82naNpc9t5F9Y2X2SZHYhhKl1cu2D0K7XQrnBP0Neot4j+D6SgxaTeQDaBm10+Urux8zAu4OD+lc34s1i08ReKozpDzNpU1iqxTXa7Z1lBZHjYknI2hcDoAQOa0hJ82p81nU39WahRlCLaeq0v5ep4ZpkKvrzEAKJbdHK792352BGe/SvYfgCQvxa8EMera1aj/wAfArzGdA3ilWUKPMtlAK8A4dvy6mvUPgVGY/i54Ejbn/ie2y5B/wBv/wCtWWIV6T9D4ak/fP1I+CnGi3//AF8D/wBBFekL1rzf4IknRtQz1+0/+yivSF616+W/7pT9DixX8aQ6iiivUOQKKKKACiiigAooooAKKKKACiiigD5j/wCChYz+z1IMA/8AE2teD/wOvzA1e4Ntaz3BZRshOTtLDIBxx+lfqR+37CZfgDIBxt1S2b/0OvzC1mASaRq2dybUIba3DA+3/wBevmsxl++S8j2cEvdbW53cN5q2mJa7pbyIpbQ7GbfjYY1OB2xg1o6LdzXd9bxyFkSV9pcW69e3JGOuPpmuw0b4o+KtC8P6Np9rfQpb2+m2gQbZAwzAh5O/rzjIA6VaPxf8UTL+9ngm4wVfzMH6/PXlWs78x+pUquKlRSjSWqte/wDwDltejeTUmQxkSQrscZDc8nggnPBHT0rVN/DJ4BlidJvMtZACHk2xIGJO/ae/GPxrbg+KevNCI5UtAFGB5SuPx5Y/pTj8UtfWRZkh0/ep6srnPr0NDk3Ju+4XxKhGDpfDbqYGpX1m/gO1t/tRe581UljecHy1HKkL2HPrmuWkurWIH9+m48AE424969Ml+LmtScnT9PGN2NjMFOT3BB5xU6fE7X7iDz00aMRLjdNDuCfi3lkYptOp1HRrYjDxd6W7vuup5X5wK5AyG6FSMmvSvgj4n1WDXbjTJtQkGlWWmXVxHp8qqFEm+NQQcZ48w5BPepf+FjalASr6ZGCOWBuFYE+ymHj8/Suw+E/xEe+8a22dEtop4LWadJPNXDFdp2ttRSRk+vaiMffWpnisViKlJqVDTvdHu9vouua9p0UFlp0ozMXN1djyofL2KARn5iMg9Fx71opb+FdDuY5tWum8W66TgRW4/cJ6KADsA+pY+1Ran4p1LWIYWu7k8SSFoEXZFjZgArn5v4vvE9RXK2vl21xGU4dSNo7cV6N1FpLU8unha2Ji/bS5Ur6R/V9vQzPjl4oPjL4eeI7R9L021sdKggv7W28je1vOlzEnmqwxhwruAQAMMc5qn+zipSGQ56zsQcZ75/OsvxxKB4M8cBmG46bHgFsElry3A/M/nWv+zspitWLjB85sYOe/B/z0r6bJ6jvJN9j+ePE7CQoZhhvZJJRX52+8+Kv2vzJ4e+Pni26sbjUkW6mmuSBdqXGyXy5BEUwUVtzjB6ANyaxviJ4h8OWvw7v7XQvD0VtZXtmqotzALZIr6NI8TIPNbzGdJBIASeSx4GK9N/aT0Ozufjl4rkvFvJbl544JPsNn56RlxdyxD5efNOISFYd2JJ4Fcz8JtEg1zT/D1tax29loNuXv9Rm1CdkeOSSOFGZDu5VmjjIBxtDHOMgD4jMq0adWVSXST/M/SsmbqYaEIdYr8kbf7OOk3HgjwfrVteLJJJDpWp3/ADBgtFJawzg7SFzw569celfPHhjSrnxBYx6o0zSSNJtMJYEMgJ8sbQMLhT0Hc19l+KtDudH1n4i2ctyl9dzeGNXkM0Ue1WeS1HCpyFAOQF9AO+a+dvA3hq60azlk1Py/N2+abdVCLuI4AC4C4z7dO9ehjcXCWDo1W90fE5RCVHHY6Paf6I6rSLjTbSaG7vdOh1UbF3W1xcyQiHYNxCfPj5cD75G48DnFdPNG/i34ReNIdGgOnPqNrYC3hWXyEjA1BCSXkYlRgZ+Zj1xXF6naeGIGW4vNQuLiFJIxd3KRSRrApiMmRE0eJW+U8Bl7knpXbeAHE3w3umVoLo3KadHE146JEjT3iiNnffhFQuu5twKhWxgjjDKJzm6krfZZ5/EVaPtcMoq751+R5T4l8J647xaOdD1rWfFc0qRLaLE814u0ELEynhBtUsSSMADnivQ9S/Z58Q+BUsL6bxHpN1qVp5dz4h0WOOTOnREK0UaThSjM2TncyFgBtUgjLvA/ii2a38R3mjxac+m2l1Lf/wBp6XBMJLbT0uFtlaIu8gLTTMVUGQuyhvmXisC/+KV54r07wlYxRTQaJe3U9zYwzB45rlBK6fbZkV/LZn8tiD85UD7xGDXFRdX2iVtnue7ilVlhZzlGy5X+R9laXbu+r+E7sxOEg8B6dGJiDtLSOcqOcAgRknjPIp+onJNaGlWxTQfDFyST53hfS4wCOmxHP83NUNSGAa9/GxtOV+v+SOvIElg4NdV+pxt9afbrqGHAz5qlc9iDkfyr1vS7IW1gkSqE7kAY5PJ/U1574dtvtfiiBWXKxhpT+HT+deqwx4jXjmvEpU4xbl3PqJTk7JkK2zEYBrS0OylXUEliH7xed46r9KZGgAra8Nxq98uVFa2V0ilN2O/0CWYOFkcs2BnNaHiWAS6He4RTJ5TBSRyCeM/rWZpTf8TMKOmK6K7aOO2meUAxqhZw3QgDmvbw6Tg0zy6r99M+ddc0wxs5wAfauMOlrqHiDT4mG6JZRM47EJ838wBXoXiAlg5PBPaue8NWYuNTuZshRGqx7ieBk5P8hXFNK1jaLd2e1/Dq2MWnCRgcuS2SMZzWJ8X9QY3VtbKeIoC/Hqzf4KK7DwrHGllEkaMiInLOMV5L8TvFtranW/EN0wXTtMtZrxyxwPJgjZz+YU/nXYrKml3OWpq2z4Z8XXX9vftB/ES9ZmNvbX0VkpI6pawJCAB6bxKR/vE969R0bSZNSXSrqOZIrBZGmuYpVO+VSm1EwOOxzk9+9eC/CW4bxQNY1ISOlzqSLcPcMOTNIoZ3I9S5Y496+gvD9ummaTZ2KP5sduiRliMFh0z+PP51+S5jjovFzb+JP8LaHm/V3Kd3sdo995rFix+Y9c9ahn1AIOtY018S2apz3xZyQcGuVY9KLd9TmnTlexc1LVCQQTiuR1rV7ewikuLuZbe0hUyzSucBI1GXbn2BNX7q6JbnHrzWTYbr/wAS2qi3N4luTdPFiM7hGN2P3hCdQPvEDpmlQxUq1VLe7MZUrtJM+Qdb+IfjjWdROqmz1pyZnuoUsLCZbbSIc7kLFFw9zt2/O5byh0+c/La+CepXF9b3d7Ncyyvf3ZllllkMjyY4BZmJLHryTUn7TnxaufFfirw3b+FvFus6rcWHh+G116W01KUWH24liwiUMFJCsFdl+VnBI7k0/D1yPCngqe5Zy8ttZvK7nnc+0/1xX7BCCdGPu2uthV4xS5UcDqmqajrmt+M9Zj8ie0sorq7vXuXwpSWTyI1HHLl5U2j/AGSeAK8b24QD0HWukuvNbwte3BLYk1CGFju+/tjkYgj6sprnmGV/Gv0TIqKhQlJbvT7joilFWRu6HFiFT6mu70SHDwsGX5ZEZd67gSDkZHfkdO9cZpMe23i7V6r8L/EcPhy5vLifTLTUUuLU2rPcQiWS2DMpMsIPAkGO/UZXK7ia/VoOVHCXirtLb/hzzZNupc+h/Hfj7WtQ8OotuwtNMnika40+SaOZF+12w3SiIrtZcwhC/wAxV0f7pavncWIw4AyEHAznivYPi34o8Ja2PDtt4F8PSaJ4f0m3ktUv7pibjU3YoxmmXkRyYXJUE5LM3Ga8wjJlNy2cqFIyR+leXwxhJ4alPnk5KUm03vq3o9z0sxxNOs4ypRUbJJpbadiha2nmW28Dqx7VBc24AJ2gfrW1YxeXZgOpUqdpB7H0qO7iQx8D5vwr7KvK0mjxYybjuea+KozEmf0pfAkZjlV+AwmBGfbFS+MIy8yoO/arHhKIWxg6L82fmPvXNQ9/ER8kW5e5qfUmg+IH0j4f+INZdwJbe0dYMnH72QCNMfQvu/CuI/Z8tx/wk2rAYCx2SqB7eYMfyqTxpetYfCbTrWPaJL+9Mjbum2KM7cjr95159q6z4L6fpkviLxNPotlLZafFHYWSJO/mSO6wkzSM3Ql3y/GBhlwKvPq0aeBqp/aX6pfqcOCpp1uZd/yR7Z4QglTUo54Ttfz0AOeAM/MD7Yz+Ne76NKwyoi/eD7oPNeW/DqxW7BJAYeYePxr2zRdJUbXYdq/Ep0+dWketKFSM3Kn13uWtOtGuPnxx0zjtXRWWmDDFuuOMU6ythGAAMVqwKBxjtRFWN40rR1ZnS2QjHT9KyNRgGxq6a4Hy4rD1RP3TVrZJaG0ZMh0qIQ2saqOW5x7mvbtEhFvplpFjBWNePQ4ryXQbVZLqDcMqMcV65ps3nBexrx69+U74mkvU187Dx/oWmeKtQm0u9v8AxPdyXkjXDW5WaS1BY/IqALhFIxtznvzX0S5CRuzHCgEknsK+L9M8b+KvGWjG7sdC0vwp4efdcW8l8kdjLeZOTJDAMylTk/OwUtnjNfM5g2qace59FlEYynJS6q29v+H9D6StvGJdYzidgcEOIjt+hzgg/UYr8wf229X1D4FfFu6t4bV20HXXfU7Fs7kdXbdKgzxlJS4x1ClD3r6rP7Rlp4d0sQaretcXyDbtmvIoLfAPBJPzZx2AJOK+RP20/jdonxs8Lxae9vHc3mn5ewubQnybWQN8+XPLB1JUjAHCntXFha1SVRWi2vQnM6WDpUpKrUiu2qvfppv+B4T4v+Mfhzxp4K1WxnsxFeNAzwC8G5lnA+QxsOjfj0yCK8AGpSW8qSI5EkbB0dWIZSOQQRyD7ipLm2dGYZIIP3SMEVS+xyMcBck96+isfLUowirJ6Hr+lftf/FfSLKO0HiufU7eNQiLq0Ud4ygdBvkUsce5Ncn47+NfjT4oIIdf1RLq3DiQQx2sUSgjPPyqD39a4wW6xcsSfYUqxS3B2xqQtKxpGME7pHuPwC/Z8T4g+BfFvxI1OZdR0DwZdWv8AaGgwbhc30bktJhwRsVURznksRgYzmu90u3g1/VNc8QQXOnW+jWF1DpVhBEPKEyhSQIV6bVRc4OODnsa9K/4JOLIPGnj/AMPatZfafC/iHSNkhlX93NPAxLwr6t5EsxOOmB7Vweo+Bovgn4/uPCesRDVItI1y7sYY5SSkjB18qVsd2tdmP+uprixeCeKUeXfVH3PC2YxwGLUl8Ta+6+q+47vR7G4trUvLaXEcQdI98sLIjM0fmBQSBk7CGwOzKe4rSjbdOVIxtFd58V/GM+vaf4Qs5rlZ7lYp9RulGMrJLsjjGB90bIjgdcYPcVwFn+81NlIx90cfWvgcbSWHruknex/W2SYqtjcLHEVYqLd9F2TaX4anTeFLZWSPP8BxyO+TXoXhi5ttJ8R6VqF7bm6trW5Wd4OMsVBKdeOH2Nz/AHa4fw1H+7lBGP3h4/HNdfFFIYLpolaSRI/lSMZZmPCKB3ZmIAHcmunDQdSKitzizdwmpqq7RaaettH5nqV3rNt9l0zW9YuNus+LNThttOt5XyYrcSExRIOwYAuSOuRyepoaVHvW4frulc5/4Ea4v4oaB/anx1+E8c2owpD4c1KyiisIJRI/mRgNLJJjhSSgAB52p2zXqHhjw3dXPhN9Rjj3wxJ5knPz4PJIA64zzXRQp2hJ95P8P8z+ecbTdJxlaykrrta9kl93zZneHPiLo/wt8a2eua3Fdz20dvPFHFZW/nyGRigzjIwAm/n8O9eF+ItLaw8R3MeOGwQQOCMmvSPFeh+KtavlGieAtb8WWKxkNeac8KRpLlgUy7qSwG0nHGGrmvGNpNBrNuL20k0++8tFuLScgyQSbQWjbHGVJI4NfIcQ+0VKDkvdu7fNL/I8inySqSs9bfkb/hu3eNLdVjJRwTkHryRz+Y/KuutUUEY5HrWP4LhgcwpOXIVDNsRRyQcD5s8c4PNdHcWzW+oymVRChiL4OB85xgY+p/zivJwkHCMeV6Pfy069rnzdf3pu4KcsBWhGMgYrKjlBudo5rWjHP0r08NNS5jz6i2PZPhdc40mJAeY2/Lms7xf8IE/te31bRoolD6lDeXUARUIAlDuyn+LoTg88/hUHwwu9kksRPBGa9Wkcf2cxPYV72FtzWl01+4xTsrHxh4/h1HTviBqFsEexgv3RoNUnXfFHFsUFI+qiTeGADYHOcN0rP8KazB4iM0miQyy6Jau8Y1hnKi6nVsP5OfmkVSDul4UtwucEj1z4keHB4l0DV9P8sObq1kjAP94Dcv6qK/OG6+L/AIo8b+BvD3hWe8g0XSbK1WwlttPRohcLAPLCuck4+XJQEKTyfSvo8zwLjX5k99T7vJMV9apqjaziv607n0h8Sviz4c1WC/tVupNcuWbLfZJTKwlU/Kxl6DbgYIJPHAqPwp4psvjr4cm8Ma9cX1z4ktoI47Yo8KySzD5Vl+YKTMR5atk7GRT/ABCvBPCHhXfNcxtdFkhEYHzn5g2T8v5Crl14duLSZ9R0m6+yalbTJ5cikgOc/dbHPUDB6g8ivGqUJrXe+66Ndj7fCVacJKjN8vWMuz/yezRjfErw5ceFvEt1pF6UeW3I2yx8LLGyh45B6BkZWweRnB6VyNrZy3cqw2sDTykfdQfzr0a88Pa5481qTUdTS6juZWV7hruUySuSByGYkkY5BJ6YrvvDvhG00C3iWG3AcL8z4yen61lgcD7TW3LG+z3P095vTw9ONJSU6lle217Hkln8LtRu7Cd7qUWxlhdFUZJyQQM/pX2t+1B4RT40fsDeEvGRj+0a3oGkWOsF2G5nTykS7U+o2lnPvGK8UZG85AiZYyLhB3bA/I5NfYfwr0eHVP2WvC3hqQrLa3VtdaOxIyrx4ng/LBzX3+XKFGoo09Hv9x+Q8ZSqyp0sW91K33pu3pZH5E6tNLpdlpsDIIwtrERGDwgZQwA/BqXSrkTOCT1Oaw715V0awin4mtwbZx6GMlf5AVLpUhDjB/Kv6Uy7ESrwhV7pP8D+Rsywaw9WpT7Sf5npOiqHuiT/AArx+Jrp7dOgyK47RpHjMZzjzOK6zcysv5V9dFvoz82xsHz2uakMYHXFWJV22sxXqFJH5VWgAwpJq4xXynX1UirbdjwH8SPXvj3fpafs4fBnSIHBW8sLW4ZVPVYrNST/AN93ArwrTIwZolPqOldf8SfFI8Q+GPhZp0bbo9H8KW8Tj+7M8j7h/wB8RQ1yensY51c8Af4V4eU0HQwtpbuUn+Lt+Fj7DP66rV7Q2jFL8DRv7j5wg6VxOtxPcfFLwCIpYoZ0uo2j8+LzEwtwHZyuRnbtX5cjOSM10rymWbcT3rifHuoDTdes72DdHq2nxWl5ZTYLICLqTcrAdidh567cd6+e42ahkdbm8v8A0pH0/hnQnLiGhCmtbS/Lr5HeySHSx4JtdaeW301vCkN1b2yzRyRwSXMUpEzKd4G+SQSsw+cKeOQK6f4H2665feINBXT7aO01CCO6u9TudQkgXT7GGUPPwBtl3I2wBx12njHHAfEbXIvElx4d1mBHjtL7Q7WOGI7cQCDdbGEYAyEMJXJGWxuzzVMBSoB5wK/jfFzjCu9Lr5bNedz/AFByXJ3jMnUeflnKKXWycXe9k1d37vXquhJrKqdUv9l1Jfxi5lSO6mbc86ByFkYnqWUA/jXN3sJeZQB1IrambAz0FUYl8y5Bx78V5Kb+Z+mQpeyoxpXvZJGlGNkS44p69PSo0BYj0qQrt9KUVfUmR9E/s0aW11os04AwL+VBn18uM/1FfU3huCS3skRwx5J2k9B2r55/ZTjVvCsiY+ZtRnf6jy4h/Q19MWACIoPBFfr2XQ5sFT16H8IcdU1/rBiZrrL9EjTt4DJtO38c9avxWm0Ci0UBAavKADXs01yqx+cVKMXLmIVhGKDGB2qcDrTTjBBrpizLkUTMvoBM8Kt03g/lz/SkKZp903+kQ+gJ/wDQTUUkoXPbFOV2EZxhuc94vspNQ0PU7WAAzXFrNCm4gDLIyjJPQc1xnjG3SXTdRumnuLeTT47f7O0RG+J2kQPIQDg8KeOcLngE4rttejW8028hZdyywSR4/wB5CP61xmmSx3HhWBHcJE32S4YbAUZVjAIPc53Dj1wcV+LcczhRr0FUS95TSbe1knb5n3WQVObmcXs0/wATVt5m0978NcpNGLsW3kwxyEwXBQtIuf4Y2ZXZccDeozyALJ8WaQluHea5/hYEWcnzrn+EEDd0I479axbaVgWmBjt5JmdpERcICxJIA54yNvfk1IQn7uJVUoj70XkjJwCOTnHyj9fWv54zDNsLVnzxp3eq1bs1dWas7rzPr1Sdvefb/gnTx+INJuXxHeSSYAOVs5sZ9OU68dKr6r4q0axtZZZtR2LDjMa2kzSNnH3V2/N17eh9KzIlS2Ajl8xQ5PmIzYBAIAIH94EMM/TFZuqvFLmaQO0q7pNrkMGIwB0II6Elsntx1rmhmVGb5J0kr2vrJfqc/svN2+X+R0HgHU7DxHpl5rOnx3aw3V28P+nW/kSfufl+5knbuZ8E/kK2b5/l6/jXN/CVVtfh5psKln23F4pYnLMTcyEk+5zW3fy5YgdK/onKadClg6aoK0bJpeup8vjP48l2bX3FCUgg9weKgE5jOGGCOvOaLmVIxAruEM8ojTPdtpbH5Kfypk+N4IXcp7n1r9By/wDg6dz0supKVNtrqWY7oN3/AFq0jrKMZH1FZGOMqAPapY5WUc8fSvRU3F6o9j2EWvdNaNCnPWormXqD0NVBeMB1qvc6nFBhpXAJOFXqSfpVc8ehKoTvfckc3DKEX7nYVz/jPxDpHgDw5Nr3ibVrbRtLj+UT3Lcyv2jiUZaRycAKgJ9q5rx38TPG3hnxpo1lo3wy1XxJ4SeNJNY8S2Bec6f5jSRjbbopZzGVSVx82UyAATmvGfiJ8A/EOvTwfEHULH+37jwlqqy6hcazrL3d3IY545JYLKLy0h2w+WQCSgKybSMqSfNr46jSrKjLeSbXy3PCxWaxw9T2K+L8L+p9L69pz6dC8dzcSWsuAwAjli2ggHB8yEc884avjf4keMtZ1zxp4u0TW3hh0KC9e00eeKycSyAfM7s6ja6/IyF+qlVB4HH3B418Tai2oaiqabeyRCWQNPA0c6fePUo5x755FfmN+1rrcFn8Tdc1TQvF9rdahcSIk+klLiA2ciRLFMu91EZlYj5thGBkNzzU16aqQt3PEo15YupL293o7bHAeMFtXjnaUo8izr+4tuJHJAx/u5PH4V9P/wDBPH4e28fxz8Q6/JbJF/Yvh+Q26lg7CWeRIS3sQhkX868l8PeAtV1HwQ17qn9jax4glSXUtLsPDcMOua5eeRCUVZxaljHa7ihLSc/LnrjPq3/BP7xDrEnxD8Xzw20EGlPo9xZTvb2F1LDE0BjuY9823JlO51MflhsAnHGK5qdOdN+9sjGrQVLSLufUX7RWgQ+K/AviHSZbJtSa8iZbewjlMUlzIpjdIo3GSrs6FQQDg84OK/MsXt5oGtmWVZdJtJHCI9xbR34tQsj7S+0Lu2qwDFApyoLKCOP0P+Pms61pHw18TaxqUNpJexaXeJaW1sZo1gedBFuDPGjs4DAk/wCzhQOp/OvULu+vobd7nUryV7WHy7aOe5llii4Abars20EjccYy2TV1ZRZz0JRhdPe57l8O3vXPh7SfGci6TollG+pW2oLoH2iC4tvLlDymNCPtQIYbZtpckcl+3mv7TvxD0jx9H4l1U2t3rzs0MGna/caPNpkds6zcGD9425Wj3rskVBgK20OCDYh0nULTwroF1qcLX+nanBMbCaNnRIPJl2FlYOVOGD4GFx1xyDTfiRr9xreg6r/aV/Nc2d7bxNdh5XUF4QuyTbnaz4VfmIJPU881hTklK73PeqY9VKPspvZWX9I+8vgJ4/8AEfxM/Zx8GeLtQ8ValcX1/ZumovcaKkyvcQyPC53hgwyI0JOME5IxuIHk2r33gbxJ8adK8M+ItRbR9dEcupXGuPbLaQWEKxGRd7T7Y3EyLs5Dplkx8y19F/CzwE/wy/Zp8DeFLncLyz0JZbsyH5vtEym4lDZ7h5SPwr4Z/aC8IJY+PNa17VtPaPTtV1xLaKS8u3KXq28Fu8iIPnlUfv1GY8IuWAHy4rqrUY2vfzMcmnL6y1GylbR9n3XmerfAnX/AGpaZ49t/Bupanq+sxvb/ANq3uqafHa70d8o0TR4VkZt2AU3DaTuYGsfx/gpbbiyRm5i3MvXbvGce+M1d+FHxU/4XHr3xH8StoEuhTJp2k6e+/UWvkuilzeM8iM0aGMAsFCEcBRiq3jBfOnsFA3FrmLAHGfmHFfWYRWy2Xz/I/mLjSrPEcbUXU1fuL8T0bwzfeErrXg9+h0u6triWFjMpUEoWjVt6cEjg/MB0561ak8E32mWEMtvs1OyKoBPGyYJ28jcGKHByPvDPHAziuR8KR213q2stclSoupWRjjA/fPnHboK6Nr3+yLjztKu5LC4IKtJbybd4PZuzD6ivzCbUXZbH9s4SjUhTj7KTvZaPVf8AAKjRwpcCOUtbzHkRSjY35HrWp4bt1h8VaEygBv7StCO2cTof6Vah8crfLFBrWlWeqxSyxxllUW75LBQcqNnU5+7n3rT0Gx8LXmvwXWj6xc2ctpdi4TS7lcNuSXcEXduBB2kAqwPt2qY/Emjsq4itGDhWg9t1qv8ANHyzqaBNW1VVzsS+ukA9AJnA9ugqmyhRkY+le8zfs8aHeTSXE3xG0qzed3nktme2LRM7FyhzMDlS2OR2rPuvgP4Xt4C0nxO0qaQceVHJahx6dZx061tyT35T6SjnmCjCMW3dJdH/AJHiSlnVz8xUDJwM4A45/MUiu3IycAdM5r2GT4JeElZj/wALCtzCE3eYGswCT2x5/OAP/rd6jb4M+D4nlD/EK2UKoKmW4sVDnHbE+e4o5J9i3neDd9/uf+R5VaaTcajpup30MkITT1jeWJ5QkrK7FdyKfvBTjIHIz0rKKEhjgkZwCemfSvaJfhP4Ns1YDx7a3KyZRilxZnBAJGB52ck4HQdfQGp9P+F3ha20i4lh8W213aeYsss89ukiQspwRvVzGPvYI680+SfY55Z7hoXer100aPEEUJKA4PBGQeoq/repwaFF4Zu7QTwKkDzXauwdJZPPnX5fu4XaqcfrXot18PfCD3Ds/jOJmblmym0EnjHNeY/FnTLS2SOx0u9/tGCCBQl1GwYPuZ2OMfd6gY9ie9bUb32Pm+JMwo4vB8kL3uns0v8AI4PRL1r3xDBI+Nxt4wQpGeGYHP1z+le0fBKRZfi/4IKcKuv2vOc8buTXg/hmY/2ypZmYrHjByMYbtmvb/gESfi74Kz21m3Y/g+f8B+NGKTUH6H5lRfvI/Uz4JjGj6j/18/8Asor0da84+Chzo+of9fA/9BFejrXrZZ/ulP0OTF/xpDqKKK9Q5AooooAKKKKACiiigAooooAKKKKAPnD9vUH/AIUHNhXf/iY2+VTqww/Ffl5q6l7K7MhY4TON2GwR7mv0+/b94+AMvyF/+JnbcBtv9/vX5i61DI1tcpLEql4wGPsen6183mH8Zeh7OCbUT0+LP2SxIRYh9jgUBTnjy1wfr/jVi2t5bjPlRs4AJJA4A9zW34X8T+Grbw/pdrfeEftlzFawxyXsSR7pSqgBiPNXPauks73SLrT7+5sdJe0gRNixTKu7fjJPDsOnuK8qNPmlufpyzGdDDxtSfRdLHH2H2M20hnk2S8bR2Iq95ujtbYPm+aAeR6445q62p+H9oP8AYsanAGfszls984uOg9hVmHVvB6sofQwidFMEVwWz64M/SoXMtNCpYlzk5OE/lb/M5NnVxgd+TVrTWkD+UGdon+9GrHn8K6qLWPBTMg/sy5QdvNimGPqN7c0p1XwFPsDWl3kjG8w3ahR1x8p59OlWotanRLHXVnSl9xzM8bxFkfIPpmuo+DrtH43lZxxFp1wxxnnLRAA/if0psd94AAXfbanCOmY0uxgD65rtfhZP4L/4SktbzX82l/Zyb61culzIqsNoRWCnaSRkqemOlTCL9omvzOfE469Bx9nK/oexmK71PZDY2st5cPM6mK3XOz7v3jwFHP8AER0Nbdv8PotMMU3inWYNJOA62Fq4ed+emevt8o7/AHqpaz8R7mKI22gWEPh+xzw8KKZm9fmxhfwyeetctZy79USSSRpriR8vLI252PuxyTXo80Ivu/w/zOFUsbXhq/Zx8tZffsvxK/xu8YaWfhd4j0nQtAh0uySexR7mTDTS7r2JCSRnjGfvMTyOlS/ANP8ARiADnzW4/GuO+LKn/hXvix8ZCXWmN/5Uoa7f4AjavrmZh+tfU5TZxc7as/m/xIoxpZpSoxvypLrfVtX3PJ/H3wlX4k+NNS1K11ybw9qdl4lla5SLzWhvIt0kbkohCecsQiWPdgH58k7s1b+Bn7Puh6B4m8S6jNbyy6toP2jTbWO4kIg8iePDCWIYBYRDaCAAA3GcCuj1/ULfw9r2pzRq/mf2reSyy28yzyI0s0oT92fuM2CoJyB3xmm6N498SWMeqWhs7G71ee0ZMTyPDHG4TpmNH4H3ckjJwegr8vzjneInFP7TXydz7PIsZ7ChCFVaWWvbQ4H4Z3Caz8ULmRwJbee3u0SNj8gjAVAv+6AvFfMPiDVvsOr6hBu/0kSuDGcKSAfT8a+o/hxpsnhrxJ4etp4lTU00NxerHKJk+0byHCMOq8DB718j/Eyzl1H4ua7JpSG6tob+SJJ4nBiULgEFhx+Wa769OM6OGUukX+DMssqRhicc1repf5OKOa1TU2msZmIeMxhvkQ8MzcHPrx+lep6XmL9j/W41iSeQaRpwMcgyrsupoSDnscmuMj8JidAs/lyynllRtqg/T+temGxW3/Zz8TW7bYhHY2IP8KqP7QQn+Ve/k7hFVFHsz5vihKM8LKP/AD8X5HA+EviDrXhrw9LZWOrXVgksUUM0VtIQsXlzmeJoz96Pa7E5UjOec1n+HIru+8U+GVtVmktLGVY8rv8A3UG0jDHsvIAX3x3r2K3/AGXbHwX8N7Pxt8VvF0vgiC/YDTNB0yyF7q12GGQCjMFjO07iuDtBG5lPFY2h/Drw/f31lqPhDxLqeqNYzLPcaP4i0tLS9eIEF3iaGSRJNijcyNtO0EruwRXJDC1KVSMnpfXfX7j2cdjI1sJOLenK1fpt+Z9vaVu/4Rnwyh6R6FYRD2IgUn9WNZeqfLuzWxpa48NaP322MCjHoI1A/TFZmrrm3b2rrxUnKUm2exlVNUsNCC6JGf4Igzrt7L12Q4/Nh/hXpaj5V+lcF4Ci3XOqyn+/HH+QJ/rXfE7VB7V5cJe7c9xx1sSgA7R+laekXH2W5DEcVmQnJzVuI7W96qD5nzDkkvdO88NXP2vWS/8ACR/StDx3qf2PTPsyH95cHB9kHX+g/OsbwIc6gf8AdrO8c6kbnW7lQTthIiUfQc/qTXp05uNFvuzgnG9VLsjgfEdyEilc9FGTXYeB/hzqFjBa3V1HB+8/0hlL7uSBtGB2AxXEXsH9p6jFabgqSMN7Yzhe5r2rQbi4i063t4UYRqAqtL1xRDllL3gaaWhH4qv5NJ0GVGkHn3TGNdg27V74/Dj8a+Vv2tNWGi/s2/Ee53rGZtIexUscZM7pDge5DkAV9CeN7/7dqzRhtyQDyx9e5/Ovi7/go14l/sn4KeHtDQkza/4kgUoO8VsjStn/AIG8Qq5SvLToctRWgeOfBu2Wx0OdFDLgRqCfReK9qjleWxZBc/Y2dNpuETcyAHIKg8ZxmvIvhxF5Ph1jnnygeO/Nen2N2I7WJy3OAOfWv54xtdwxkqtr6jtoXdM1b+09NhnICHDoRnPKsV/M4z+NOFwWL9gBVbzEC5jUKgBXC8AHJPbjJzVSW4QBy/KAZIAz05H6gVDrc8m1szza6UZpk93dopKbszsMiNeTjvmvB/2hbfVtd0+10jTbXSmtJIZ73VNQ1nAt9PtYyih2c/cLO+1doLsQAoJr2a8lWSBZlHzsmfMK7XI7kY/WvAv2gPiDaaPZNoCqt7rV/bOkdjPb5htI5FKfbHJ4aUJ5iQrjCeY8mc7K+s4ZhKpjoNK9r/LQwlyqSPnzQLC3tdkaLvjZ8rhCqlexweQPrzzXe69quk2nhG6TVzqLWk5WPbpjRLIwzk5MgIxgdhXF2Csl8UaQv5ShVHYfhTvFNpeeLdU0Lw1py+ffX8wijjUZO5yFB+gGST2Fft1u5i43kih8RdKsNC8LaJaaVdT3mnXUz39vNdwiKYpIoIDqCRuAwDg4OMjg154R8yivVPj7HFbazoljbgpBbWvlov8AsqqIP0WvLQv+kqK+74c/eYKM/wCaT/MpbXOmsF/dgc8Cu38LjFpKeprj9OTLEHHI7V2Hhkf6HNjJI4AA61+rt2g09jhgveTZ18mpX0XhuOwF5dR6ZJL9p+yb2ETSqNokx0LAFlz9RXVfBvR7fW0vJ7lPOaEjYGGVyT1I71l+KtF1nw/8PtE/tmK6jFxcS/ZI592LeBUGI9rY2FpHkbA7AHvVr4bawPDngPxDfq2JcLFD/wBdHzj8uT+FYZHiaWKhKdCSlFSaTTutHrr5G+Y4eVB8tSLjJrbZ6mHLqKubucKAJLuVun+0f8KhmmLKQUxx0K1j2ErR6XAjDDeYc9+c1tXO4Q4xzjBYV6OJneV11ucMYKC9DzzxWhN8nOADnIq74b0W51rUbfTNPj3XEnOTwqKPvOx7KO5qHxGitdxBl+Zjgc16h8FdD8PeLftPh+912bRLq4ZZJYEKxyanGvJj84/cUdfLUc9TkgYvApOUpy2IrT5Y3/4Jqalb3Hi7V/DXhnwlINS1XSbS4ma7W4S3VZIwZiyOxGWAi4AOS2AK9o/ZyvtQ8Z2PibxHrl9PqupTXcdzc3l2cySkWqbcnjsAAAOABXl8P7N2rf8ACYvpF5cWGh6asM2o2t/PJvS4t4SJJlh2g5nSDzJfLbaT5TAGvdfg1Yw6L8MPE3k272jrcuk1vIcyQOLW3PlOf76CQI3oysOteNxLiKdSi6UGm1bpqk3ffqnbps0Xglop/wBf8OeifCRSllC7dWJbr/tGveNNXKL9BXivw6g8iwsge8YP5nNe16VzEn0r8ulJ3PbSvubsAAFW4m+YiqkPGB3FWI2wxrNSbLaVhZ2yKx9RQyLsBxnjNas7jBrLmcGQ57V0vY5eps6DbbAr9h8ozXpGiRFYwx9K4DwmGuGG8/u1PAr0uyXEQxXk4l8qsdsJKWxV8V6lHo3hfWNQmOIrSzmncj+6qFj/ACr8LfFX7R3iz4naeAbkaJYSIitp+muyKccr5sv33yD0yFyOlftB+0hqraH+z18S7+PHmW/hvUZFz0z9mkxX89lnqb6TdptAdAgR4yeGAA/WvOVKE0nNX1MMZWrwoyjQm4t9tL+Vz0b/AISksjqX8tsDCMcbMZ6D8vrVO5mXUXd2O2Enc7EYDdyF9cnP4VTttQsruMSJdEADJWSEkp7ZpLjxPa2XMBa7uR9x3XbHGfXHfHvXS7H52qMnL3Yvm/ruYvjW2tbJ7N54mN47Ga4WNgCsJwFX0DYBPPc4rP1TU4H0O4/sPRI4rAMIpdSvBvnZjyFHOE/AfjVTUmkuzcSzOZJpMs7nqTUWmPJb6VdQo5EU+FkQHhgGDD8iAa5nqz7DDc1KjFXu01+O9vToZNrpzzSBpOfavbfhJ8HYNYe11bxDEw0pnURWOSrXPIGXIIKpz25b2HWt8FPDGj67cXU2o2ovJ4BuiSRzsXjP3R978eK9c0W/M9kOdzrg5PPT/IoR1Vqz+FHvHwb1aDwd8SfAl1CiWen2epxWf2e3URxxwT5t2UKOAAJs/hmuP/bw8JR/8NVeEYdsqSa3BYXU6xSlC0kTT2zYH3dxWKIbiOwGadBMZrF2hbEuBJERxhgNyn8wKuf8FItZWb40/BbxLp8jQtqWmrOki9VD3UU3H089q15+SD8j1clk/rCfmXvHtjYt4Q+Guv2SwK2s6OftBjhEXmSRbAzNjgnMjIevMdcx4fQya1KSMlRiuZ0vU21O5vJDI7otzMYVdiREhlZgqgnCjnoOK7HwZAXu55cbsnAHrX5jjKir4lyirXZ/cuR4epgsshTqz5mk9fV3S+SdjufBmhTapJchWijCzEfvGYLknAztBbGeAFBZj8qgnJHqzQaNDbzeGILu1S9NrJ5l7OFhjN237sRbssEYhnB5O3hSxJavM9Fn1Cyns7m1lSOCD7Sqsw+Z7logFcdsL5gx6AKByWJu6+bOKaRtOt5bOxPzpBNIHZCQCw3ADI3bsZ5xjNexRqrCUVyfF1Z8jj8NWzHGcsptQS0ta1137+hmW+t3XiH4y+FjMm+W3ZmmKgDCRWkqB2xxn7gJ7nHrX2V4Lkg0PwXJdlNqW1s0rAjqAhNfLHwE8J/2pdS6zKm671eQpAT/AMs7NG4A/wB9gWPqAlfYF3obTeC9WsYVAkeylWP3IQkD9KyoOc/efqfmnFuJoSxKoUlaNNKOnlv9x5d8Nfjjo3w0g1fQ9VtNUupPtcdzHJZwJImyW2hOMlx/EH4xXk/xj1O08UeM5te0+KaGz1F/OjjuECyD5VVgwycHcjHr3pniaWKfxbqK26jb9n0uJM9M/YICP1esSXVrbxH4Q03U7X/j2+239qje0N1LFn8dmfxr5jiWpUeF9m/hi1/X5nxdCjCNX2i0cl+hteFA9zPDFHlnJVeG2kKc56cmvRvKjkM7Ss0TBGTld3z9sj065ryXRr6SwuIp4cl0yRg+nOevXjg16vLOLbSD5Ek8ocFnupQTkNll3g5KnHqa+UyypT9jK8rPrfr2PIxUWqlzBgXzbpSYjC2zEg3ZGf8AZPp/hW5CckelY9jKbhzKepI4xjtW3bryM162DjHVx6nlVbnYeCr8WF5k9TxXsFtqKz6a2cEEDr05rwfS5Ql3Gf4civXtPlDaMWB4DLn1xkf/AK69N1JU5px9DFKy1ORk/dXMMjDciyAkH0zz+lflj4n8MLoHj/xzpaEoukeIb6FVx285iMD0w1fqfdHMbH1Havzl/aSA0f8Aac+IEMC+VHdS2d8yc4Ly2cLO34tur9UziEZUoTZ9hwY/9vdN7NP8Gip4Bk+02l+4JwJQp3DrgH8jzXSaAFlEu7n/AEg7s9CfeuR+G0pFjq4B5F2w557D/P412HhlcxSMR1lJ+nNfJUmnZM/Zcwy2M4ycPI7SPSkWFJNu8bQPoVAGP5H8frUyIcoBz24qxAf9GVBwCCM9OPpSfZpDKiouWbIAPf8AzivVoLlufP4OhVVW8vQh8MWklxq7XTbRBbMAA/JLnpj3Ayfyr6k+D10LL4J+BIWnWN3Et4JJBjZvnkIz/wB9fpXz9HZpZWKwrjLcsdwB3nv+le+eCdPiX4YeBbZ41ZU0K2b5hnlwx/z9a9HLOapiXLsn+hy8bOMMtpR7zX4J/wCZ+RfxH0lvDfi/xJo7SJM2n63eQb1G0NiQruA9Dt4rM0lsuuDzmvRP2s9F/wCEe+P3im38sRR3MkN6gVcD95Epb/x7dXm2kP8AvkA5Ga/oHhqTlgoKW6uvuZ/MvFMI/XZzjtJJ/elf8T0XT22paEf3utdTO3zR/WuTsSfLtvXeK6S4b54uec1+jQ6H4tio3mvmb0T4Vee1S3E4WLrVOJsquBmo9QciPgD1xV2PBVPmmkQaau6ziXngEDPYZNThgBgdKqW7MkQUZJq1Cpfkj8aTd3Y66vxNskhTe47k1yfxBsLi2nS6ntZpNLubECV4fvbLe53yYPqN6jn/AJ6Ka7zSrPzrhRg49xVXxpp1xdXPhy1mhhbQ54NSWUxhhI2H3zktg/Oqx25QAEfIARya/MvESuqOSST6yX53/Q/X/CSHt+JlFfZhN+mltPPU7zSvhH4d8T2GtaHY3t2mm6GbrV9Je7vYnuGtZnLbBEpZkgURIBIx+d5nYhS6g+Qq2+CJiPvIpPpyK6HRvCGtaj8Mo5LRruxlhih0yawt7ZVhuLSNZLsysV6HKF2B53JliSay73RtSsdMtNQudPuoLC7d4re5kiZY5GTAdFY8FlOQR2r+PMTOFepKUOn9fcf6RcE1HRhUpVq3N7ySi907Nv1b1enYyLliE+tRWIEkjflTrnpVzRdOnniV448iR9isSAuR6k9Oo+tefdLc/VKtSNNXk7EnyxcDr6U1mLNzitqbwxeW9x5EqRi4OBHGG3tKxICrGFBLMScAAdabfeE9R0+eWG5g8q5iOJ7ZtyvA2cFHDAc9OmRyOa0jOOjueX9ew7koc6u9tT6a/ZVj8vw/YtkHzvtMpx2ImKY+uEB/GvouOTa6jPevmj9k4uLG8ic8W8sgX6Nsb+efzr6N83/SUGeM1+xZU1LBQa7H8S8cJwz7EJu+t/v1X4HZWjfuF+lXEb5cVm2kmYlq7C2a9lI/OGyfu30qNjRuwaY561rFbnNN7Gfe586PHr/Q1UlViDU90/74H+7/AJ/xqGaUYHvWybSPKqKE6mrKywb5VD8ruGa8w07MemQQgELEDbnHA+Q7Mfhtr1HzCxOO3NeXWzlNY16yRi3k6nPHtA/vPvUfk61+B+LOFdTLaNdbxlb70foHC84qpOEeyf3M2tFje5uZgJGjxCxxtBDYwcEdCOOhHf2otbdrhHZciFWCyOR8u4kAD3JJGAPWpdGsrndK7QN5bJJGZEw21gRhcg8E/jjIPasjSdZfxLBbEstta2vlPMqyGOVnYLKuSDhs7ScbR/CM8EV/PFDLlUw8alVNWvp3Wn4eZ+hXbu15fI1CrxBslsMSSrDGPfGOp9frWdq1zm0KEgqBu7jqO3+e1WnZWIdBt+YYyhDdOnX0xXPeIrtorSYRLuk2EKqnknnH86+cgm6to9QUHKSSO0+GInj+H9s4gYM9zdmIgcNGZ2IcfUkj/gJPcVpzRSYOVOfpXPaT4uu4LO0srRpTbRW0UcTo0aOwSJPlRGCKoKMHzIxzxyORVR/F2v6vqMFpaTzqIVmllnijM4mRUJ+ZBGTgFCFdGAJbB3dv6ay/H0aOGpRV3ZJbbtI+Xr4SrUqTlZJavfoRfEa+Om2uhvj5hf8An/Ty4zz+bj86s6j4u0uJABdxyEYJji+dlyAcHHfnpXH/ABB1ubVriwSUoUhLyQsAySFHWLJdSBjJUle+0jNc2FMdvIyRl2HzBEHJ+lfeYDML0OeC0Z9pluXxWFgqm6u/vZ6FP45t7YwhbeVvNfy1LMqgn+f6V0/hyC81yfzJbKSOwRts0luQ8inHHy5zg5HIB4z6VxOmWUdxaafK6Bgcuq4GOowePoO9ej+FJoLSUi5luRA+HMVuSFkYDgPg5+nb1r6ai5VIqbejM8dGNKi/Yr3vmatx4dtIsmJZGRBlpHlLK2ccAYHQd/euc8U2MdvDAY0UDD9PqK6x7qCa3iYQ7LhhulKDagJ5Kgd8cDOO1YviOPzLSM8cEnFdsIHz9CdWMk6jOE+I2i3134I1fVPD/iAeEPEkVoslrq5t0lOEJuEidX4K71OcDcN3HpVXV5vE/i74aX+meKIW8Mx69HpSajfWNm08tzNdGFLwQx/J9mVWYpvkLYDs+xsbj20Ijj0gGWz/ALQiSIf6OYRKThwAwXI5XqOR92pbG7tWguNfj0vZd3EAIldnlMqFZdjlt5UfK5wVPBcDua/JeIsVXy7NIysnTkk7tP0aVkvXVs+Kzjkp4p8zfdfkVfGsGm3ktw6K8chYnbIkM6j5gMZdCx/Ovgz4j/sPfET4ieOvFF/pk+n6d4X1O+bVYDqviKFdoYAvcNDHEXRWkYj7gKgqCWC7q+yvFV9JbJIsRNw+fLiwP9acnaR/vcfnWrJ4dn8E6tDOninS/wCxYc3F1bXdxIt4Mv8AKqylmwJPmQwlVQ7VUeo+pxuaU8PCm09ZK6X3fqzmwlSEJOdSVlY/OzW/BPjX4BePNSt9K8KaPYeINL0lNXtfEXhjU7me404xu0RuTcMfnEyjDQOjIVdcKhJNe5/sORXXjZ/EviD4raXpF0s9stzpd9dThb2eWVl855ikuQwj8vBkCthzt43Y98sPHPwo1rxRZ6pH4d8PS627y3q3x0YW9zuhjBR1nMXmZ+YIAhYkhVA616Za3Nh4kIvtL1GW7l+zfZXF7cIBGVfLBkaMukmeMkFSrEDArz8PnyxNaNB03d6a9e9vIccbSrRai/n+R498Y9J8GL8O/F/2NDhtKu5pHl1O4usFIHcbfMkcqMqOF4Poc18QfDf4T3/jbxDcXtgbfXdEsZYbi4fSruOIMobMqRyXJhHMaysrHHMYHfNfotr2jrYavp8t5cxabAZSr6haXNvHLBlSvmK6wRYI3D7zYPQ8VDB4B+HHiWPWruKWHOpWn9lprV4VnMZIjjeNMtJHtWO2iXBTIO/cw3GvVzCrGj2X4DpUVVpSm29D4DtPgL4s0jXLtI/CPjiGO4WW8063i0iW7t7u3dg0aPPbvLHGVBABXeSSAxFYPivQ9T8FeIvCdj4o0S48P6ZdeJrGO9k1nTLi2aODcpb5pUX5SDIGXkHAPav1H+GlxYeA/Dv/AAjfhbWbHU202zWQWN7NDDdP+8zI87JhV371x8uMH5d2DXgP7eXhP/hP/A2mWWm2cGs33iXxboml6XdyakzsqlpgUWOQkIm9nBeJRuXBYYTNebhMfGrWhTna72trc3c4qnyJJpXs+p9F/EnX7R7rU40uYS4FwmwOOucAV8S/HrSdVufGd3p+p3H9j+DvEECtp95qdl5ts99HYkTTW7COR1kXbArFIyGCsM56fZvxH0Se4uNRkGl2tyCzbJEFo5Iz8vLRxsO3rj1NeA/EH4VaDOU8S6cb/SPEHhuWXW7zXIr6ea10+JLaWR4jEZQiI7Km7yE3qqbsYINfQYyqqUY83V/iTgZezqSlfoedfBX4L618IdN8cf8ACQ6tp+o6rrdrpl7BDplpNFElmZrvypldoY1YSHcwVQWQEBscAR64jXHiPw9AmDJPqdrCuRwC0qr/AFra+Fuh6tp3gjXNa1SyvLaDxDFp02lrqFzLO8NlGbjyIUeV2kKCN1cq5BDORtGBVA/N8RPBSgZB16yx+E6kfyr6rCVFUyqUk+/+R/N/EzVTjegl3h+Z2j+EvB/im/nbwl4gbSr57iWGex1GQRxtOJSpZfMOdpO9vkZucALg1zWv+GPEvh+eWK8sZmMZILxoTkD+IAgHb7471h+Erdbu+1MkElL25br1/fvx/wDrr1fTtS1rSYvJtL4tbAkpZXKCe2Az90Rv91f9xlr8zk0tGf3LhlWoU4unJSXZ/wCaPJLPVPNv7KJmHF3ADz/00XjFa+nQTSeMdLDIzqdZt+q8Y+0qOvavStSvNB8QXiza74c+zXcbqxu9IPmqCrblIQ4dQD23SYxjmp9H8Em4v4Lnw/d2PiKMXaSNAjCO8i+YOSwxk9+HRPrTS6R1OueYxSftqbjp6r70fMWvadA3ivXk8iN1Gq3YLCMcgXEnPTrWdJDFG2FjXaOmFHWvWNS+BPjG/v8AVdUtrezjs726uLuMz3qI2ySZmUMM8H5hx7iqc37N/jaHPmJpkaqdpMt+o5/yD+VdGrWif3HvUcywEYRU6kU7eRxXg+w8Lajr9rB4muJtM0xg3m3MEO9QdpxvAUsoJxyoJ9qTV/D/AIdn1DVjpN1JFYWZUwvK0cnnR5wxG5kJY8lUGScEHFdQvwB8UzpvWfTAoHJaduPfAXNRn9n3xOWCm60hXHOBJO23gdxER096rpZxOeeMwPtfaxrpeWlvX1PMGiAX5AAeg4xiu38V3+ly+BdA07Rrwyx2MHkXUMkjxvJOztK8nk4KbQZGQSBtzBMMCApraP7N/ipSc3ekYHBKTyMeMZ6R+9KP2c/E7u0a3+lx4AbM0sqLjvg7P8O1JKUb6CrY7Lqs4S9ovdd/+HPM1s2uVJUAbQAQxxWb4maPSDbvPsQS2InQ8nOZJE44x/A35V60f2cvEz+bs1TRZPK5dUuZGK+n8H+fwrx74waNeeHta0/RLgia6s9NjQGJfldWmuJPlyMkfO456EEVpRu5ao+b4jx2Hr4TlozTd1p5HD+E33eIFjB3BojjjA4Pavc/gO2Pi34NB4I1q2BwfSSvDPCRCavZsSf+Pdw2eed3Fe2fABvN+MPg7vjW7cgY/wBvp+VGK/hSt2PzahL30fqh8EDnRdQPrOD/AOOCvSx1rzX4IZ/sbUf+vj/2UV6UvWvUyt3wdP0/U5cX/HkOooor1jjCiiigAooooAKKKKACiiigAooooA+bv2+Y/M/Z/uBkAjUYGBPYgOePyr8ztkMtzdtMzXBWJ2ZAPvDadvOe5I7V+nH7eRCfs86nIxICXcDcf8C/xr80tQK3m2At50rxMgURg8HJwT2AP6V8vmLftbLse5gUuW77nc2oEEUEXJ2wxjOMdEWtmG5uYbZbfzTHDKNx7DnvVzRdE8JX2j2l1e+KJ9OvzFGs1lIYFKvtAbZvI3KCOvbIrTHh/wAMNZJPFrVx9lVzG14FtyH784kxkcDGa8uPMuh+n/XcP7OEJX6dHv8Acc5Kih8K28DqwNRrkEqpxng5710a+H/DzW8bHxHKrH7+IodqemT5ozn6Yqxb+EtFkAH/AAkqxHk7Xjh5/Kb+lL3nsjqjmGHgrSbfyf8Akc0kTMME8Z6e1XZtOht7cut0JJTwUUcEfWt+LwTZMMRa6jHG7AhjYnpx/rhmpk8BJM5WPWEJwOWgCnPsN/Peq1S+EzlmFCTVp2Xo/wDI5O8s4YWIiLMuBznODjkdK9B+FGmQov2qK9jnmuVAuLZnUNFtkwMLnccjHNZjeAUG5W12BNnJ/wBHJ9xg7+vtXU/CT4dqfHFtJNrNnb2zwOJJyFBiUlTvwW44XoemRSScprSxhicdQlSsp7eT1/A9M1y5APJAJIVVAyxOOAAOSeOgrpPCvww1m823+oKuiWyMJFF3zKwx3XPyevzEH2rU/wCEl8O+EHY+F9PGqakSUbWb/J2nGTs4BI56KFX61ymoa1qOtahDLqN7LeuTuVGO1E+iDAr0HGKldu7/AAOONTF4qnyUV7OHd7v0XT5mZ+0Vb+Em+FeuabpEVy95p01nqsl8JMCd0u44wrn+Nf3rHGAAQCOlX/gEoFqvoJSOfwri/jBGg+GvjNg7GT7PaptC/Lt+32pPPXPtiu0/Z/Y/YlLckSZ4/CvrMpV4N7an82eIlOOHzWjTu23FO716ngF2NVu/jH4xfR7LUNRlGrX9tbW8TSKqyid/MkVY8NMF3DAGQGwD1rrtK8N+JPDumXOoeJtD1ZYAzf6ZqmnMsiKWGOUY4+UBT5mQcE5HSu1+LPi6L4AaJLong8TxeNPGF9dXt74ka3E5sI5JnfKqx5O5mSOMejORkc+Y+CvBPhvVQsN1quqeI/EN0zSXWpC4fzozkum0eYrO/PoenbOK+SzOlRp1ZczvKT2VtL/metgnVq4ePs1dJJfgiS38SafefEEX+nrnT7XRpChjuIX3hWzkMoZV68KwJA6jtUd/4+8GX4FxqHw60rU9Qxj7VNLHbueON32dI1bHulc1pVjq2meJPEdrf2UtvrEGi3ivBPGUkaUBWUsBnlgQTjOetdj4E0HW50Y2djpPh6CTBkupbqa3yPdy5U/QjvXm5rT5KdCNOW0e1+vY6OGJVKtTFynFr3+u+iSOdGraVdKsb+EfD6xbuIZtNIdV/wBmQRMc++CTVKSO1lutWt006GO2d7KRLFiWiDrcB0BykeQHVWIKjOCOle76f8K9WMX2gy2+r2zDP+h3MhB/4H5eP1rzO48M3GpfFbUtB07T1jvpLyyWKya6DBdmZWBlPbCk598V1ZGpUak5TenKzLi6jKtQoQpu0nNJfO55948tdP8AFXjGfWNUOqeILhFW2hVLldkSAfMcFSQzvudj3JHYCuckNvoV1HfaHpdzpt3aOtwsk175zbkO5Rt8pODyOp4OK+jr/wCE2oW+qW417ULcwyQB5CNTS3WN2BzG+InY4IwNuVbIJxXHeKdB03KeFxex6fr+qqE03ShFbXDXm5wuQ8cEbKg+bLex968/6xVqYn2jetz6N4GgsD9X5Vt/X4nvCQxxWkcCIVSJFVI8/dXHA/AcfhXO63cBY2VVxmu6Pha+nfzIIZWTopEbYI9elc94i8NXMALSwPGw9iM17NZucGr2O7DQVNKyMzwCMWt2T1afJ/IV2rHKgV538LNSGqaZezCN41N7MqeYpUsiuVVhns23IPcEGvQQSW9vSvNj8CW56b+K5ah4AqwpxVOJsVZR+a6oLljYyb1udt4AYPqTZ6LGSfauS8Q3/wBov7qbtJIz/ma1NA1IadZapPnD+SIk+rHH8s1x15eQCbdc3MNrbBgHmnkWONcnAyzcDkgc+tdd7UkvmctnKo2aHhf/AEbVhOYBNNIcKrfwL616l/bRtrGedwF8tSVGOCew/Oua8E+GkuGe6F5BLgYAgdJcH3Kt+ldFrvh6d7SKOJwyg/MMda2pcyjzLYick5WZ55KHlkZ3JZmOSfU18Cf8FJNVl1D4mfDDw8G22tlYzanI3Xa81ysY49SIFA/3q/Ra78PXMAy0Z2juQR/OvzR/b5Fzf/tF+ENi7raExRy4x0hKlAfbc7H86zlLlhJ36P8AI5qilOyRr+Cotnh9uBny1GTXaabGW06IrgHjkjP4VzHhWILoTjoCMV1+iQeZZIoyWOflA4AGBknoOSB75r+d8RGVaq4wV3cprQasjKjBvlBORxwPbiqc7hZBg5GeD1wfSrbwkSFcbQCcn1/ziqyWcl1JJNABLHC5WbYclD6sM8UsLGdS8Yq9jzMUveRR1J4F064N0xjt4EM0jRnDeWgLMASCB0J//VXwcdfvfiR421PxJffJNeSeZ5YyQiAYRB7KoUD6V9WftL+M/wDhDfhHqKQTrFf6zINLgIOGCOCZ2H/bMFf+2gr5Q+Hlrbw2epTG7i3LGoET5BBJxx61+x8I4NUsPPEyWsnZei3/AB/I55q0bmjp0eZZiACC2M19UfsSHRtRtfGiWkUa+J1uhFfXDqDL/Zpg2wRxE52qbjzC+3k7I8nGBXztpHhd5Bvilim+YEgtsPXHevqz9hrwAdB8GeOfEtynl3ura9/ZkasPmSG0Tc34NJP/AOQxX3s488XFkUVzT9D4q+NiyyeOp551aO1t3FrGxU4kwAzlex27gDz3FcRrNnLZ+IXScMGlKzoSCNyONwODz0Ir0L49XV1bfFHxboEgRbTTtauTCAgV/mIxk98AAD2rzFpXm1eJpGLsxAJY59hX6LkeDlh8Hh5vTZW9Rtq0oHXaSnz/AIV0miOEt51Izk7eRxWBoq/Nk1v6WNrSj3r9MfvScDgjpaR6D498cnXNOj06zFyunpZWltK95J5klzNDnM/om7ONo/hCgkkZrLsXZfDUUHPlmTzSPU4wP6/maxtRYNa/iBWxZfNpMY56ZNYZXgcNleHVHCx5Y3bfVt9W35nVjMRUxdXnqu7t93kjNZCsSDpl81txS7oCrZ2hc1lXREZiXGMnirZIWJh2IrqxD0RxRje6ZzF1bx6l4htIZH8qNm27gMnnoAO5NfXn7P8AoV94R8S2X2WDSBFa6VqN5aR6pbW0t9HOInEc0e3qACwLSNwGyU44+SLK3u7rxHbGwtBf3kcoeK3b7rsuWwRnkcV9d/Cfwl4Us/iRb654lh12DS1WSW60/TbpvKEior7IAgDIrmUjywQQFYbsHFc7oYh4WpOLdmnpZO/lbe/YUq1CnaNRJu69V5+h9F/BzwOlrp8sF94eaC+ZrsnWiUnjQBPs8wZmb93JGGfAKf3Tgg1y3iHwJp3w20HXtD0q1uLK0fdcslzMZZfNlWN2ZnbliRjJ5BO45wad4e+L/keMtam1a2v7Xw1ezahqVjprJFKpvMEoss5w6syZwqnDMVDEBeWeM9V06bTZrOys2sZ3060u7qHczoZZJpImKueW/wBUvJ56A18JjcNi6MpVq8HeTTdm2ldX6t7bWXU1hiKdeChzqySS0s3Z2Om8HQeXYad/1xT+VesaQ/7pAemK828LxY06wP8A0yXt04FeiaY22NcV86pc1z0b2OgheplkwaoRScGpRLjNUlqhuasS3Emay5Duc981ZmlyD6VTgS4uZQkEDys3ACjrXS4t7HC6kI/Edp4Uu4fJwWEbgn5ccV6TbLtiT6V5t4c8N6hFa+a8IVjIFMZYZUZGSa9MjQgAY6CvGxT13ud1Fxa0R4h+3JqB0v8AZC+K9wG2k6FPED/v4T/2avwIkbzNSQZIBdcY69a/dr/gos7RfsW/E8g43Wduv4G7hB/nX4S2TI2s2gk2+W0yBt3QAkDJ/OuePwL1f6GWJ+HRHo1pBD9lnUROFdSCCnJHJ9Occ1n69axfYpZFjZCZ1YloyvUN3wPb8qz/APhNIbOee2l0eJpIZHjcrIBkqSD/AA+oq9Bq1trmh6vOum/ZEtxEA6uMNIzHaOnoGP4VpdPY+L+r16MvaSTtddV1aXc5mZP3bj2qvCoS0kH1q5c/6p/oarIQbZwP89Kxe579L4PmjpvhjrzaD4kgkzhGBVlzwR6V6d4L1zdIEZuN3HvkV4VbsYmDjhl6Gu58G6m73KhTlhzz144/qKi1kdtWCep9P6DqeLaNc/dAX8KpftywzXPwY/Zx8RB3ZoLK/wBMacN91o3TYPqPKPPtWNoty5to23DJx0P+fSvRP2iNIPi3/gn34d1bapn8MeK5RuxnbE9zcQsPzni/IVMtYSi+x6GTzdLExkujX5nkfw+uzNpgYnJK7ifr1r2PwNCRZM2OWbNeR/CbwpqOofDzWfEkbwR2GlPBbukhIklZyinZxj5fMjzk87uOle1eB1U6TAwwysM59ea/M5q1WzP7owWNpYnBfu5Xasn5Oyf6nYWsSpFaxAYS3iAJ/vOxLu3/AH02B7ItY3jG6eHRL6QMVZYiAV6gnjP61rmXaMAVy/jucLoNyCcDbuP0HNdVSdoHHRpvm/r1Z758K5LfT/iPa+H7dQos4Y40QcbY/mRP/RZFfVth+5ba/wB5Ruxivh/R5bg/E3X7+DIaTSrERMmVPmPcTum30JHf6V6l8P8Axn4p8ZeI5rmbVpbm3Sd7BxCUSJ0S68gsMY+8Ekfd1OB9K6cNiI0lZq5/O2a4SVWcpOVrb33uxup/s1eIfEHijxJqWkeI7KwtP7RWOG0l0s3DqkUUSpmTz0GAAONpxjvXm3izwDP8LtG0rwhd6guq3elo/m3ojKecZWefJUknP7zB56g17No37T+jeGY9Ss/7Hv8AUpk1K7Uy28kYjk2vtJBLZPII6V5h8WPFqeOdaTXo7SSyjv4g628rKzIEQJgleDnGePWvB4keHWAvF+82tDxKEq/1jlqLRenQ5HSgqyweYF2bhnI7Zrs4tWkk025g+0THzHjLxyegwcfTPrXEWbYCfnxXQ2l55tpFFsSMQoF+RcbyTksx6k8da/N8DXUYOHXp56W/A5MSnKVzotKX92Metb0K4WsTSgPKX61uxfdr6zAu0FfseNWWrLlvlZFNemLqf9n+B7i7BKt58VuuBnLO6xgfjurzZFCxBsnIGcEV2LTSt8PRh9kZ1iz3YxlkMsfHP+0BXp00p1Ip9znJL0bY5B6cV+dP7YMi237SOpyEjL6bZBgeeV8wD9AK/RW9PySduf61+dv7alsj/H2ecnO+xij44PyAHB+m/wDWv1fNv4CufUcKy5czhbqmcn8OrpUh1mMZy1yWUEdsD8K9C8KZa1OO7HIry/4cz+WdRj27t5yG/AD+leoeETss1J4O7pXx1GUZNH9GzvyNtb2O2t5RDGGzg989fT/Cgai9sPOXBAOOlZ4nBjznPU9aScn7K5xg56jpXc6ja0ZyU6Uea/U27DV3vGbcQdh3KSvA/wAfWvqjwYm/4eeCnUAK+gWRGOn+rNfHenTC2tRMSMqCRnnopPTv0r7G8AyB/hB8OJBnMnhy0yT1/wBWuP5mvbyCf7+SfY+C8Ro8uCoNd3+R+c3/AAUO0VtL+OunXgA8vUtHjkB/2o5HUj8mWvnXSmCzJX1J/wAFKefif4MOeBo03HsZgP6V8rac376M+9fvXDdlh3b+Zn8w59KU5xcv5UeiaZLloF9CDXUnLSQg5PI61x2jHdJH3xXXxn95H9c1+nU3dI/IMYuWeh0FsvAPT3p6afJrOoW9jbqGlkOMseFHqarxS/ux3xXpnwa8OrdS3OqSjczkxRKR6ck/59K+X4kzX+xsunil8e0fV7fcdnCmTLO81hh5/AruXov8zEm+E2t2UIkiENzHjJ2Nk/kcUug/DnxL4iv7qy0zTRdXFrEk0yO6QhFdyinc5AOWU8A54Ne8tABbg4xyB7Gr/wAJtO83xd4jljUhX0y2zt4yVupADj8Wr8Yy/wAQ81qVY0a0Yu/Wzv8Ag7H7hmPh3k0acq9PmVul9PxTPkmH4j6D4b1e8sNTS6tp7K6ktbkx2hdI3Rij8hjkAg9M+tdtdWM/i65+GcdtPpk3hm3l1P7Qdh2uro1zcFm3HzGktgAmNmGXHGAa8j+I+lR2nxJ+IVoeYn8R6lCwJ28G5dSMjp169q9h8PW7+LNN+Gd9pFy2kwWGppBc/ZUQrc77N55pdgGFOyKaHy/mUqQcAkg9nifmjeW4ahKOs3zX6Ky7edyvC7IqOEzfE42g2uROLvqtdnto9LI53wp8QLfSPAi+FIbvWLG3vG1GCOd0IkJLLHBDv4UK2FVxkoCx3c4I0Pi3dDRrfUPCd0+L3S9dnuI7aKZvLh86FfNXygzRoobYUKMS26TIXBzDM/h5PDus6laptt5Ztd0iBWmkk8mMmG4t1JbcDuklO1idxPO7A215vO26QkncSSxJOST6mv5tcYw1u/e11fR67H9scL5dTxeIeKV48j1TWrlrrfyV01bW+5Vu2yp7V7R8MbO3tZ9O02JtNkurqztbhY9St4pPtU8jYFoMgsqMGKs6/MN+44VFrxmcblwenTmvUfA2leNha2+oaTZXfk3VqEeVLuO3E0BTCgnORwcHuQccVyqM5P3UfZ8TwVTDqLqKG+7STfQueDbS513RY7nTdTnuNRgjKQQyo0EpwwKFOCZE2bifLLOCVDAJljb12zt9M8DQNc+bJfXG2eJ7NhEpUyMXZ0ACm2ZMCMYDbw5T90OUPgzxlaQqW0W0kjiAZUNzuK7cYIIPbHHPHGMV55qPxb1Cxv54rk3P22KUiYysJHaRXbJk3Z3HI754C+grRUpxfwnyNGlHG106OIjJRd7Jq+nS66X/AKZ9TfAG0bTvEPiy0YMpguVwzRlC4JYBgOhVgFZSAAVIPevcUbNwK+Xf2QPEd14h1nxBKbC7TTksYYo7qSI+QskcgAiVzxnZITtB4Ck4r6eicfaBmv1nInL6jBPz/M/m7jilKhnNSMpKTstV6L+rHW2Tfuhz2rRgbisi0fCjtxWhDJxX0yR+aOW5bLVFK+0En0ppkqpfz7Iie2KtaNmDaaQkEbzh3RS4LY49qG0+RicRt+VeTXHxL8RaR4l1yDT9QT7FbXZijtb22SaFcIuSDw6gkk8P3qK8+N3i6EKqR6AjOxAY2U5K8HsbjH5141TNsPTbjNvQ9iGRYiqozgk+bU9jj0eXjKhfxrzDxRpkmgfEG9NwzfY9UhjuIiV4V1TynH5xo3/A68Z8T/tK/Eew1sabFq9lsngFytwNPRfLB42Kq44BBOXL5yPTna03XdevNchfxDqdxfXJmX5p5Ayxq204QL8oGCPujnvyK/IeO+IMFjMulg4Jud01pomu/qfWZNkuJwVV1ajSTTVur9D0aKOOVJIrkE52ndkj7p/hPBVvmOGByM+9LYJFFJKsc09jHNJGZ4bciRX8tyqFQ5/dnC7SFypXAwO8Fy20scE7n4ZwcnHcknPoSKtKzTmBpGXzBFtzGpHQ5z9eecV/NtLHVaFOUFLbRfefW20LU05SNA10biUfMZ2jRGkB9UUbc4OOAO5rjrxDeSlWJcsQMsTyOv5V0N0RGGwQSAfu45x6VkWDbbgTP5SJGAE82eGBXYEHhpOowOVCk8ipwSnj8Uls2+n42Li/ZRch7K0cTER/KzYaRhuBP1I7UmgWsUfiDS7d7mR1uZlEthBLPEFyh2lwCscnCn5OR83JHNIdsEG+XzCkMeXKLk7cfu8H0ZyFz264NN0S9XTrq21OWRPtCMtzDF5rRsMMVZA3ZiAWAOQQxxgiv16MlR5Y9vwXUws5Rkl1/F9DC8X2N7bagr36RpdzF2dEnjm2/NxuZAF3EHJHbOOgqvpUOZVBzgnkVseK72XWrx765lEs8xV3YIUCkqMqAScgHI3Z+brVLTlAlXBr9OyLleHil0bX4n0WFnL6tFT3SOuiGPs6gABRXU6Zwo/xrlbbJdO/auv02P5BxX6HTPIxDtFGqjYTmqt+vmWzg9v8asoOP6VDdcxMK6Tyam1zBv8AT49Y8I6xYSIzpdadeWzKhIY7oHAwexywx718lfs+fE/VviXDZeGZ9S83Vp4YcahDfJFewwLa7PJiBk37twRk8lZAMkPHtYmvr/T5GS2ZlJBV2II4PABrhNOsdPfWo/GPhvQLa5vri1ktZr6ws1ttXVG2l0dRseRflXP3j0IyOvyme0qNTklVje19LXPk81wUcVUTf/AKGoaXpngfSbSzXW72fU4br7XMmoWE0T+acM3lxeWqKGfLCNDjc555yPOP2kPjVDo2s/D6bWtJvopJbqO8hsdPnhS5v2WBxbxi0d94jFyExKUztAwwZcHtPiF8doNK0yHTpdUu455vMRUvIXEijI4G5PvYB4yTXyv8T/2bfiL+0LeaX418K3+j+L3SyEk1vJq9lbXEOZGaOEA7ZHCLhmaY7mcuR058GdPCYurSb05V/S7HzmJwNSDUZbHoH7Id9qNrZ+L/ABGs7Ra/o2pQWUd15AOYvLM08IDgkI0gwQMDIOME5r691L4maxrvifUPDt4umqLTShf215Y2jxK0hcIVIZzuUCRDgY5DV8T/ALNGjeK/hXa3HhzxCNF0XRbqSa/l1K5v45kZtsSKvmozhmzkbevc4BJr6y8D+GLnU/Gw1W117TtYSWymt2tNNvFkfaBhMx8NtBG7IHBHvWlCap4hU6e11/wT0KdGEaHw2suxDqXiG/s47LUpbWzl1K3jFw1nOzPbNJhcoxxlkJyOnet/SvjN4su7OI/8If4YtbXeVtR9mlYKvf5Vzg5zwBzkcc1n+IYIvDmsJNq0Igswh3tcz/ZgBuBOGIO5sDhMZPQVgP8AF3QWjure1RY7dZAGuZNURn27gGZUUA+hyDwMk9K7czryhOydml94YWnzU20r6neXfxO8Z2tyHHhfwbcxlNyzxowPB5wpbzMfVRXkH7Uvx01/T/Dfw9lvNL0OyvoPHuiy2f2eCY+YyyOzdRwMLg4OcH3r0621KyvL4RrewmPyEmE3yrJucbihOdzMA2S3P3gc815f8d/DmkeJPG/wJ0TUbiz1GwuvH1nLPp5kTMiLBOyblDlmGV252gHIBNYYCbqTi7/ka1Ix5H7up6l8QZ/EVhLep5cN4kbsqpDbXaSnnC5DQ7e/JDEV8t/Er4teONc8eP8AD99i+AtDjg1jXNDSJIjeQo0b4urhhvEUkuxTgJ+7OGzX1h4/bRNQS6efTIPOkBZzEzxqxJ5JVWAP5V5h4f8Ag94VbX59euNVuYtS1DV59bnE2oC2DNJD9nVI/LAnZUQZUb9hPHPAr28Y+RJtnm0I8zdkUdY+OEfxl0LUDb31veW+kywMy28KxiOWbzuuAD0jwFOcKFOSSa8yj3H4g+DNnLjWbZlB9Q+f5iu6uPhanw3uPFjx61aa0+sXdo8rQIy3CyRi4LGctyzETrhuM7TXE2/yfEvwdkEhNXgYr3OGyRX1GEs8olZ9GfzznqvxxSuusP0Oo8O+EoI5dQ1HwzdQeILEu5nhjuQ0kLb2Zs/KGAznCuo68MetR6z4pm0iTbLbT25c8JPGUOM54P3W6j7pPWvJrO4u9LZ7uyuJbS+hvJwLi3co4/etn5gc9a9A0P466wLaSy8SWEHiSxk2rIXURXGB90lwMORzjerV+dSjF6M/ufC4fExpKpC012ej+/YS68aJIFLHDMMhiecVLb+Kkub/AE1WJLvdW8ccinLLmRQMHqOvWtKXQfAHjuN/7L1WXQNRDEJZ3kaxjd2GS3lsDk/dcHI6Vz918JPE3hnWrCTyDfWiXUMjvbn51jEqkuUOGwACcjI4PNZuk1qtUejHFYaUfZ1k4y10en3PYf4l8W+JY/FGuR2nizxHHbR6hcxwqNWmj2oJWCqFV8ADGAB2ArEbxN4ldsv4q8RPznL6vcn/ANqVc1y2nfXNVK2l1MrXlwVZbd2DDzW5BA5HHUccVRFleOcLYXhOei2sn+FdCm31OulDCKEdI7LohBr/AIgDZ/4STXfc/wBr3Q/lJUM2ra25G7XtaGBj/kLXWQP+/lWRpeoOo22F583T9w4P8qT+w9Vk4/sq/cdeLVyR+lHPLuXbC72j+BmXGp6zIwzrusHPpqdwP5SVQmuNSbO7VdUZcjOb+f8Alvrdbw1rTNhdF1NiOOLKU/8AstIfCWuMD/xJNTx/15ycf+O0cz7hzYWH8v4HNte36nJ1HUWPT572VsfTLH9K8++LmpXU2r6PK80skiaUIzLI5ZiPPuDgsST0cj6Yr2CTwTr7Rqw8P6qQe/2GQDP5V5N8WdHu9P8AEFrZ3dtJZXUVojtFcqUZFLuw3KRkZHI9a3oyvM+Z4hnh5YN+zte62sefaUyLr0aJ8y7CVB7j/P8AKvbPgSwi+KvhInhRqtsxPtvGePpmvDtFXPieLBypR8EHOD+Fe4fBIhPih4RY5A/tWEZHbDD2qMW/3bXkfnNC/tEz9V/geNuj6iP+nkf+givSh1rzX4HnOj6l/wBfI/8AQRXpQ616uVf7nD+upy4z/eJf10HUUUV65xBRRRQAUUUUAFFFFABRRRQAUUUUAfM3/BQhnH7O1ykbsm/U7VW2nqMtx+n6V+beuTNaeJJ4vOdUjHlfuxztx+XPP51+lX7fblPgA7A7SNUtSD6fer8ztbuY57jUJmJnkuIxs8tvLy3UscfyPJz2r5nMf4yXke1gvg26noton7qIgYygPXtgVswyMbV4CQ0Wd/HTdjH+fpUuieFNQ16zsH0/7GftFvGyo8rqQdgJB/d4GOfX861pvAGt2MJS4NhGXbvd9cDJ/h9BXj69Ln6vTxmF9nBSmrqxiIo2gFVwPUc1qaGLOD7TPcWMd4wj2xQyIdhJPLMw6DGfxxSw+E78xZ8206j5TcAHB6dcc8dKvwaTLp0dxDM0XmOONkqbcY4J56806S95NixGLw7g4xafozL+xxygbYEyTwu0H+YovLFoGhSaEDdj5WX7vNaQ0e9Q7VaJwpC83SDI7fxe/wCtWf8AhGtd1B/mgjnbA2s19CSAD2BfOOaenW9w9vS3Uo8v4nOyaXaKTut4cLx8qL09jW98LLCGPxmoigRGMbjIQbjkjPNOHg7WjNHGNNlcvydssX3R16t24rt/hL4D1iTx/ZIdLe3kuI5BGkssfzEFSckE44yfw6c1VNNyRjXxtCMWuZbeR68dKMVom0bpXbbhhxUXhrw1qXiu+R9PhDqrFvPmJSIgHB+bBzj2zXd3uiaBoMTSaw8Ou39qwY2EUgWCI+j7iAe33/wWub1vxlf+ILqzjndbewkJVILBSsT7XIVWZsFlGDwAB7V6MoKLTZ5UMbXxEXHDqyf2n+i3f4HG/HzQLLS/g54kFp4pW/v4bmxlvba3iU27Rfa4lMQPJB3shzuJ+QDAzWp+z+v+iIP9sj+Vcl8WsH4XeOol4AS0J46f8TC2rr/2fj/ocbespr6rKpJwlZH85+IdF081oqcm3Zav1X4HA2ut/wDCefFHxFfSeGBetDqV1pMeoWspMmLaQoEdDhRjGMqy7t3INdfdJcafZCO40K5nsIlPy6rpQjjjQcbQxO5hgfezmqNlq9v4XuNX03xCkenRtq97JbXEFyNzI08sq7RvDS5VxwoY5OOMVzniDWNEihEv/CSarblm+aKKaeykkXvh5wVTHGCFPPbHNfnOY1JfWp92322ufeZRRjDCwcU9l+Rl6XLFd/Gm4urTTzDFJaRhLWzmkU/dUfK4O8Zxng5HSvS5ppppYIJbLVlYAg70aYAg8HmQux9M15Ro+s6VaeNrvXUOqX+kw2vmA39yLy7mjSME5YFQ2STjGOCOa6S2/ae0ubUYtE0HwvHPqTbwsdi43/IrO5ZQJCQqoxPJ4FdOZUvZ0qXtNuVX/M8zIa8JzxUk/wDl4/wsjurWW0sokluNE1PUJ4R80r7onYnuQ7Fc8+1eR6jqkB+OWr31zp89lby3lvbGzuwsssbPEUUMBlSSwGOvDV6rbfELxHrdmSkdzbD59u/EHnAlVxsO3ei5+YhSAOT6188+OLHWL6b4jz6ZG39q6bLbaswE5lZBb3AZ9rhVL9SBxkg0sqnTl7SEHZcr/wArnNxFiIx+r8ru1UT77JntQ8b6olpPdjT9O8JtaSRpGl9Yxqr7tqRyzFFBhy5/iUcHPHGW+Jvhf4f8e/EzT2vNLtLDxdp1tI4m0SS6h2WryFFnRowYpfMBQ/Md65YgH71cx4R1rQdY8MRvZ29xdWsDyaqujsk88M11IFVzcLu3TCNV+6z8lVwQgIrvNQu4/gN8Mbq3RLW08X6rZ30thYwCWIZjheQzsrFliCKGY7QAzlFBOAaxy2LnWvOV4x1b/rTXY6MdjIzpWg2nax88RzSXmt615k11JHFfXMaCS8lk2qszKoGWPGAKr+GNV1/WNe07TdD1/VrOe71WLToxb6lIApeRVJ2sxT7pJwwwaztF0+48OXVvol8nlC70+2urZwcl4J4VkifPqQefcMO1dxrGnaw2o+GvFFjpUXh2SR4b9GswBF/otyFlmVCESNTjhVY5HORmuNt+1lzXVnqutrn65D2TwVOMLPmjpLpdLTTzPcNH8Lab4D8U634Y0aNYtK0mOyt4EXHP+jqXZsdXZ9zMfVjXVIwPPY968z+FHiO38Yw3GvWenjS7a/USC0F0LkIyySRsRKCQ4YoWByeGHJr0eL5QAOFAxivVVVVJc0Y2Tb/M+SowlGklJ3aWpaRualEnGagU07JrctvUkmuils6g4B5P1ryj41apHB4Ris3IMl9eIoU90j+dv12fnXpl237oivF/jnEzz+GSyERFriLzDjbubYSv1wgP41jiqnJQlbsd+WUlUxcFLa9/u1G+EPBfhzWtFjuG05IpbadDdXFtO1vOIy4UsrKMZUsDg1zHjHTbnTb+5s9M1/WWZp/LjLarcZK7tvOHGTisSDUbiz0bUGjndNzJC8cUjKsimQYBx16g4PpV/wANOb74h6TZFjKJJoNoJyRkMzHnr90n8K+UjXlNKmtGfb1sLCnzVb3Su/1ParGG40+5M9rfXlp8wKrHcOAAPbdg++a+Of2vdSl1P4t+F76YL5ty0kjhc43bo6+2Li3KDjv0r4e/ayXZ8SfA57CaVAB058n/AAr6z6sqeDlLrr18j8ylWc63L0sdh4ecDRSM9Oc1sqk95o6x2/E6sQjvMyqoJ5G3p+PXiua0KQjTMnJQr1B9jXUeGXu20m7eztoru6QqFFw22KJed0jnP3VA6ckkgAGvxSnGosQ/ZNczfXY4ptSTTN6W5iSzvQ4h820jEpeEMWkXHVh65BAx7Cua8MXyxx3V7dWohuZ7RomeKPYwQsPmZBj5upLEbj8gzgVsLcxRteXVuT86CMljkYDNg/j8pJrA0uZUvQFf5y4IbHzHt0zwOa9CliVScoQilJpJnLKk6tSKXU7vSfBlp4usmsbvSrXWrTbu8m9tUkTHXO18gH9eK5nxf+yF8Oowv2rwdp9lcSRiYJYyywqAemQjgdjXpngbX7fSHlW885YDGWV7fO8SAcDI55rX8UeJbPX7i3lt5Hd/syROJI9p3Ln8+or7/AyjQoKEJ2t52P0xYD2UY0/ZppLtc8E+F/7Lng3xTpuuR3H9raZLp+oLDbTWN/nbH5YYhklR1fknrzx1r37wh4E0/wCHXhOy8OaZLcXNpbST3BnuwgllkmlaV2bYoXq2BgcBRVH4Nw4tdd4Hz3KuPxL/AOI/Ku7jthPqUMR6O6qfbJr63Lq0qtBSbvv+Z8Lio0/bS9nFLV7HwB4m8G6Vq3x4+Jkt9pFnqG7Wyim6i3gYhj3AD65rwz40/Dyx0LWbW90qzjtIfN+ZIhhev6V9OeDoR4i1LxR4lcF49S1K8v0YDqjzOU/Jdory746LBc+EtP1GNQBdSoUx2PIx9eK7cpzGssxp0lN8rkla7tufQYnLILL3LlV1G9+vc8Q0aLJY+lbNrDLEBM0bLDNIyRuejFcbseuNw/Or3gfwg/iPw/q91ZzN9v09leSAphTAdo8wNnkqx5XGcYI713/xRn0+/wDBXwzutIt9ukQWU9lBcvbx28rujKZRIqZ3liRIshJyH/Af0JPMI/W1QprZ2k+ztdetz8zlh506cZvaSuvS9jzu9kzGU7EVv6O3maeoPauevF+X3PatzQmzaV7r92GhgtZakOpf8fMA9DnpVqYfuWxycVV1E/8AEwhwehrrfAmlxa34w0uynG6KSTLKP4tqlsfpXjZniVhsPKtLaKb+46cPRdatGmvtNI9j+D/7JI8YeE7HVLmz1qTULiQyCWwmSNY+6j5lPTjLZ74r3XX/ANl3X9I0S61y31yCaS0KC6tIrVPNjMYGWLbRu+VgSfQ+lexfBORX8L6RAyxwOkGUCnaJkBAO31KkjI6969aRcR3Cou8yIxZdudx2YAx34GK/CaXFObNucMQ0nsr6L0TR95icrwcEoOknburt+rPxG+K3xa8SaZ8TdTjtBa2keiX01sgTzB5+xsbpULkFsDGRjg17V8OPjT4m+IPi/TLHVBolrDqFkIJYtNt5SzRx7rhctIx2MGABx2yO9fOHx2QxfFn4gDyzE0esXilGBBBVyDnPuCa/Rtf2OPBvwt+FmjfEXTtS8RXOtw6bYyLFd3oe1ZrlI45Pk8ocYlbA3cYFfpmc5vio4HCpzv7RK90n0R8MsHR9tNqCXLe33no/h+MLY2oH/PNf5V2tmcIv0rjNDAjsbUDj92v8hXXW8mEFfL0kyZzS6mrFJjvUolxms9JgKeJ+vPWulRd0c7qrUTVtQSw065uHBZIonlYL1IVSxA/I15joHxA8ZalBI4vLW2QW7SxSQ6MjqXHIQndnBGRkA8gZrqvH126eEtaEfLmylRR7su3/ANmzXnnhfxpqmkTaba2kw/0L97FHIgdSpbAVvVcg8Z718pnuYVMJUhCEmr9j7Lh/LqWNoznUgpNWtf0Ni0+M/jq0uF267Ehzj91p8KZ+uQa+kvAmp63q/gzQ9Tu9VkN5e2qXEiyQoFy2SOAoxwRxXxreX+LeGVQpaYzyrsGAMc4A+rACvtvStNTw/oGl6arZWytobYE99iBf5iufKsRUxTlKbvtudecYGhhowjTio3vtpseC/wDBSbXbrQ/2KfG6XqxXMt89lZCS3BVV33UR3EHPZf1r8Nnclgyn5scEetft1/wVSb/jDDX/APa1DTuf+3lD/SvxL0mybUZxEpAIUt9cV66+H7z4/EOMY3b2NHxEip4h1BkGI53W5XjHEiK//s1b8GbDwRplqOJL+4lvnUf3V/dR5/75kpt3otvqq2r3F81hcQwJbsPJMgcKWCuCCP4do/Cr+pWrXstusI2W0UCQwBztLLGoBOPUtk49zTUWnc+fr4qE4Rgntv20X499DnrkfuX+hqrEAbZ2HQGtXVtPm0+NlmUDchYY71S06zlm0e8uFXMUX32Pbp/jSlua0qkXS5r6XRVjbJ6VteGLkwapAc4+cD688isGI/KauafJ5dwj9ldTz9azPZkrpn1Fokyw2jNNII4oxln/ALqjkk/QV7ZoGqxeLf8Agmb4+1MoUhlvdSurdD/Bs1K2Mf48D9a+VvHGutpPw+ufKyst7IloG/ugrl//AB1cfjX1p8OtJWb/AIJWapEsQ3zaJq98R6ldRZwfyiH5ULZ+h05euWopeh5Z+zv4fHiv4ceGtJurp49LuryRZQjfNNctdqqr9RGqH2HNerWtxb3Wo6hNaQrb2T3Mxt4k6LFvIjA/4CBXlH7M+lrOfhjb2LSWcV1fi61FI7khZgsrQeYqEkLKC8Y3DHGBgkCvRvCoB06PA+ULgfQV+cYqjSp1VOPxSu3+CR/VXDFR1FUTbSilZerd35vRam+xGRXOeLB9otGgwG3gqQfSt9hgDP51izRNcXecAgcDPSuarL3bI/QMOkpcz6HaeBLPxLd6LFNYW7Xuuyx2sckyJhLeOFTHbu5OBuwd7Ackn0r1X4d/De70G10fT72eGKytZbWRo5As0twIdxy642Jl3LnlugGBWZ+z3YfZ/h3DKcs9zqF7OSevExiH6RD869B8QXUtnpt5JA22dbObyiOocowQ/wDfRFfQYPAQ9kq9R3urn8+Z5iL4yrQp2SUmtuzt+B8baz8SWCySxMvn3MlzfkxjKqZ53mX5mHJ2uvavRdLkku/hv4NuJnaWaXRopXkkOWdnG7JPqcit34efsA6d4+8G+H/FGo+NdcsbvU9Ntp5LaxgtvKjzEoAUurN0AJ9yfpT/ABZ4Uh8CE+FLW4lu7bw/HHpUVxcBRJKkcagM20AZPfAAr4niajKODU2t2vyufMSqwni6ii72b28tDnrRCFGeuK1tP+YD6+tVbSASoM5wFJP4CtGyQhU/E4/HH9K/OaMJR957Wf6Hm1HdnV6V/q1rcj7VjaUPkrZj6V9jhHalE8mruaXH2Itg5Axmui1CdbfwFpKtnM+t2SqcZGVkDk4+in9K56Pmwf1x/WtrXCv/AAi/g2HJ3vrcUgHsMAn/AMeA/GvWo/xYW7r80cj2Zp3hxDJ9f61+fn7Y67vi/JLn+KaLGP7sVr/8V+lfoDenMEh/Gvz9/bHIPjcXWSSdd1a2x2wkNgP5qa/VM1f7qC7v9D6DhuXLmEGec/DtRLNfAcFc9PpXrfh63a308A5Gen/668T+Hd75Op3IHR+o9eP/AK1fQ2h28Oo6dGFba+OmeOlfn3tJUKzv8J/SsmvYxv5FeFzswOeMHn3/APrVLw9tKD3H48mrEmmSW5bOCuOtQLAyRyk9MAZI969KNaE4aMmir1ERRyF9KVVH35AuR3yxAHt2r6/+HkxPwh+HiZ4Tw5Yr/wCQx/8AWr5G0aL7SkcbDd+8QbTzk7hx+dfVXwtk3fCLwJ6rodnHyMfdiC/0r6bI9Ksmux+e+It3haPZP80fC/8AwUkk3/Fbwmmc+XoTH87hv/ia+WLE/vIyP1r6Z/4KJ3PnfGrTYs/6nQbbjPdp7g/4V8y2ZO9Pr2r954ak3hX/AIn+h/LmeJ+0jf8AlR6DoBy6Guvj5mT6GuN8PHOz8OtdjFzOn+6a/T6T91H5Bjl+8ZprL+5Jr3rwI6eHvCWl2zxhJLllIZ2wQ5y3Hv6V4HbKJSqkZBbH6169favHJ4j8FWbr8lreG8kHqqQsgH0y5/Gvx3xKq1JYahhYO3NJt+iR+s+FuHpxxOIxU1flSivm/wDgHo+pa1bxT20IRzsRndS+N5/z3rt/2cLldcu/Et0qBV2afAhBzuDNcvn/ANB/KvF7e4bVPiHY2sKNcTahHbWkUES7mbN1NuVRjqVV690/ZG0C8tPBg1a9tms11m+t3toXGHEMKCPJB5HzmRQD/czjmvwbKqNV4iNSWx+9ZzUpQws4R3dvzPgX433Z/wCEx+JF9BIImbXdVnjfkAEXUhB9e1e06ho+h6la+GbXQz/wiulWPjJbPS/skhikuI2Zo3LZOTIvlJtY8qJGVidwrwf4qeZfTeMTApkmnvtSKA/xM08uB+Zr6D8I2+lT2fw00m/lluGutfe7i1JlNwbW4+yF5BPwu1nndGJHyhYNx5Q4/Q/FO9KlgYLon+CPifDOoo1MdNt3Uunzu7ddupyHi2G1tfD2naXo0UGgpax6rf6vbvJKDM6zmGBPvFSWWRIlXGSYTuJ2CvM3/wBYAT0r1/4ieGW0T4ZrLJefb7t7qwNzdhyRcbnuWDjOc75Hnbr/AMs+M4JryIjLA/pX4PKanCD8t+5/a3BKjPDVZxlf3nv8n69SG4GIZCOoUn9K+s/h7c21v4Q0bzHAY2kOMnphBXyjIu6KQdcqf5V758OtVgu/BPhObcC/kR28vOPuxMMn/gUf61eHnKF2jz+P6ftKFG97Xf5I9Tl1m3jWM9cvt47+1fJ3xUsFi+IHin5BhdTlUZUcDef8a901zW4NHsZ5JHz/AGdqiySrnJSJmZM/gsyn6CvG/itIt34p1O6jXYl2YbjawGQTGobOM/xKT+NddSo5xXN3PleB6So4yemkov8ABp/qfQf7HrlvhrKpBAj1CbGW4O7Bzjt6fh9K94hkzdD614F+yHJ/xbm5PP8Ax/yj8sf417lBN/pQ5PWv1bLY3wkPRH84cY14wz3FR/vP8zr7Sb5B9K0IZuK5+3uflFXYro+te4on5xLFpGw0/HBrM1af9yQOKGueOtZ2qzkw5z0puJgsZFngniPVZtO1XX7gAgfbbmRsjcSoc4IHuoGK57WdZvHaBGnADRs6BVC7uOefoRWz8RLZLDxHZW0ZES6l+9mJYnOZH3nn/ZQ8duK4e3j1Dxl4h0nTdMjVrtbRzIXBEcKmJTudhnaBgjOOpAA5r8fzSlUjiJpPd9PvP3/KMVQqYSnU0S5U9fu/Mw7zF/r1ncCUyMLIKR3ALZySfrgfSvTrZo47m18qMxFIowQ7k7mA+Zugxk5OB09a810jTXtvFN7aNtItbGBQwTOclifr3FeoPlvsUDRCWJ4W8h3kGDOpGEP8SqwJyPoQc1+IZ6pPFyoy0/4a59BKcJcso6o9JuCNqYDEuifMRn5mGeeuc88enNacqKxZldHjycAEEYIJxjsB+mKw7S9k1HU7i3KRWi2t00KPM4G50QbySo/vl8Z7bOBW15iS3TbQGRpCyqejZyPbjnpX5xiaCoycJd7af10PPad0mVNWcW1rI2SZHGxowD6gqc9CCPy/CsbS5Jds5hu7m2YjazW07Ie/oe3b0rc8XQsunTlo2ZY180PGcRjp1GOoAx14rjPDeqwafDqxnLeXFeMnmHqv7tGOP++hxX6bwbgKPtKs68E0rLVaee5FSMp0vc3LWt6v9ht2mv7RtUhZl8xUu5IJGUNliAp2bssWzhQSeepq1Br1laaajWs81xBOGQTzWZLvHtZJY2jGFO7cM5OMoCpBrC1/X4L+yRWOZJmwFC7flAznHaq2nt5XheymLr5b3Mnlxt97BZFyPbdj6Z96+pzLLqNCcKmGbV2lZO6s+yd7G2Fo+0ahVRr6lqdvqO4w28sI2oA8kqc44O6NV4JwDkORz61FprZmX61TYcnAxzmrWlNuuQvev07L8DTy+mqdNtpu+ruz3vZxp02onZabzKoP612thjyxiuL04fvU9K7Sw4jHpivraLu2fP4nZF4ACopV3ZUdcGpM4FLYR+fdgHkGuw8urpBnM3Mn2TRtTck/ukmJx1+WM1w+mQCOyQKOfQ+vrXX6rMH0HV3BOGeVeuM5wP61ycWI4hjgeuOBXwXE1bkqQj5M45x5m7+Rdnv7uaySOe4OoyRptR75nduOm5wd2Onr9Kz59N0i7uUnlsFs7yJ90V9bMIZ0bHVZYwjfn/WlkVpJEIxtwc57U2RDI6yYJDfLj2r4+lmEqejd15nHVwlOp0O60T4peM/DUCeVqQ8QWSdE1SMSvt9BKmG/Ft3vVnxP8d7Xxro5sZfDEk8aruure3vGDbgQVKPGglAUjJwFPQHjNef27SwMvkv5YPcfeAxWbqOkW+sMi3jyi7jbek9sFDltoVmxgcn/AGWWvap5s3C0Xq++q/E8z6koy97Y7LR/iB4W8NePfCcGmWd1/aWpX0GmTabql/NeeVFPJsL/AL1mII2gqeOjD1r6QuvD3h+aKRX0HS7gN1SWzTa31+Q+/avzkv8A9nrU7DxPa+JtF+Jz2uo2cqyWt1e28/2uGTcWQbiXUqAWBOSOSD1r6d8LfGb4h6Jp0UGrz6X4jkCAfaZYDbyFhjJyoCsDg8bQeete9Qxqqxcqlr+VmedUpKjpG9j3OTwxoss8MA8M6C1i6Zn82FN6sBhQqCMqw9yRj0r5U/4KIzaJ8KfB3wi8SaTp1hpNxpvxD027P2K3jhLoiSs4LKo42jmvb4v2hoV0e8nuNBuBq8bD7PpkVwoW6BAwFncKivuz8rFeADXzd+3KNQ/aDt/hB8PNL0+XUI9c8VQ315/Zz+bcWdrHE/nMGKrGuyOVtxZhho8YPWu2lXoucYrd7aWOSc1Favc774i2sw1ufT7d2DT3aWkRAyctMVBx+VfTkXgHRIbG1s/sqmG1QRR7gCQAAMgkHBOASRjmvBPiHplve6iko0HWriL7bGzWzWeUljD/ADKziTaARnkHOK5P4gfti3zazc/C/wCCegR+IfHELyW82p3CqmjaFEu4mW4cY+ZEUnYQMYAO4/Keupy3XOrozpuzdnY6P9piPR9OvLLRtJ8r7bZR/ab1IQoaMSnEW/aByfKkIB9z3r5Yvbh4/Hnhl0x5p1KLbnjknj/PvXsXiv4OWnwO8K2MU2u3Hizxj4juH1PxP4iu5GL6hchQseEJIjjQM4RR0HWvGpdUXTfiR4QvmjMvkavDIIx/G3IUf99Ffyr6nDwX9myjDS9z+ec8nbjWnK97OH4WNSP4czaar3Un/Ex0m7kkmhurZA4DM5YqdpIbbkj5SenQHirdl4IsrtWa3nilVfvhXztPowPKn2IB4rivAPiPVPB10BpuoS2MUuoGKeBcGKVfNIYNEwKNkZ6j8R1r0l/iDomtTtFr2kLZXKSMiatpAaKZRnjdGGGR67XA77TX5tUgu5/b+Eq4unSjJLmT7b/d1K0ng2K0RycNtUsARnpz/SrmlXGr+HZgdOvJbaB5RmFDmBsnnKHKg49MEetaEeiXl1Yvd+H9ZtvEumrgEDh4wQc7+NyMM4+dADj71RL4hskuYonV7W6kdQLa5TZI2SMbT91+v8LGsrSi9DreJp1k4T1fZrX7mM1b4xeMNH1LUdM0+70gabbXE0ECPpzSMIw7YBfzhu+uB16VnzfHTx5KTnUNKwTzt0vH/tWue1kj+1r75t7GeQFueu4+vT8apeSCOSBz69K6Y1JdDupYDCOmm4K51k/xN1mfSfPN1YNrTSBNg0tXUIuSzMWY4yGAGDwQexrMn+JfjEnC6jYJHjAUaTDwM55z1696z82/2FRkm4LHcQMcdsn04H51Uk2ZPOfUZroqTcbWe6OPDYXCvmTprRvf9PI0X+I3jDB3atZ89QdJtz+HK1C3xJ8Yghhr8ansU0y2BHT0T2rKuHjyMuv4MKrsyYzuP4sK5uaT6nY8JhNuRfgbR+I/jGO4FwPEKNcYA85tMtCcDoDmIjv2FeOfF28uta8Rxalqlwt7em3WAyeSkIKKTtXEagcbiM4z26CvR2aPB+dSf94V598RLiMXaQvhlMQcDjGef8Kcakmzw84wuHhhW4RSemx5dYxeRrygZLZOOO5HOK9l+CamT4t+DUXdltXiCso5HOeO/avG7R2l8UWSls5kIJI9f/1CvbPgXCsnxk8E/KMf2xFwcc4OT+lGKdqMr9mfAUkvaKx+pHwNO7RtT9rn/wBlFen968v+BShdF1PH/PyP/QBXp/c162Uu+Cpvy/U4cZ/HkOooor2DjCiiigAooooAKKKKACiiigAooooA+bf2+2ZPgC5VQ/8AxNLbIIzx81fmXqEUaXhYwySI8TARREcP75xxX6a/t8kD4BuS20DU7Y7uuPv1+Yszm61ZoFChiDIRI4UAYJJ3N+frxXy+Yr998j3sArw+Z7Ky6mvhLRL2HVtQ/s1UNkVt7qSKK0kyzLFhX6smX6dDiq0V7qERGNY1bHT5dSnGR/33Uuk6Zql9p1jpKaPdiGa9heO+ezuAELL5QycbdmG3E4J+Xrird/4Zv9H1m7066t7l3tZngaaC1lkjfaxXcpC8qcZBry1Jpbn6th1hlHkna/y2IYLi48uQPf33K4Cm4c5+pJq7ZtJHapI9xMzHcFDyMR27k/pVRrK7Vc/YrzD8qDayf/E1JGskO0S2lzGF5IaB/wD4njrU89upvOnh2rpL8C7FczyYU3MsY/vl26+tCXeoQuvl6nfxsvCsly6kD86S/CrOPIEjIQG4jYFf0pUnjdZGnNzHN/C/lF1Y55BGM596XM725jJRw7jzKKs/IvQ3+pEmSbVr+aXGwPNcszD2BNdb8Mta1Kw8TySjU71/LtZSqm4OAflBP49M+n1rhFulcAfOBnuh/wAK7L4deZLrkscUcs1zLaOI44o2ZpCXRQoAGSTmtqcneyZx4ijh4RbsvwPb9UleUXO1om8qOGYogAwPJUlsD64z65rP8OHVNevrOxtLae/W1uFkKQgZjBJJDEkADknkjr7111l8PpLCyn1PxnqaaDYXMaQGziYGeVRt2pkfdJ2gYTcfcGjVPG76Msel+GdKXQtL84xC7CKXmwSpZTz1Kn5iS3B6V3uLT5np+f8AXqcEcXzw9hhoqTX2npFaa2fV+hw3x68H3vhv4YeIZJ9UsEv7yezNzpSHfIlp9rjJbd137zFzgDAI561s/AA5sogB0kxwa89+KzsngPxpMXYyNDZgyOxZm/4mFrySep+tegfs9A/YF46ykY6d6+oyle45Lufzh4h89PNqNKpLmk4p3tbrsWjrC2TahfWUPmTRzS5lSXyZJIy5YlHJGByARkco3oK566+I/hDWZbbZBJrk8wk/eJG1wqbMh90j4AAIIJBbBGOTXFabo2s6rrWoxarcasuhG51tYl02P7ZA1jPcTRFLq2yGRkkcOk0Yf5SRjoR3MXiX4f6faNHYJb63qMczxyS/YZdO0q1eNSSGifHnMCOFwdxJ5UZr4XE0Yyxc5SklBPW7XfXzue5hMwrrAxhCPvWVvu7dTySd7Ob4lNpOo2hls20l5b+2iLjKzvGBGPKKvwiLwpUncRXoWk+BvCHh69F5o1tFDYzXUd0mlabf404OBzNGkJdo7o8oQjYZAxdSR83n1lqMdv8AGy61bS7g6iJdOjuA+mX0d4S0r75EVyQoI3kbGJwCBuIxXot2dYj0zxPLpotrhbRLxPsEUsEckHkwHEaukgkaRBklXRhtJ64xTzfETrezdNWUls03ZdNPNHzGTQqJV6fNqpO/rZXHa9ZX+pz2klz4e/4SG8ZlW5ubSxSO6O8sCQ0hGX8tQ6oTlhhjjdiuB+GF3BYfE7xQ9hJH4VhjQQQSXCm3ELlDHuZfl2lmJbBGAWBwcV0174imjmi1XxrpktzHdp5twNM1BpYgIYRDI9z5P7pY8kFd2WBBVlPSuY8IQ6T40+IvjBtY05tS069gt2isNMnVWkbygkKxHd94LjCg5yMdRivLyynGNWtq+ble99tGnsXmOFnz4eae8lp8n8zqNG8OPpCxa/oOv3PhfVRaRyi4CwMGjVQWSWPaI3DqWxJGyuQkoDFsA8x4/wDAOvan4Iju5IdN8Qa9HZSX/ia91W5ln1ORYxJsmh82P9zAm4lYVCnHJH8Qj0e/1HXtYNr4O8P3enaErxQ/2lewXrWFm0SSDE83kxq20tv8mEBA2Pmcs1dRqem/8JP4M8Q3l499Cw8OXb2zC9kl3rDbh5CiJ5YBdyokZ0KnGF44rDDy9k44ZPR/c9Vqe7PCTdGUpO79f61MD4neCLrxJ4P+FOraY6Nqv/CM6bYLZsdr3mUZ4xEcYZ1w+VJyQ42gng+fWHiBPCt5NrdxY3Wq24hksbrTLvV7m1hsZiVJuEiHAfapGPl5+te++Hb2KLRvhr9t88acfCmi3Fx5cayRARy5UycBkALBt8bZ+XBGM14T8cNS1S60TXNY03U9P8T22otGdQ/siyhtpkklVQDB5sm+6KKFDKHX5nJFd2ZXeNlGnJXdlZ+h9Zw9nPsstWFxUeaNtGt1c9m+BoeXwXpV3LL58tzbNLJKYwhdzPKSSBxnJ598nvXp6EgjAzn36V5r8BI3X4UeFzJcJdOLWRTNG0RDYuJQM+UzICAACAxwQR1Br0mLkhsnHTFa0YuEFB7nrUrKC9CypozxmkTkUE+1eh0AZN864715V8erF38LaZdpDJObS+LERLkqGhfn81FersMimPbCZSrAMp6gjIrnrU3WpuC6nbha6w1WNTex8y6voQs9bu9KDF5GtlnNuFy3FuJf5iu9+Cnw3t2kj8ZXD3X2gtJBb20o2ouzcnm+pyHcAdM816zF4Zs5NT+3tbp9q27PNx82OnWtiaNYoVjRQqKAAo4AFceGy1Qq+0m7pXt+h343OZVKXsqaaukm/wA/vOY1FMEDHeviX9qrTDeeMtJuAVX+z5zIdxIBB8sYHGM+xIzzivt3Uz8x9iOn1r5X+P3hrT9W0v4i61cCddT8PtYyWLRTlExMZFmDqPvgiNOD06171f8A3VxXV/oz41VI05upLZJnF6LckaPEp/iG45PX2/nXReH5BLDIp+YY7/zritJJNvFHkY2dcda6nwxIQj88Yr8HxEHGTa7ii+Y35WWPR7krhCCFwo4xx2Ht/KsLQ5i/iG3HuOPSta6G3Sb9wT8gB/MgVzulSm21OGYj7rA5+lTSbvzy1ZtRkoVoSeyaZ6xb3StJ4oK/IbS2DIucHcLYSE/mRUqX0P26xdWx5lg7gMcc5Un8cVzVvrsMmparIpd7a+jAJcZIOwLyPoKdZanvtLBWJ821h8kMVABGAM/pX0jx1Kz5T9Pq5rhIUpTU726fI9e+EKqW1eMDnETH8S1dfdTfZZpZs48pHkz6bVJ/pXAfA68NzrevRH+G2hb/AMfI/rXYeLbn7Ho2tz8/ubG5k/KJz/Sv0fIZc2XqXr+Z+XOopPnXc+M/gVLJrfwivrSGPfeJZPDFGDgs65AUHI5yOteP/ERv7Q+EmgXMMpktvNPVTkOHYMDnoQQQa7/4J+KbXwbfSWl1MYUe7kiAbphmJIz/ACrzf44+GdV+HWof2VYX0l54C1y4fUtPDBJVSbafMUORuTnPAOD3Heu/h5Qq5nSV/e5k156n12KxSq5bKqnf3Wn5Oxc+BXgCfXo7ez1Cw1ObT/FvnWumy6dewQxeZbMjXDXBkkAVEUjIkG3DhuoGel+JlrpfifwHpOv3eoSvrlrnT7Sa0UnSJbe0kmiljiYqB5rlreVQp27WIAyDXlXw9sdDu01FdWm1Jrh/Lj02ysWRVeZ3AZpHkyqqMJwBljjkAZr1n4haXq2hfs/+HYr/AE/xFp8p8Sz6ddDULjfYGGKN5rRIFHy5xKxJAwxXIPGB+/YyU3jlCEnFqS6WTut03vpofmVOm/ZRqSs9HpfbXt0PF7xf3Y9/yrZ0b5Y/Sse++6o6AnitnSFwvWvsamlM4o/FsQ33N/F3wa9I+DenS3nji3mjXK2kMk8jY4UEbBn6lsCvObsf6dGfSvUfgn4h1W38U2/h6xaKOx1e7ikvSIVMrpCkjhQ55VeuQOtfGcSc8suqqFr8r37dT3MpUXjabltdf1959c6R411bw5b2em2V5JAk5a6hhChl3JtVjjqB844/2q9P0z4oeJtX1VbSSSGxdtUt9LxDEuwSfO82HY87EiZTgcuw5FeIaBqkb/EmIXj4t9HtbeCWRVLbDNKJ5DgckiOKL8zW38NPHdr4z8cR+HLa5MOq6PcT+KtRWELKkayyBEgDnIL75mLcHaPc8fzNhqVeTfs7tLV26Lu+y1P1zHexhG9RJefd+XfY/PX9qaVrn9oX4tMeDJ4j1Dn6ytj9K+87L9ssfFX4f6R8N/8AhD7zSHk0uxYajNdI6kQJFITsABG7ZgfUc818IftRRAftEfFOPpnxDdn82zXpP7PHia41PxnpGnSLAkMNhNho0w7BIxgE9x0/Ov3rNqangsvfkvyR+KyqWde3mfeukPttLbnjaK6q3myorj9JbNjb/wC6K6SKTCDmsYQXQ+add9TSW5PanfaD65qgkmRT1b3rp5Ec3tnczPGTNN4f1FAwUtCeeuMc/wAh+teY+HpDpOtf2m1lZ6gIY1DRXSs0YCAuTwRggtnPtzXrN9brcxPG4yjgqw9QetYdz4JsLq1Nt5ZW3dGjkRCRvVhhs49RxXxud5VVxdSNSkr2X43X6H3/AA5nmHwNKVKu7cz/AAt/mcP4Q8GX2u/8IXp0VsbgzzpbGUElRlIXbP8AwAu59kr7U1uTILDjdJkfnWV8NfB1p4T8P21ulvGLgObl3IBKysu049MJhPoPerutt+7jHq1TluD+qx5Hv1O3G5ksxquUVaKvb5s+cv8Agqq2P2MtYUfxanpw/wDI4P8ASvxS8PFzdxFM5GT8o6iv2m/4KtXJh/Y8uVXky6zp8f8A4+T/AEr8V/DN79hu0kKhwAVIPoa1XQ+fxd3TlZXO/mujAscXkKdvO5xnNaBkacJOqNETC5xzjjHPHb61SSea6hiEFjJIqch3iJB+g9Kt3WoRLNHJNFJE/lurI6HknGMdPQ/4V0HwcldpcuuvX+tzE8QzyXY3ucqYsr9Mc/ljH4Vm6XdSw+HdSjU/uG4b6kDH8ifwrb8T6hDqUcbQJtWOEqcjqSP8/nWVpdzFB4W1OBwTLITs6/3RzWMtz2KF3hlePVafMxoulSROI3XPQsM/nUUQBH4UrDJAz1IArI+n6anpXxQvVHhLQ7UsTI1ybjae6iMqD/49X6M/DLRJH/4JyaXphQLJcfD/AFOQD18yO6lB/Ig1+ZHxNaRINLmZf3ZsU2Z7lVO79a/XDwfpK6P+yN4f0tWaQW/w7EeWGDltKZiPzc042szrwWkkfnf+zJfi11u8T7WmnyXOmzxx6jIzqtoVAmEpKAsAGjXlQSDjivpzQLKTyp9kTmOE/MREwEY6DdkfL+OK+ev2TtKv49ak1SxMK38VtLFZfaohLEWaI73YEEfIqkjI649K+wDp9hp2m+Rp9va68ZCyy3V3NcyztKpbzG2ZQA7g/J3ONnJ6V8TLA+1k6jdv1P6kwOYxwy9nGN3LlWmytve9rff8u/I3KfLgHrVfTbISXA3ZwSeQM1qyRiVgwC4xwF6VZ0+0bexjRncIxVUUkkgV5ypc0kfZSxHs6TZ7T8K9MbSvh94ft2XY5t2lYAd3ld//AGarnjuZ4NHu/KRpJWh2RohALMTwBnvn8+netTw/aGz0TSrdxhorOFGGc8hFz+tcf8YdQXT9GDsIztzOPNbCgxozgkdwGAOPXFfbunbDqC00S/A/nevOVbGzqWu5Sb+93Om+E/7TfgLw98NPCejXNxqQvLHSbO2mUWEhAdYUDc4wec815f8AEHVbbxN4g1HWrLf9i1WZb63MqFXMTopUlT0OO1fGXiz48pYeI7+z0iyRbSC7mjH2kk7lErKuMHI4H619ZWdzFqPg7wzcwDEE+jWcsRPXYbdNufwxX5bxVUrfVYU6i05vyR4tGFJYqo6d93v6lrSbSR4iViZ1KcYB+YcdAOT3qcALcsu3ywOiYIx+dHhy4VtSCyO6RiPcGU4KEYxj+VOuCG1F2Vi4LZ3HnPvXxDlCWGShsu/V/wCRy1E4z1Om0sfJWrHWZpgxGK04ute7hF+6geRV+JmpGB/Zsp9MfzFaWtkvD4DTnCXAlPbrMOfySsyE7tNmX2B/UVr6ypZ/BSnor7Tz1AJP8817mHjevTXmvzRyS2Zq3Izbv64r89f2uZDNffaOCF8Z69H0yM/uR1+iV+hjjfGw6cV+dv7UDfa9FlnA6+OtUyf95rj+e39K/Ss3dlT9f0PXyOXJjab8zx7wPcbNYYH+LAwfoa+jdCnMNnEVJBKivmjweSPEKr67elfRmnSbLWPB7DJFfIThebuj+l01KhB9zqItQEq4bGc4H+fzqOWbdHMOckAg49+h9qxxebWzuwMdacl6GjkHTK8Y559K5vYJO6NMM/3iNjQAtvFZ3LEKkeowhjxjhw38q+kvg5eC8+C3gOYdG0iJcE91Zk/9lr5fWYL4XgiVh5k96mB1P+sC/wCfavpD4DzNJ8CfA7NgZ0+Rhj+79omx+mK+3yaPLP5P9D854/lzYaCe/N+SZ8Gft8XX2j9ojU06i20zT4enrG8mP/IlfP1txKM+te1ftp3n239pXxwmQ3kTWUA9cLZQ5H5k14pbcSD0zX7pwxrg2/7z/Q/m/iSChWgl/In953vh0j5PrXYRkiZf901xvhxslP1rsIzi4A9q/UKOsUfi+OX7xmtbH91kDkHINdDYeKkvfFdlc3OYFtrZojJKu8biOoCjpzXP22TCPahI83RPHOK8nNMmwubQ5cRG7Sdn1V1Z2+Rrk+f4zJKknhpaSabT1Ts9D6+/ZM+G2jzaF/wsibzrjXL+7u44EcgQ2qxSPbb0UAZdkXGWztBbHLZr6U0+VpNRtHclm85CSxz/ABCvHP2VIvI/Z+8L9P3rX03H+1ez165ayCOaJjwFYMfwr8CxWDpYXE1KNFWjGTS+TsfvtPGVsbh4V6zvKST+9XPyJ8Y3JOk6tc7FkLG5mKSLlWy7tgjuDnBr2v4Y67rM3hX4cPaWcGvC+1i7l1OeeTyhAzwXKlGOMoDBNczeYMg7AAAVOfDdUj/tDQjAFaT7RCyBUXczb+MAZGSc4AyM8civdvB2pDxHfaff6Gq6BZQeLf8ASoBbrC9zbrZzhV8ogBD5cN0rJyS1wSeVArTxYi1DCPsn+R6vhZPmhjYuN7yTu9uqs/v08zL8d699o0zWNDgklnsdPngktJ5GKl4RPIDvjzjIaY4IztLyD+IGvOwBn2r1r42a1Heaboc6WEETyWIsEnYSCRYYZmkMcRx5ToXKFnBdycbiucUvxA8J+Hvh14POlzaNJceK7yK0Wa61GWWOfT50zLMEjVfLKvHJB/y0JAYEjJr+eKMVKlBX0S31t3sf2Rw1mkMFh4UZUnz1ZtJK19LJyeqVlu/wueRkZRhnGQa3vh5qsv8AZV/o6SCO6jVrq1aSTap2fMyknjBwR6/MeuKxGHBHbFV7S3AnBIB+vapjPk1Pv81yylmlB0ajt1T7M7+78YJO7Xix+fBqVr9nvLaQ/vA6ptDE9sqUH1jBrktaunuYFaRtz4Vdx9BgUE8HGeKq6jJiNR7jimqkptXPPwOT4bK4NUU7u+r3Ppn9kebb8Nbr21S5GfwSvbbafNxn3rwP9kxyvw6uR0P9rXXHrxHz/n0r3C2b/Sjnt3r91yyP+x0/RH+dXG+Ib4gxdv53+Z1kM3A5q5DLmsi3c4H0q/CSB1x9K9xKx+aTrOReMhIFVr1t0Rp4bI61FNytDWpKm+W5zV54b07UNUsdQu7X7Rd2ccsMBdj5YWQENlOhOGcAnpuNVYLC10eM2Wm20VjZhWIt7ddqZx1x36Dk+ldIycHjpWRPGGvlX+8CK8XFYamoymo6n0WXY7ESnTpTm+W6SXz2PBbe0DeJdSl5AaFYyAeCB3Ix1HP5Gu9l02aTTbFhp1+JVCGF5IomjyJOWOxi+Dubk9VwccGuP0tPP1nUOMAb/ujOQoP/AMTXW+SZdOjjW4MInBRsOQFXpk4/HA9vev48zvFL+06spK/vWXlY/pumnGnTiuiX5G34ch/eTpmd3E89zMPs5Xb5sm8t0G7quSO9dJDuKksNpVR8n8TdOnqcEcehrJ0e8kZUeCQECPYu/qimQ7Bhh94KFBZe2O+a2dKu/skjPCkUoTAKumWwBgdvQeuMLXxeL9nXxN5X13e/3A5Nt9y7q8I1vS54d0puChhEQjQblJ+YlmwFG0fMzZI2jDDkHwvxZM+jaHq+nlVbUpprlngtmLhC37tArdG+REYsvHU9K91fWpIdkzCNZhuYXckaAhScguo4faAQCQOMg5ri/E+n6dfzRmSKO+ggDSWyFWgjKksWKxqQAGz0PVfTAr7jAZ3DBUGl7yuru1nqtN3fuTh5ezlaS0/r5WPKv7Qin1GTS7dZLi7htFt7O1g2mSa4kIVBlmAC4U5Y9OvY12F/p02l6L4d0+5ngF3BJcSXPkuWQBpFYKv947hGoPThj0rovDVvFpOnolikdrbszgw2ybVyAo5bqxx3Pv61R8SLD56SSm7MqHEKxMvk5IYkyDGScDAOcAnp3renn7zDH0sNGPLC99Xq309D0aM17ZW6f5WKm0OqsOQRnNJo90T4he0I+UQCQEKeueRn6dvaltyWsgy4PUdM5Hp7djn61Z02NRdeawXcON3t/k/rX9D6u1tLWPQclyyTR2emD98ma7Ky+4K47SwDOp/ka7C1OEFe3QPnsR0LUjbUPYVc04CGOSZuiRliT6AEn+VZ7kttUcZNWNWl+zeH9RYd4Cn/AH1hP/Zq7jya2to9zzTxZq7aL8PBd/Z3nM13HGyR8kI0gDN+ARuPXHrWBp2t6ZqsYNndZLfKY24IJ6/yqh8dvFb+E/hv4RaP5nvdRDOiSCN2jSOeRgDg9zHnivHJPi34ellWXVbGa3jP3po5DDMjEjgyIMHH94jBxyK+B4iwc8RVjKPRWt8zgrYmNOq4vue/mRo4llUb43AOQMkVD58UUW/cIWc5JJ+UH09a8w8P+NJbWy87QfEcGq6cxythqKhG9SEcDyycepXvjPSukh+I2g3c0UesW1xpNy2Qs7qXhY+m5RxkeuQfWvzyrh6kHaSs/wCuptCtTls7/wBdjqBuTLCYAA4MfX04H/66mkl3Oqh1zkE5POO9V/7EiurbzLOVZomXIdXz6YxVWOyubSbDKzLng9x+dcXLUou3RnQ1Cor9jULqx2thPQnoT9artcXFqcxsNzDJBG4fXrx/KiGZWkKlSCeo7fl/npVbxDdvZWbPasqSLkkkEkeme/NelTryhqmcc6Sfu2J4/EnybL6y3qeCYeeM8ZU47detSx6pDZ3P9pafHNNPbwyrusIgbyNWA3qoyG52qCAcHArndJnm1m3aV3BkJGYx/Ae5BzVW908xHcfMJPAO4gr+I6dK9COaO1pa/meXVwKUrx6Gd4x/an07SdOn0qfWtekjlEkEyXOmTROiYAw5K5XIzn/69cDca9e6PpWn38mmfYdMvbxLmS5tkZGvZvIyJLllYyoWhym7G1QqjadzV6dNJHPF5mqQW2sIqgn+1E8x0QDBAmXEg4/vFh7VqxeK9NZIomtrvTgFASczeZDjpgOCWH/AuvNd1PFQxUOT2j+bPJx2DlVhZK3ocB4e+KOt/E/wrcX2tald6iILmL7GbwoZI4nRiUJRQGIZT82TxgcYxXG6tKo8ceFSQCf7Wt9oJwC2/j9a9F12ytLGO8lsEhjWedfOa2jVPMfaSpYLjPBPOO/vXkPj69udP1bQLy1UtcWer2dwAo3cJOjMcd/lBr9gy5OOUKLd3Z6n8tYylOnxjFVHdqUf0Ogk8F6zos1nusnmilvYpkuIFJUJJKCpcEAoRuAJIxkdT1rjJ/EBdphEfkMz4A+6PmI6fhXV+GvH2ueDry7htboXdjb38+yzvMyRpiZuY2BDxHIHMbLW7ey/Dz4kXJl1XzvBGtztmTUnzNbM7NlneREJx1JMqE/9NK+BnrKzP76y2vVw9GMqkOaHdbr1X+R5jY65fabfx3ljdTWd0hyk1vKUdR7MOfwr0jwz8bLq7v7W08SaVba4ss0US3KHyZwSwVSxGVYgkHJGQR1rC8T/AAV8R+GQJ444ta06QFob3TzvWaMH76qCdw90LfhXI6VFnVtPOM7b2Hg9iJF49j9ai7iz6CUcFmFNtWdvvX6o+jZdf8N6PJJZXHgQ6hcW08sUt3cXNsWmIkYbuAec88/zqje+J9EuMfZ/A1pZdQdq2jMfTkxmqWtOG1jU2HQ3czYPX75NVJlWNyrMhccHY24evUcH/wCsa3U7apHgRwFGy5nK783/AJj31OwEyyjR5wBz5SNbIh+oEeD6cilk17T/ACyg8PPHk5MguIQ2fbEX+c9qpkDoaqzuASMgChTa6I0/s2g3rf73/maMXie2tiW/sMXHYJM8JHXOOYT/APXp58dWyxTIPCenKWJKSB4gyZPb/RyMfh36VgyN24zVclc9c56ik533Qf2bh49/vf8AmdU/xLtiHKeBNAyDlQ8uR16cQV4T8b9YOv8AitNQ/s2z0tXsIovstixaIbGkAOSqnJDc8V6PKoCg4XHUV5n8SoQt2WZeDBgnbnjOcfrTg1fQ8bNsJRo4dygnfTq/8zyyzcHxLaP0O8Ej0wM17p8BD5vxk8Gep1MHOMjhGrxFIN/iGwm3H5crsPTJxk/yr279nrLfGbwWDj/kJjPf/lm+KjFa0ZJb2Z8PRT9qrn6h/AshtF1Ijvc5/wDHRXqH8VeV/AP/AJAeqZ/5+v8A2UV6p3NexlOmCp+n6nn43/eJC0UUV7BxBRRRQAUUUUAFFFFABRRRQAUUUUAfNf7f0vlfAFjhj/xNrUfLz/er80Es4NS160jmuPssUpZXn2lsDGeg5Oen41+mH7fhK/ATIXd/xNbXI9vnr83LForPUpXkYIoi/d/Ln5twxjPHTPNfLZlpV+R72AV4fM9xsPiX4rnhj0+LVLe1t7a3KRGaBslUQlQctyxAHJ9RT9Q+Iur3l/Fc295BDE9vGz28Mc6xQylAJAA8hzyCcrhTngVzKNda/qawwRyTT3ciLHEo3M5wAo/lS28DNESqiRsZAB+6M9TXmc8rH6jRwOFtGUopO35nQ/8ACe69tZVuwquQDsaRfbjD/WpYvH/iCJlKahNhfWaU/hkOD2rmeQBkYweOOlTBjg565qeZnW8Bhf5UdGPH2th2YzZ3HcfnkyTj/eqxF8Ttbi3hBHgkD5ppgcA5xw4/OuVABJ9jxQPqaTk2L6hhtuVHXD4m69NKxaK13M4OfNnPQ9OXPtXZeAPiZqAvry6iigj1Cytpbu1kVSyKQyKdyk+j8V5Gjndk8eldX8Nd8t14hwSFHh/UGOPUPARn8utbU5PmTR5+JwOGhFvl7Hs5vrvxBqdjPf3E11dS3Sfv5m3OqsUB2jooGOgAFSf25LMbSzZkFgl4ZIA0Y3KpZjjP/Aifr0rS8F+B9S8X26T2jR2mmx483UZjiNeBnYON5H1AHc9q27fxD4V8KajDp3h2Aa3qUjCKbVrk71Qbudh4BOOyAL6k10xc/ibsn+JNfEUVL2OHhzuK2W0fNvZeh5x8cfCOtaH8I9Z1e6tEt7K/u7C28uaQiVYzdxP5m0dBlFGCc89BXWfs7gGwiyOshb61wvxw1S91X4feL5ry7mupRPpgUysSFA1CPhV6KPYV2/7PS40m2XGP3hBH4ivr8o/hyt3/AEP5e8Q/arOqTrNN8q20W+xxV9di4lsoU1S10SxW61KG9upEht3vJDdMVQS3DRncpVsxxqWZE+VtrZotfi/aR6vP4e1Pw/Pf6xPZLBBFcXU7RF5MEv8AdX5DtSUyKGEYUgM2a8Y8XeN/EPjLXNauvEN/4U02TRrq+ks9X1oq01lbC8Kx3LQRXCzf6slVmEUh+UIAMk15/wCG/FY+JvjiTUfEGueGy8Vney3uq3tgLO0eK2CLYXFlNJJ5q3DMY1WF1UKpYcjivg8ThZutUnHRtvsfaYLk9hTTWll+R72fIsfi/q40iMPHZ2bJGsE0d4SyyKeOCpOGGFYE8jPNcpD8Q/Dvh3xN4pvfCunajp+kT3aw2tzbn7Sl1BIHaWSJHhDRytKJUwrqpDqFjKnIoXGgP4f03xPplxPJrUi+HTPcjQtPcSu0jRSTxwxMVMrglxncN3cjHHK658f7PUvDXi6Pwd4UsbHw7qniGG/gudYW1sNGs4rQoqwCByiySBXDvCrk7zuHFbYvDSqUKVN9V22fk1seBlqj9axPJtzvy6I90uPiHqF9ZWlsdV0IeElsXsdLvYtf/suOdGLBGuI7nZIspJcyqVK/L8oOcrw3hS9t/D+sazL47ttNEVtc2EN5HFPGtlHL5223aOZEMaxhhEQ5XaoOTgjNb0vi+98e3GnW03iW1sNOs3E+hasLSfQ9Hu5UKvc2kiRzyFomUB1eK4BZiy7DmvLtFsdbtfh5rbW/2S21yC50y7YiS2iijUXxdionZYs7D8sbsAThT3pZZQjzVY9Wmt3tp3HnMW6uGsvtL8j2SDwZc2F6LvXotFg8OWE9zLF4g1XUm1G7WZ5XhRzJ5ywykAYysSiJiv3znHGeJPFHh/8Asi7sv7We+8SXdhPu+1WhmK+ZGN8c0s0ix25BjJSOFWyNm1csa8OhuviF4Fs9Q1LQ9Au9DkRrm6j1IQI7/ZgyedNNbREwDzQ0ZJcsh3AKPlDDM0/4h2iCLwvq+hWNt4uOqRXlxdSx2z3UMhl4SGSOQpHEFLkxJGGzIRuPNctHAxdRSts/wW3Wx7eK93DzSeyf5H15488XaT4M+H/wqu9Xv008XHhmxsLeT7NJcTGZo2wAsZBEbcK7sdq5XjJFcN428PyayJLrxJrtr/wl5v8A/RdO8PWtxDfalYy/etlK20kalZDtSba2SNpIbFdJ8U9b8UaJ8Ovh/H4ea91e7vPBumW+meH7WwinT7YZMfa3dyCAqHbsVhu6t8orxLw74Cbw144n8N23i24s7/XbW7bVfDWs+GpdUW/jilTy5547fzpIWkVZJBhi0ckScc5rbF4KH9oSrLra/W7srell8jnypp4CmmtbLU+qvgBBPb/BzwslyJFuViullEsTROGF5OG3IwDK2QchgDnOQK9Jh6cVxfwssINJ+HPhqwtrL7BBa2YhWE3MlwzEO2ZWkkAZmkJMhyBgyEdq7KJvQcCpvG6a2Ps6afJYsL0p26mKePapF6V1LVDHBcipoUpkY4q1AtXYhssQx4FR3X3DViMcVXuz8prpWxyzOYvhudvqP518t/He7MOh/EuDBxd28BbAzgROpz/4+fzr6muBuZ+K+Uvj8udM8dN0/wBAkbA/66QAfzNOuv8AZ/n+h5dfSMrdjgdMhKpAxwAyA5/Cuj8NRrFLP5gVVCkksxCqPcjpkkDPqRWFYECC27naOcV0/h2Zbe53kHnawULkMwOR+I6j3Ar8NxcHFtWNqb03LmtTra2c9tHkNfGCQ/IVURKjN8pP3gzlTkdQp7YrBtLcs3euxs9QtLyzunNvbyyvZSWkolBE8cjTb4pRngnjaQOQBzxWTbWf71gBjBqZU3BRT7BLYSyg8sdyD71qWtvsIyMCltrbHoK0IoiOOvf6UowSlcyk3KFju/gbH5Xi3VuNoksFA+olU/1NdZ8QpNvhXxNyR/xLbvnP/TF65f4LHPim7DE5W0I/8fWt/wCJDn/hEvFHGf8AiWXf/ol6/Y+H1/wnL5j1jGx+e3iS2NgJJCMCWUTA+v8AnmsvxR4jbUvAl5aFnuLJkhmSNpVK21yrMrOq4yu5OMDjjmun8axBtADkbsEAN+NeaavbwwaRcCJT0wTgYOD7dfrXTw5GKzKhKS15l+aPPdapCMlCTWjT9Cb4f+H9TSzk8Ty6HfXXhqyuBC+oLGyWwuduY4zLjbu3bGKjnAx3rofiv8Q18b6uh02XUbPSbtotUu9JupD5KamYVjnkQb23LkHYWwUVyoAArC0LxtI/gC28MOl3KbXUZL2KaXUpmt4UeMKUjtd3lK5JctJjcQ2KxpsfaFx6V/UP1X6xjHWrrWPw2elu7Xc86FWUKdodRbvJCYHetbTz8o61kTcqK1tNx5QNepU+ApPUW4G66Umuo+H3jRfAXjCx1t7EanFbh1ktfN8oyI6FGw4B2nDcHB+lc3KuJR7UhOScdK8TF4aGJpulUV4yVn6M66VWdCpGpB2a1Xqepar8cZr3wrrllZ2U+natrN5JNdXcVxujELHCxICNwIjCx5zyFz/Fx3P7Awx8UvHGAAB4bQfib2I186R9WGfyr6P/AGBVz8TPH/XI0C3Gf+3tf/rV8xjsqwuV5RiVhocvMrv70j0vr9fG4mm60r20PnT9q5fK/aC+K0gGduu3H/oKmvqvwZ+ybZ/BtNP8WL4p1DVb02UcUllNp8cMKNcRxl8OHLfLyBkc818uftYgD9oD4sBuB/b0p4542LX6hfFzWPD2v/Dh7/RNYt9SMl5YqPKwdwwCQMc8DGeK8PNqlVYfLIwejSv9yOFwg44hy6JmHo5zY2+P7g/lW8hIUVgaLzp9v/uL/KugjjbYDjgV2Q0vc+MneSViaNsCpVNRIvAqVOorrSTOOUuUftya3vCOlf2hrVuGGYo2Er+4HQfnisiJMkV6B4BshAszMMOxHP8ASlXahSbFRblUSPRrJNgIrndcbLoOO5rpoRt4rldTbdeqOuD/AFr5qjrNs+7w9krHzZ/wViZf+GVLKJhlZPENkrD2Eczf0zX41eCbEXN6XkUOkTA7T0ZicKPz5+gr9hP+Ctly0X7PXhK1Xpc+KIFI+lpcmvyM8BAfZZGxybnOfpGSP5muBdP66mGPk4Up27I9HjVpsAte3JH8aylU+oBYD8hUjRLKnllmlB6Q3WSHHsefzB/Cul03SVWGJiFyoIDDuO38zVXVNM2RCMKVVcHzMgc9q7JQdj8q+uRlPl/r+vQ878T6Mun27TwBhaTK4VW5aNwOUb8wQe4waxbKw3+F7+6ckBdyxqvUkBck+gGR+JAr0HX4ftvhbWN4+7brdHAGA6OI2P4h8fgK4awHl+DNRlwSZH8kZ9eCcfhXJJWZ9hg68p4fV6qSXrsYEHK1JEnmzxL6sOv1pkX3auaQgk1S0UjAaZR19TWLPsPsnXfF61I8OeGG6GaG4i47EbB/7OK/ZPxJpi6X8NNX0mLBSy8OXFimwYyI7B4xx/wGvyJ+IOnHUtV+HOlLH5nn37RCNed2+4t1A/HOK/Ynxdtl0rxUqcKbTUVGew8mUVcNmduEVmmfmb+zRLNbah9mfEdvCsTq2A2S/D8eoVyfwr6qsGkeJGjBjm+03F0WQkEvLLvBB68AAfnXz1+zToCX3iiaMfLG1rBIEA6HZyfx4/KvsfSvC9vFCpIJOe9fK4ilOdROL2Vj+kMJisPSopyXvb/ocbZeHmmYfJjPYCuvTS2itI9O025a2c7RcvtwSrZyQSfm3YYY6jKjvXQW+l28asxKpEgLO8g+VRjqf89qm8JX1jqcsiB4E1JJ7J3sY/8AWW0UrBoy4/hZ1BbaeQO1dWGwltbbHHj80dRenT/NHX6nAtrrF1AgCJAwjCjsoAxXkHxrlLO0flCVYdLmu0ToXdWJK590jfj6V7Brb7vEWqt1AnI/Qf8A168g+JA+1+NI7XqDpeCP+uk3lj+Zr08bL2dNuJ8FgW5VFK+qV/wPCv8Ah3Je3upzTQePbNprid53hk0A/IzuWKj/AEkDAJIGcdK9R1PwjN8PNO0nwndXC3c+hWNvpjzqmwSGKJRuC5OMjHGTj1r7guLuw07cZp7S2U5Ys7omcdSc+lfIHxiu4dR8ea3dW8sdzaz3IkimhYOkieWgDKRwRwea/MuLKfLgoyb15l+R4GCqudZu292cvpcnktI6nBIC9Ac85/pV2Eb51NZOnMdznnoc8/Staz5lBr82py56EV2v+Zdf4zqtO4jB9a0o+lZ2n/6pa0I+AK+nwvwRPFqvU1rBPNt2Xn5mA+nvWx4gYLd+EEPUXEpHHfoB+ZNZ2iqJI2Pcc4rW8ZA23iDwpDtARpmuEYHnayDKkezqx+hr28PK2Ip/4l+aOTozTtk8yVEx95lX9a/Of45MdR+Gk1912+LpJ+BxiQ34z+gr9HNPGb2Adf3q/wAxX5t/Es/aPgFdSliSNXspf++pLkf+zmv0LO5csqF+/wCh2Zbd14pd0eOeEcjxRAM53YPr619BwSkQIFJBxwDXz34PXf4ltXGCVYZI9DXu010YIYwMbccn/P1rwdHNs/eMvx/7uFGb1Rda5J9GOM8VNbTExSN83QAEdBWUJwGVgCVA7jB7f/XrS011eO5YsThQxIx03Y/TNZyifYYaSclYuWt5v1HSIAePtkBcEcYDrjj65r6i+BkfkfArwJGSTjSE5z6yOf618k6fcb9dsW4VVuI2HHQBh2r7C+EMAh+D/wAPYlbcJNDsmB/31D/+zV9ZlC95+n+R+Xcey5qdP1PzR/apu/t37SvxKk3bh/bDRD/gEaJ/7LXl8Qw/rXV/GLU/7Z+NPxBvd2RL4gviDnPAmYf0FcuOre1fvPDsHDAQb6tv8T+cuIpqWM5Y9IxX4I7bw2clK7BDm5Xn+GuM8OnKrXYQnN0nstfo9D4EfkGOX7xm5acwfSrEceJUPqAPrVe14gI6cmr0agiMn6V19z5lu0j7q/ZpXyf2f/BA9bKV+n965mP9a9G1C4+yabdzk8RW0r5PsjGvP/2eV2fAjwIp/wCgUp6eskhrpvHt59h8DeIbjOBHplyxP/bJq/nXFLnzCp5zf/pTP6Wwto4OP+Ffkj8qFjeXTrGGOUQytCirI3RGIGCfocGvUvg74Nk13/hF9LOtNpstvriy28lrMIhdvtuS4jYj5pQbeJEwTgTkYyefJ9Rm+z6YJGVJPKtgxR+jYTOD9cV6z4Z8PW3h/wADeBh4tk8rR4fENu6SQ3LGNkkUv5iY5VGjWIlhggKOA2ccvi3dPCLvzL56H1HhNKSoY1RlZtxtom+uy69vmaPxAS31zR9V11CFQalBEllHlYrOSYTNMqofuqwjj+Xtj1JrB13x1qviTw1pej3zRyW+n3M1ys2CZp5ZEVC0rkkuQqAAntx2FbvxI1DW/P8AE1vr8e6/vdStZ5Zw24mWCOSF88DCklgo7+W5x3Pnx+72/Gv5sppwppNt6I/tjhbCU6+EjVqxTcZNxe9tEnZ/ehGPJ4pkOBKMZpTzn9abHkTLzxVvVM/Q5Fw8mszUJcsn+9Woo3cg5/Csi/4kjH+30qaTV0jkquyPpX9lDP8AwgF6vZNYu1/NIT/WvcLY/wClMDXh/wCyi3/FD6oO66xMT+MFuf6V7lbpi5J6V+85VPmwVNvsj/Mzjyl7PiDGJfzP8zo7UBQMgHIq9twcD1qlawlog2DjGSe2On860huPUfLx/FnHXt9Mde9ezGV3dH5rOHuWatcF449aa6gipduBxTWFVKVjBQsuXoVWXIPWs4xg6pb7hwWxitVl4aqXk7tTsl6b5AufwP8AhXm4uS9lI9vLlbEQfmjwHRVInkduTJljnvkn3rtoWhe2s1dih3qrOv8ACu75s8ZzjOMVxejTpFaWcsgPl+QrEZ/2c4z+PSuu3yIESWMJIwVhG67SQFzz3HGPrkGv4dzbmljJzfc/qtbRsdFpXySkLIJfNjLt5EofktnaHOdxAA6d6vW+FdhvDpuzkDOe4OM1laQ5uJYyPMwykKu4MygDAGT2AHp0HWtWMlCwVS2SAvIIPTjjOf8A69fK17Sk2u7M1o2mTS3DRo5GCSQBg8ccD/PtWZrERzFcMkw87cyySlTvAY4K4545Bz6cdauyj50VmIYHBLZOOP8A9f51n3cW9RtxlwR759fT/HBrOnVai4PVfk+4numgsYzHptt+7ZFMspyf4mBAJ/QdBisTxaJBEzxA71QkEfQ10yMZNLt2wFj+0TlVDZx90cdsYArH1dVklweCIwQc45yeP8+lfQ5TBVM2oq9tvyN8JJqqm+lzJspNmjNKw+7H5jAD25q94WvY5zDcK0qR71cqhw7hSQY89Fz1zjIKr0zUMWxQY2UPG2QynuKk0SCOzJhiBVFzgE5PJzX9dKnJwjFvSx6LtKE01rf8Dr9GGJF5zgY4rr7f7orkdIGGBxjpXWQfKgz+Vexh1oeJid0W4xvlXtimeJ7hYPDtyWOA8sUf/j4b+SfpRbHdPjOKwfiPfm38NQRjO6aWRvf5UIH6uK71ueXyudSKXkfOn7VWoaqH8AaXp2h3msC20ye7n+xgMY9ywIOCc/wSHoa+bNb1+4hCxXmk3ellGO97i2cBRwMZ24GMY6969S/aS/aT03wh8d/EHhy4tL25TRYrPTmeAxGPcsKySYz82d8hHXHFecax+1dYPaH+x49XguO0Vx5e0n3IPHp3rwcVFzqtnxuPrqdaT6HJ6PqSjWYH0zUDYNK4V5IZNoGe7DPI9jXq9h8QNV8NW2+8e11eNCMpt2lgc8kcg4z7V5Fe/tC3WqR4vNFguhuyRLDA35HbnNYp+I+Fjx4ctYUZWUBnYLlhjOM8EdvSvEr4F1NWjgVay0ep9ZeFPHnhvUlNzpeq3Hhq9GDIIXzGTxnMbHaRkc4PHpXd2HirxHptoJWDeLtPA3NdWqhpk7ksAzEj0yBX51J4+hs59hh+zQbtjjfkD6e1es/Df4nXXh/VLe4tb11tnA3rv+Qg9D7H3FeNiMp927/r9D0sNmVRWi9fU+29C8b6D4kKmG4S3uj8rQ3HyNkemeDU/iTRnurYPGSHU5G7oeD1/PPFeRR/E/wt4rZP7eR7e7ZNv2rzfMDEDAJB56cd/rXSaXplzcQR3XhnxJJeQKPlg80svXnCMT69vwr5+vltZRfIro96jjaUn72hQtG1CzvR5UrRSq3zADK59fUf/Xro7TVprkAS4wTtyOTmskeM5NJlWLxHpL43YF7CuM89x+fGfWut0HUNA1e3SazmXbKdpVztcHHHB6fjXgPD16cj0+anPUoSQXDMyfI8TqFkyCSQQcjB4wRgU610+3fT4rcoIZI0K/vAAdv8j0B/GukvNG8+3K2z7ehLRyYb1xkjHPTpWLdZtZXS5AibgAMpBHPBznHrXTCDjucNSKlexz0mnR6do+pQpGiCbUo5coMEkQ7SfYn09K851bC+LtIOcbbgMGxnHB/OvUNTTNpddRi/OQQSP9Wh4I7YP6GvMtTYDxnou7BBuRnp7jvX7/lqtkC78r/M/kTOG3x4o9pR/RmFrOmXOg291LeW8kMTXLFJMfuyGYkc9sg9Dg57ViHUgSedvOCpPSvS7f4m6n4c1LVNH1u0i8RWkWqy6axlOy5jCTtF8rgbXAH8MqNxxkUsngTwH8SzK3gnVv7J17zmU6LdARFwM5McbOd/zDP7pzwfujGK+LcWtz+6cuxUqFJKvD3e61Xz6o4nwz4z1jwjK39j6jLYxzOGlteHt5Txy8TZRj74z6EV6Hp/jrwf4v1G3/4S7RPsU8MiAahpjtwRIuxgud+QxB25ZSM8cCvLfEXgvxD4MuCdTspBbRzBZLqAF4055L90/wCBAdKzEuVkv7fy+Ua6TBXkf6wc8Uk9LHtyw2FxkfaUmr909fw/U+lbq08HNd3R1PX9Xtb/AO0SefAkEbIW3nLKVhYYPpnI781nXNv4Y8uX7Lql27Bv3ZlV9rjjniHI70uqHdqd4e5mcnP1qowyTya6ItWs0fPrCTevtZfev8gFtozSr5l7KsRY58tZs7ccf8sfXFMez8KjZmfU5X2/vGLSbSf9kCHOOvH601kIJ5696hcYHIwR19aXPH+UbwU/+fsvvX+Q6CDwy7KJXuwhbGUFyTjPXmLrj3qSOLwRHap5p1x7kAeZ5UUvlk7v4crnpg84561nyKP8ioH2nNQ5J9BPBSb/AIsvvNof8IITgw62w3ergkZ9OOcV5Z8ajoc93DHoUdxb6eLGFtt6jJcLLmQSM2WOQSUA9lrsNw3gA4NeT/FK9ceK1hlzJGLJAis3I+eQnHoM9veqja/uo8XNcL7Kg25ylqt2efzBodW0oOvy5wJB91u/Fe0fs8xY+M3hB8kH+0OMDvsf/CvGryZjJpkf/TwpUZ6e/wDn1r2r9ntivxm8Hg8g6nj/AMcf/P4VliX+6lfsz42iv3iP0y+AD79E1bnO282/+OA/1r1X0ryj9nxQNF1vB633/tNK9X9K9vKf9zp+n+ZwYz/eJDqKKK9c4gooooAKKKKACiiigAooooAKKKKAPmn/AIKBMyfs/SEAk/2ra8AZz96vzU1QuhkZPkfZ8o9G7V+ln/BQEbvgA2Mf8hS16/8AA6/NC5IMrMxG0Ak54/8A1nsK+XzL+L8j6DL1eHzPojSfiD4e063slPhCL7TDFEGuCsW9nVR+8yOclhkdxQ/jrw22Y7XwXZw7iU/4902n6gMM8dveuTls5E1UacNkUryxwHJ4DHaBk88ZPJr0S702K1+BV/aXEcS6z4e8UtayGM7vLaQqrAHurAg/8AHpXlR1WqP0OWGoUuRtyvKy3fXr95jL4t0BZtzeD7NYiMoiW6Bl5POdw/zipl8X+G3Q+b4fmEhYnd9niYZ7f8tee3NcRuwMHFWdwwMkZPYVLsuh6f8AZsH9qX3s6JNe0ExKH0ZzJnnNtEB+YlzUy654ZLfv9Il29An2fdxnvib+tcwmCcnjAoZxz/EfyqLq+iK/s2H87+9nYQaz4HGPM0udTnnbZy/pi4rsfAfiLwXpp1q90zTLmRrfTZXuLWaHyzcR70HljfIwIJwT6AV5Bu6H2ro/AxWSfxKCVUNok6AfxHMsJ4/Kt6c4p6JHDicuiqbbnJ/M918SfEnWvHlrAty62WmlAV021+WFfQN3f8ePQCsjwvz4ksRkKA/c4AFReFNHvNdtbOz062e8uvKBKoMLGvTc7dFX3J/OvRtP0HQvhreQtqoj13xLJxHaI37q34zuYfwj3YFj2UCtUnKXNJ6HRKvhsFQ+r0I+807KO/q/1bPMfjZpd/YfB/V9Sl0+5NhquoafZxXAThCLvzfNYdRHhAgbuzqBxzXcfs7YGlQHt5mf/Hq4r9oLxbqniT4f+LZb+6Z4Iv7NWG2jO2GIHUbcfKvrj+I5P4V2/wCzmANPgB4/eEZP+9X22U29k2u5/KniB7d53SVa13FbdNV+h+futanc+IPiR8R9C1K18QanaW3iSPSnGl2yNo1pbm7l8o3E4/erLl5mjbJQOeVZeB2fwP8AAngTRNU/4WBHeLCvhOy1LSTYtYmMW2pP5i6bLIrW4S8lkifopaTOxyQo4s+K/EGt3WoeJ9K8dnxBaaPeyXsVrZwaJp+mSXOirdKZRa3U0gkmwqxyBvLYuVKg8nPGfGz4rL4u8C69YeGLm41C91u+i1BL1ZBbXWs6Xa2rgi+EMaWri3ESoQSJdyMdpBGfna/NKvJR039PV/kfVYRy+rwVraL8jtvCPiKyvvCHj3WdD0p/AjR6PqDm20m4nnktL+N0EssTOBJlphu287ckDcBXkL2N1L4uh8ReItf8Opouv2jJc694WiW8Oh/bfkS7ms0MQgaXLJiTGC5YqGxXpfgbRNY+DPwg1+O41Ox/tC28JXWqWeqeGLtWjaKSYNHLFOFAL4DDdg8qOtYOg+C/h/aeGfFWuTXR1jW7G1t5NTtfG3hpXuFkumG4StFNvEEUYBN2iKELowDE7R2V6ceWDkr2XT1PDynSrie/O/yRx958U/A/w88Ly+EPB0d74hxqZea117XYptIsr4fuFuY42RYrl5FyxdQqxDbh2A3HrBosNv8Asx6xoWp3dhapG2kWV5dq/wBotUYaidzb4g+9Mr95A2QeBVTxX+0F4U8FeErrTvhfHpWmeEPDhFte2LQ2om8STXc0bSNAtykswjijtwFuCGcbhwA1bHiXxfa+OP2cfiD4o1SKO2Goafp+oR295M91+/8AtiiNGcjLkkE/MAvY8cVrQhZOSW6+Zpmrk6mG/wAa/JnM+HNJ0ZNZbxc2veDY9D0yCa//ALOOgS6nbG1mbygtybePZbfvogkbvslTKMQAcV1Pi34Y3WleDPAmpaXIdX8Hf8JNLDJq11p8aX39q7hM7zXEPF1G8e5I3+6hVlIyoNeC6P4v0z4ifEW/1vxrLJdaXrMzG40qwaG0u7g/IkcEWyMQwl2C52p91WPXr7d4b0DwLodvPpNt4mMniXS5jNJbeLkjsrmOcxmCS0RlbMvl7QY0jGC7K7cHbXmSvBr3n/XovU+gxMF9WkrdD0D9pG5tNJ1L4F6m/jKbw1P/AMIVAk1sjLbZgVZNs6XEiPEXBdk8soWw/H3hVrwj4a+KPxG1HTB4ksLuDwxqHhq3/wCKH0Sa2h1bToo1it47p47yHcElJYvPCVYb3+YbQK6j4q+JvDOhWvwYvb2S/uPE+meB4b6z0q9lX+y7u2O0SxiIAvJc70j+RPvxqVr5h8R6QJdY8J3ei+IdQ+Het6dYNGkU0gnvtRXe0tzdhI3EdtEzSSAWhZjtjPynFdFdqVRqyTsnf5ehx5amsJTu9LH3r8DI5ofhB4Tt7m0tLC7tLaayuLWxkaWGOSG5liZVkZ3MnKffLHd1zg16GgB79a4b4P6u2vfC3wvqZ1Iawt1avJHqK2n2RbmPzXCSLDuby1KgYXPA7DpXbqa+f3lqj7am9CeMjGM5NTL0qrEMqSRtYjkirMbAYGcHsO9aQbtqVJalmPirMPAqqhwKtQHOK3i02YPYtJ0zVO9bg1b6CqF43DV0I55MxJhkvXyn8ev+QJ41GcGSwYcf9d4R/PFfV0g+/wC6mvkP9oSLVhZa5PBYXEuhCwlS8v0hZooJzeWwgVpAMKWHm4HfH0p1ryopLo7/AIM86rZQlft+pxukyeZDEOuBjPFdp4YQR6nbPJBFOpbytswYoCejHaQeO2DXnnh24Dwxc/KSK9R8Jtbi6gS5ijmgmkKMJmZVXCN82VIOQSCO3FflOKpWqbaColmSG2iuJRAjiLcwVvMLZGeDgjgfjmlgtyZemc8U6HcUQOPmCjOOlWIcfkcV4yp2lzGrtJWJYoQvOOlOCSu+RG+NpfIU42j+L6e9Od9qccHHb+VXLO48q8CRl40cKm1ySsbHlIpSwxzjOPauibdFJxjds45PWz6HV/B5Gt/GdyHAG6zJyOQf3gyPzBrX+Jsuzwb4mP8A1DLr/wBFMKw/hfOX8ZxtJt82SxZpGTu2c4PpxgY9q0viq+PA/iTnGdOuB+aEf1r9W4ck5ZbzPfU0mz4p8WW/m+H7lTkGNC20DpgZryfU336NNjPTPFe2+JNOeXw/qUqK0ohjDvHAu+Ty+hfHHyjIHXJzwK8O1GQCzuozgdcDP5V6ORLlx9GXaS/NHlS+CSMfQ2xI46VemANx16VmaM2JnP8A9etJ+ZWz2r+snG02zii/cQy4b5R1FbmkDdbqe+K5+6YgYFb+jPmBB7VlV1pmsLXsTXH+t/wpuCV5qW4U7yaQj5eQPyrntojVu+gyD79fSH7AHPxL+Inp/YVv/wCla18323LE9a+j/wDgn6c/EX4iHH/MDtuf+3of4fpXhcQq2TYn0X5o3wf+8w9T57/a0Df8NH/FVVH3tbk49f3aV9MfCrXtO1mDTrfT76G6aLS4GuYomP7t1SJCCCByOAcV83ftbYi/aQ+KspGfL1l2IH/XKM19KfBn9nTxH8Lr228Q6prGh31hqGjxAW9jLK06PP5UoBDIFwqjBIbr0FfH5jOCwOXObs7K33IVSE5PEqPZn0ZosZ+wwcfwjiuiQ7lHYe9ZOjQf6NAO20fyrdMG2PHQEY/Cs41IylY+Z9jKEbgqD0xUiJmpkjOOep68U1uHwDxXXGdnY4cQlCCkzU0ax+03CblzGDz713/hBdzy9vmxXM+GIQ8EjgcDP511ng5CWc44LZrPEzvTkcWHd60UjtV6fhXGXD+ZqK89XH867QDaO3A71wcD77iM+rA/rXiYf7TPvaPxWPlb/grxeCP4TfDy05/e+IHkA90s5gP/AEOvyf8AADc3UHdZlkH0IKH+Yr9R/wDgsTqYsvBfwviXHmvqd7JHnsVtgM/hvFflR4RvPsWtBycIZAjn/ZPX/GuGL+H+upnj4OdOol2R9GaZdK1qgJUME3YXjC1R8Q3KKeRhdoYSKR0+hrNhWa3Z0QoexjY4KZ7A85H9KjkSS4uI1crNIOVhU5VT1ySfz9K7Zt2sfkEcPGNXnvoVtb/0Xwhre7IxZCD3DyTB8fkhrg7YF/h/dY/gu2fj0IC10XjPWo5rNtOtpBLGm6WeUdJJduOPYDiuesZUbwRfqpCzRlmkU9XQsoBH0P8AP2rkm7uy7H2mBhOGHUnu5J/16nPR8p3qzpZ2albOMELKp+nNVkPy5z+dWdPXddw5xjzF5PbmsD7ax7r4atV8Q/tNfBzRwvmImt2LyKOw+1LK3/jsefpX6sX8n2rw9rbkkmSwvDk9eYJP8a/LT9lO7Pij9s/wZeAFooJry5RsfwQ2U+0/oPzr9RLyTyPCOuSf889LvW59raQ1pT0TO7Cpqx8P/spxFvE8jHqNNhz+Qr7LtV/cAdcD86+Pv2XXjtNavpJcqi2NtGCqM/JBOMKCcAKST0AGTX1VrerDTgkEVnLqEjIrGNMiJAcEM5H3sjJCjjAyeCBXymLxtLCJyqP5dddj92jGUlGEVdv+tzTv9Rht9J3RXETf6VAJXRg4VN4Lq+M4BXg98HNa/wAPDZaxFDd2OnQWUV/ri3DzxsN95IFBd2PJbbtCj2XHFc7cWqeJNPh820nD3bxuIlfGF8tV3Nn7q7V/AH3rvtFddPh0KBI4400yK6lDQjCtiN+APYuBnPOPevewdSnUw8ZW1l+TPEx65abTXva9drJ/ffYovc/abq6uOvnTySc+7Ej9MV478T5AfE3iGds7bbR4ScdgqvIf516ta5SCMHsoz+VeSfE60ub7U/EdvaQ+fe3+ktBbxhgC8jQSRxrk8DLYGc1njdYanBl3uzbXRP8AQ/PKL4o6XHYCK7gu5v3SMLoGR58FDuKP5gCkMFIypyCQa+69GSGL4e+DhbK8dt/YOntEJG3MEa2Rhk9z83J9a+KLf9jn4yRRwqfA91bkAIWnvrONOBjqZun07A+lfaWgaTqHhz4b+DNH1YRJq+m6JaWV4sMyTIssSbCA6Eq3CryDivy3izkWFjySXxfoz5zBubrPmLmndHPHbt9a17AZmFZWnrtjY9ia1tO5mHpX53DSkkVW1qM6mxGIl+lX1J6VRtPlRfpVxK+pwqtBI8arudF4cxlh1Jru/FegjULXw/qKcSWDtvOOqFTx/wB9YrifDCHzBz+Fenaq4Twu+QM/KoJ9zj+tevhbvFUl/eX5o5JbM5bTv+P2H/fH86/NzxoTN+znqLsV+Q6bMWYgD/j6ReT/AMD7+tfpHpp/02Ef7Y/nX506rHFP+zl4pjnYJb/2ZaM0hTfsxe23zBcjJAJIHGcV+gZ+/ew/+I6cudqyl5r8zxHwhDPpviUxXkElrKnlt5cylWAPIOPQgg+4Ne83MX+jqAA+env6V4Zo2nae0utahp+vJd2FmCbebUYjbSahi4SMCFMthgkqOyMQQA2N2K9thuftVpDIGzuUdPSvGcX7Ry2uftscAq8I1qUtevqU5YmhDdh2HerUF00dtOo/5aoEP5g/0qC/YIdpAXn6c1XMgCgA9R6davS9j7TBxnCnHm3NLRyV1S1bOG3ggnpnHp+VfaXwrgNt8O/hvbNwU0PSlIP/AF7xGviPTJP3skinlYZGXPqEYj+Vfb/hCdbbwl4OkH3YtD0+QewWzjP9K+tylXlJ+R+W8dSdqUX3Z+PmqXx1HxJrF4Tzdaldz57/ADTsaYVw7fWqGluZrKGY53PmTn3Y5rTK/ex6Z/pX9BZPHlwFL0P5sziTeMnfvb7rHWeGzjbzXY2pzcD2XH61x/hvgr9BXXae5e4b1Ffc4f4EfmeP+KRv2/EA54z6VcZ/Lgz2AzVNPliH1/rU10w+zSegU/yroex8va80foB8EYvs3wX8BxEBdugWbEf70Yf/ANmqf4x3P2T4TeMZM426Rdf+izR8K4xb/CvwdEOiaFYD/wAlo/8AGsf9om58j4HeNGyATpkq5PTkYr+fIx9pmK85fmz+lL8mE9I/ofmtqMSybYH8soyqjCXOwjGDu287fXHOK9tk+IAstMm8R6po0w0abxPEbGynRXnhUXC3sgkGAchWHl7sblfHOGI8N1u3a7Se3UfNLE0Y5A5KkDn617BbeLLjWfBmseMIbddVD+JdOlkgtQ5BjWTzI2Ctn5SYljBycNNt4BGeXxcUWsJfu/0PofCOCm8TzK6XL17u1vIsfEOW7g8Pvpt4fOurXxDOs1wcruX7JB5OFIyQwEuS3O5WGAd1efdVHNeg+JLe4vtD1bRYbmK4i0HU7y9+0y3QLTW5KSAFAT+/335zg5Owg8pivPmP1/Ov5zrQUOTl2sj+6ODnFYCUVa6k9vPX5adBjHPfrSKcOPrQxpFYBlOe/rWHSx91JmjCgYZH41i6oNssQ65krcgwqEgkjHSsDVmxeRA9m7iuej8aOSs/dPpD9kp93hHXB/d1Yn6Zhj/wr6FsofMl+tfPP7IJDeH/ABOufu6nEcD3hJ/pX0nYRDd05zX7blNa+Egmf568f4NPiDFS7u/3pGlbQZAU9B0FaUNv8oJwf51BbKCa0okGK9tSfQ/L/qkdmReQPoaZJDxxVzGM+9RycjPp3rmnWv6k/VI9Si0YA5FVduzVNPY4/wBeq/nkf1q/Jz/hWfct5VzZuf4biM/X5q8+vUbiz08JRjGrGx4F4TYaf/ZV/OIJYLdkLBnDFcA7GdM5xkZ/Ct24kugkUkwaJpLffK01sQ7u9xI2C5B5Upsxlc7CACM1zdvZpGH8xfNaE+USCN2C209QR0JOCOorsbl7JGIh1CK+uI1kilntpzE85YZDiEgx/dJDMQG3BifvV/JmYRj7SrBu2rP6IgklGVi5ZSm1NpLEPlMrbDgsPlweeOeG5x34xXTy2cVtqL2jszSOHnWFExsQEjcxPCjgfpXKxzQbbdLBNREWn3Kys95Hui8lv3JfejFRu3glTgfK3PGa63Tb99W0WwMkrSTTxmMhhhsgsVVlC7s8rnIJx04NfPzy+moOUtXv5b9wlff+u5QMheQDCkJ/BjGR+FNlO1iM7V25JAzjjOevPpQE+0PcHcFaMAmIg5GSA2B0+U44z0INQ+fD9oMTXEMTFWVd8qxs4A527u4yD0NfMRpS5lG17/MLX2LlwiQ28EQUod8jFASyHLY3K3TnbyOo6HtWPqKbkbgngdBk8Bv8/jW3qso8y0jZttwiyF4jgEL+7AOB23bwDnnBrGvoWmd5A0ICIoVHIDyN8+QuTzgc4AzjJr6/Ko2ziNlsv0NMLZTu3/VzKlXY+cEDcQD2JGD/AFFW7IATMc9e9RTHzIkUZG1MfKeGJwdxHrwo7DAqSw+/0r+rKU5TpxbVtj0L6M63RxkjmunRsIPWua0bjHet/wA0JGWPAAya9rDrQ8bE6zsi3auDKeeTWF4vg/tLxH4R0xwDFLMWkHt5iZH5A1rWsimPdnbJtLKO5PpWXr97FH42humYGHTrF5WcdBhDIT/n0rtS1OJvlk5JbJ/kfjD8V/Fs3jj4n+LvEExKzarrF5et6jfO5UZ9hgVzVtcPFwGJHQiuxt/hnc3trFOtyGWZBIA45+YA8/n1py/Cy/QgrcIMf3VzXlSqQbep+Y1G3N3MCPUFWMkjDnupORTtZ8WXWqXBll8uNtoXCZ4A+vf/ABrov+FY3TAeZcnBP8K4qtJ8LCWLG7JPXDKOayU6d9zNq/Q4HUJN0SncfTg132gagwsINpIZRnI9Kyb/AOGeoYAt2QoBn5iNxPt6dq1bLwtqdhbp8shdcdIPMA/AMM0qnJJWTHF8p0tvrE4RD5rMta/h3x3rnhm5SbTtRmtGWTeoQ8E9hjoR1rEstNnEaj+1LAs/zkXkdxbshz0JKFATj+9xnk1Ym8NaoY1WGGC5/iX7NqFuztg4xtD5J69q8/2fRbG8ZpNM998P/tieJrGyit9T0TTtWQMVlEoZXlTAHXBXPH8QPv1rvIPiN8NPiDAl7DayeB9T3YllsR+7lbGMNBnaecHchTpyK+R7qLU7O3H2jQNSiU4G57V9rc+oFVpPE0EO1ZN9s/8AdmQrjnA4P0rkrYRTjrE644mUH7sj7j0bUdcgljHhjXNO8dQBctY28m28QZPPkNhyMDohf16Vst8QrSWN4NUik0u6QANFex4Cnqeccg9MHB6DrXwT/bm5xOhDMhDLJH1U464/Eius0r42a+sEcN7d3F/5aBRPMfMIQdBhyOOvAIx6V4s8nUrSjoz0I5jy6SV/M+x5ryzv/D73dlIjQvesX8psqj+VGpHscAH8a8c+IWrHR9QsLrdsEVzGXY8AJvG4/QKSa6D4N61H4o+GusaqlvFamfX3SWOFmKbxaW2cBsleB0yRx15rkPilta5shJtaFr21jcMflKtPGCD7EEj8a/UsJRdHJo030TP5dzF/WOOuddZR/BI6Dxhc2yeMLuY2RjuJPEl3dO107NFeJJeySwSKjAFQY3UcEg7QfUV5NKc3VwG5Pnu3PXO4nj0Ne6WnxDstRkvbLxfoqyQSTywDU7G2QzIsVySj+U/y5VkxuiZDjcMHms3xB8CEv9Ml1/wVqtn4h0clnkSKY7rds52SBgHibH8MgGezGvhZSu7M/uzKcbTw1OMK8Wl33X39Cj4O+P8A4o8PGCDVJh4ksoSvl/2i7faYgP8AnncD5/wfcPaunsdE+HXxQvbc6RqCeE9eeUSi0vdsAmlDhgOP3T5xjKlG5+7Xj9xpk2nXb2l3by2lwuCYJkKNggEMAeoIIII4IPWprC1B1GxBUEfaocgjj/WLWNz3auCw9WPtsPLlfddfVbH0/wD8IPr2p213qgtoraItJIYZd5kzydu1VPPYc1UuPBOtQbsi3KgoNypN/EMgjKjp3rndZ06zl1zUHe0gkb7VMQ8kYZuZGP3jz3qsLK0UbVtIAMYwIgK3XKrHz0aGKav7Rfd/wTpIPBWuXUrJE0S4GS5hkx9KJ/AeqxhT9pt8kgFRHuOc4J+/0yfrgVysumWUnLWkDHpkxKf6VX/sjT1Hy2VoPpAv+FP3H0CVDF/8/fwR0n/CG3MqsX1iwtSqs2JkAPHbHmg59qVvAabY2l8XaIiP1wFGz5S2WzPwOMdOprmWsrSNcC0gCjpiMAD9KhNnbDkQRZB/uD/CpUqf8oPC4p71vwR1DeBNNjPz+PfDyt1C+dGPx/1/T/Cvn747WMWk/EgWcOo2uswLp0DxX+nuGSQPvLAYZh8pDA8n1r1kQRjChFA6ABa8h+L/AM/jCGXd+/8AscZVyOSAzrgnr06CtKdkzxM2oVo4dudTmV1pZHCvGTfWQfDKrKMY5BzXuvwLjKfGfwg2MD+0C/Hp5UleJXKmLUrOHzELFgxQHPIIr2r4O3DD4w+GWgSJ5Y7hmjSViFY7SDyOeAzH8K58XeVJ27M+RoWVRXP0v/Z/50XVz63hP/ji16svWvKvgCytomrFCGH2sjI9dor1UV7WVK2DpryPMxjvXkOooor1zjCiiigAooooAKKKKACiiigAooooA+bP2+wT8CE5AUavalsjPHz5r8ztXP2a52ozMEJII+8euOn+Nfph+37MIfgHuJ66taj/ANDr8276MzTDaqguQRuPQe1fK5l/GSfY+iy9Xp2W9z6M1fRvAsd1Bfv4vuFvZo4bxzZ3cDiKTauR/qyVIYHg8g1qXNjo+oWvjYT3V9bW8htdZ1EJPEVRtx8pkU5K7xN/Fnt0rgdV8N48B6Xq0eW8/cJtsYG0MSASc89MfjWr4f1WbUPDHxRvJwFdtFsodqk4GLiONSMkngKK89pJbf1Y+6WHqSpKpGq3ZpdNHdDYtB8ITRbm8RSwOTzG93bEqMnknp71N/winhV9xh8U+cQCcJPbsSfTANcXkk4POPfpV7SbGK9uhFJPHbKQWEsxwoIHTPasrJuyPclhK8I8/tnp5I6dPCPhrAY+KJoskZEklqMA9ySw4+tSjwf4cdGMfimV8dCq27Aj1yHFc7NY2qQyuk6OwAKgvnP0X171RLpg8DGM9KHFJ7fiZxoYipqqz+5HZHwNoUkmxfFoQ8HJSE8fTzBXU/D/AMAaPa6pqLy+KoLuzfTpVuDB5fmpECjsyhJHPRMfdPB4ryEhD/Co/Cuy+CttG/jLUNqqu3QNR5CjODGo/rV0eXnSsc+Mw2IjQlJ1m1bsj6Hi+I623hS30zwdYnQdMChZLgJ/pMxwBu7lc+pJb6VyWm4bVoCdzO0mSSSWY+pJ5J+tWvh7rEmh6bFcxxmeUTGFYwW3OTj5VwM5OOg5rvtJ+H1npU7eIvHEi6bFczGS30iFsSyM7Z2tt5742r/wIjpXVZztJvb7kckK1DLYOKhrJaW1lJ/n+h4p8Y4nHwv8V3DRSC2mu9Ms45/LJjeb7dE5QNjGQqEnsPqa9Q/Z1QNYWvB5kPH41zv7SnxDn1v4Y+JtGi0+00/R7UWbWsCKN6Ot9AA2egOCcBemTya6P9nc7NOteoO89PrX2OV29k+XufzVx97aWdUataNrxWl76X/M/Kv9qbxvq1t4j1vw3qOreD/E5OrXTWtxp0Bk1LRY1uS4ha4REQ5zgrmXG05wa8Ts/FkZ8Y2uu64k+piO7F1NEjpG0xX5l5dXXlgM5U5GeDmv3U8ffsCfAn4kXd7f33gK3sdVu3Mkt9pFxLZyO5JLMQrbCxJJJKnOea8oT9g/4S/DjWoL6z8Exxana3Hn2dzrd5Lew8DaBJCXZHTGcqw5Jzx0HnYjERpPmcW15H2tCj+7jG+yR8oeEviLrfxN+BnjvxX4hvVvtVuPC2orv8sCFEjnURxpEBsSNBhAiqqYHTkk8zpWt+M/gp+yhoV1o9x4f8NWHizUrlL+5iaOW+1m38vzbTzoWR4oo1JdeGDoCNyjOR9Rr8FvDNj8T9b8AR27QeHNc0ppLyCzC24H2pt8wiVUCxIWX5VVcKDivRJf2VvhS/hy30L/AIRVE0e2uTdw2Y1C6ESylSC3liTZ/E38POTmuPEY6nGEFbfU8jKsFNVcS295v8kfkF4t0Xxj4pktPEHiFLq5k1WzW6g1bUx5ZuIosxYjY/6wAx7QQCTivo/UYT/wxHr8bDZKLLRY2V/lx/prcH07V9V69/wT2+D2r6gb/wCw6np6hmY2tvfxpatk5A4jDRqOmEIOD1zzXKQ/s3aT4pg8efB3+07jTtNtWtI1u4Yy7fumEwG12Y7cv3YnA65Na0cwpTv0SV9jXMsJU9rh3HVKS/Jn5t3F6fD1yLa2vTNfW8hzfadPmN8Y2tGxAORj73HQYNehadrelp8VvDWneG/Ed9rWite2moXNxqkbRPNeui+eMNkkqSyhj97k9xX2NZ/8ErvCpeNr/wCImsS26jO2z0qBXz7EynHfjk/SqEH/AATktfh+1z4ng8etdzaLFJe29vJoiRrLFEC5WRyx/eFQRuCnnHIqPr2GfU9fEYeq6M0uqYftK+K9O8LeIP2e7rXI72fQ7TwdazXUETLLBNnzVjjaCRTHkyBMudxC5wpwK+GrbxBfeDJdc0+ynsCbi6SK7iig8wzJGSw8uYqHjVjkMUZGIIFfpp8UP2ZL/wCOPhL4T69pXiC10e/03wZaQWiXUbfJI24rNuVWzgMRtIxznqBXzHN/wTZ+JEkEkMSaMj5En2q61WNeecgEbiecdVGfarqYijCo032POy2lL6nSb2sj7S/Zn1iHxB+z94E1S307T9Itry1nkjsdKtzBbQAXMq7Y0LMQMqSSWJJJJOTXqin1PFed/ArwFqXwp+DHg3wbrDQtqejWkkNwbeTzI9zzyS8NjnhwPwr0NBvAzXz9R3qNxPr6asi1D046VJEcuRjGahjUhOvP8hUyL8wPehczsU7akrLwMZBq5pJM8nl8Bh1qjK+HUY61LbSeXOCp5I5qJSjTmmvQVnKFmasxCsazbk/eq68hcc1RnGQa9Ras86Whly8Bvoa+Uv2ivBjXvwy8U+LhqCQpo88Ng9iLONjcfaLqLDmf/WLsxwnKncTwa+sZFyG+hr59+P8AbQL+yZ8X5mLG4j12x2hVyAi3lvzn6tVVFKVNJd/0ZySipJp9v1R87+BVn1aKxtrSCS7vLiYQxW8KlnduOAo6/wBK9X8Iw22tX6W1zciyCsYVkmVmjDZC7tqkHaCQDj0J5wa8e+EXiCCDSNR0y6ub21jli+0LJYzCGTzI/mHzEHjbvGMEZI9K9VutQh8I3en3GlwavDII5IWGsW4EUqugyE4G8YbnPPIzX59jaKcncxpI6K8iaxvZ7aVo2lgkaGQwPuQshKsVPcZBwarx3Ko53NzuxWfpU5uIFQt5k+wkbjksQCfzPNZMOpWwurT7ZO0FmZx500ab3RP4io7n/OK8lU1v2Kbd9DudPZpisqZ2QsryOmCVGRyAep4xgUs9wkUMMDtFPtQytCbcsGJ+WIuO7kEcjpxikl0228L3lnby3Gp6LdTySWQuZ1Mf2gMBlnP3V2YAACj72SVPIx9Q8VWiXimKZ5pzJHLmCbKmRRtwx3HjZnGD8u7pXntfWZrl26brY5JO0rM774cSSL46s1lZWZ7aQAoWK8IWxk9x3FafxXkgXwRrv2q4FnafY5BNclN/lIeGbGRnA5xkVzHw1v1PxD0RQwEcsN2UUNwSYXOcdzhf0rZ+M+p/2P4B1y95Jgt967Tg7t6hSPcEg/hX6xw/CVPLnGSs1fYpyurs+XPEOhxajJff2dc6hLaRyEWkclviecZG0uq/dH+sJx0CZ7ivmu/v5F1fUraUtujnkjKsCDkHHQ8ivsGfxc58GqLrxf4h00WkRjkis7iLfd3Um9mw7KzDG0M7Nku0o6Y4+LNVQReKtRjVmIE7DLtuZiD1J7k9zXp5G08ZDykvzOFxXK/Qt6U+Jjg54rVjO52z34zWLpbbZ3PcV1fhHwzf+Lbu9hsHs4zZ2sl/M19eR2kYijZQ2HkIXd84wMjNf1XUko+/J2SOCndxSNOLw34du/hxc6y3i62tfEUE7o2g3EJMsgBPl+SQctvHVsFVxyR3zNDl+VR3r0vwpJothp0UEPgSPVrvTYP7QurzVLuZDPG77Ipo4sLuiXq2AwbA5xzXl1gy299NDvVmjkZTt7EE8Y7V5lLE060qkINtpq/zV1Y6vYzpxVSa0e3ydjbn5bPIqNztQ9hjpUsh46dahkJx711LUTXVCWhOJD2/nX0Z+wAD/wALJ+IIycf2Fb9/+nsf/Xr5ztRiKT3r6K/4J/SA/Er4grxk6FAR+F2v+IrwOIv+RLifRfmjowb/ANpp+p4b+15D/wAZCfFzjP8AxNjj8YI6/Qb+w9KsfhR4L1OzsLe3ubrStJZpYlO4hrWMkfjXwH+14oP7Q3xZx0OpL/6Sw1+gPmbv2fvhq7fefSdFHT/pyXI9fSvz7NlfBZZ8vyR1LT6y/JnS6KoNpGetbgQMoBGQe1c/ob4sY+OlbkEgKA+tSk76HguUXFIs+WWUY7frR9nC4JOPrSoTtHc05yeewJrvg3seHi4Qa5mrnW+HovJ0OSXpuJFdX4KXIY+lcpYyGPwwmMEs+P1rsfBMZELNjgjis8Q/3cmzlwUL14qKOmufkhlYdo2P6GuCsjuaAnr8vP5V3t8P9DuD6Rv/AOgmuBsT88X/AAH+ledh9mfb0YvnufDv/BaDUEC/CKy3fODqk5HtttlH8zX5f6Pxdvnn5uMiv0Y/4LOagr/EP4YWefmi0i+mI9nliA/9ANfnJpTbbt89MiuFbIeI1UvQ9t8PTXz2UMTiGeIRbkaZNzAYBC5696ydd1XUJrd0YJb25Afy4PlDZwOfzroNKgu7WygDRSbRGoG3aQOAOuR6f/XrP1qC5k0+4VoZGYoMDywejKezHsD+VdMk0j8zpzj7d3S3/U4efAt5R0Gw1nMuNNZO5J5/GtK6XFvJg8bTzWZL/wAefHGfT61yyPs8Mvc17oqqNqYzUsOQMjrUMZ4qeMfKP5Vme+j6O/4J+W32j9pa0uMZ+y6Fqcpz2JiWMH/yJiv0z12XyvAXiZ842aLqDflay1+cn/BOWzWT4x+KrkgZtvDTgHuPMvLYf0r9EvFzbfhr4y5xjw/qf/pHLWi2PQw+8T5L/ZVtXM+t3Pzb4YbNUYLuKuUYZ/Jj1xx3Aya+ivBWp6hrcs4vLO602GzRLQ2skqjLKF5LJ/sgdDg7mHQCvnr9mW/OnS6pHLYPc2Uls95cSgZCiGKNY4h7yOxX3DEd819O6SLtVjF1MxnRGNwA+A00hDtwP7owPqx9K+CdenLGSpxp3k1a7/qx+5VE3FK26Vv6+X4obpVhqUXiO8drxpdKkjJFtKmWExI+4xOVQKDlehLZGOa7e6aNUMkeRmwuBj0LtFH/ACY1h2i/vFCjA6DFaupYitps5yUiiH4yF/8A2nX0OAoOhTUXJvXr63PIx7ulf8CiX2rz2rznx2oj8Q6bJgOJrPLqe+2V8j8mFd/M+2I9sCuL8cIFv9JfP7xYpRj2JTn866MbrCx5+Xq836P8menRfs+eBJ3JjtIXw20PHK+ODx/HjtXkXxQ8P2nhXxRf6Rp6LHp9l5cVuoOcJ5aN1JPdjzU11YaFcAeZo2pXj84kFw/lH8M1ia9HH9jtfJj8iMIFWMknaB2yea/KOIYw+p3UEnfdfPyPnqEputyyZQsl/c5961dPH73NUYYtiAYx9K0NOHz18FFckFF7kVn+8Z0tt9xauRDJA96pWx+Ufzq/a4aRe9fWYfSCPFqLU7DwwgDNnkqRXaazdFtFRBnYXGSMY49a5PQo1WPIUKTjkDrW3qsgksIRyCGzgHjOK9XCe9jKKXdfmcj0TKdg3+lR/wC91r8/NFS0vfgp4gjvQGthoRmkV5DGh8t45QGYAkDci54PBNff9i2Jwf8APSvzwtY3uPgP4rQfM7eHZSOeoXY39K+84h0dB/3v8jrwC5p/NHEeBvH3iexsvFviKT+zbTTNVncXVjMqNBq9xIpTy4ztb57fz1m2g52hTW94XuBJologbzWWNV3ZyTx1P61z3hLRLS1+DOlXUtvcwO9xqOpWuqqqzRxXtnHExgMZ/hljkTf2/wBHjIDciu+1ebTta1621fR47SJ9V0xdT1DS9ItyIdOuBvSVQq58tXWLzwhwUEhz8uDXHON9fK5+65XiIQl7Nq13v6bJ/jr8jLvCVXsc9xwP85qLd8oHJyentU9180AbAJ3ZyDVZAdjEc5zkfSsI6M+7i/dLmkTKGnIOMW8vf/pm1fZ9pef2f8MdHmYn/R/Clu5P+7pyn+lfEujuWa8C5/49Lg8evlPX114wvhbfAS/ugfu+C0dSDjrpygc/jX2WUL4n5H47x2vfoxXd/oflFogzo9pkDIiAPv1rSXlB3PIrP0ldtlEuTwgA/wA/hWjHyh78Zr+hsqSWBpW7L8j+Zs1v9cq37s6nw63yKc9q6zR2BmY5rj9Abai/Sut0U7WJNfYYbWCPz3HrWR0qt86jpTtSkK6dcsOojYj8jUUDbrn296XUgTYXI/6ZSf8AoJrplsz5qC/eRP0a8Fxra+CfD8K8LHpVkignOALeMVxf7UNx5XwL8VgHaXtdmcepA/rXZeGZc+F9F6DGnWf/AKIjrzX9rm8+z/BHVlJH76SCIfjMn9M1+A4OLlmMF3kvzP6LxD5cJKX91/kfAOo+T9pUXTCO0cgTOTjbGfvHI/2c816d4e83Tvhdr9jo6RWeq2mn6Q7xGElVWKaOR1J4xKDJZ5ZhlvKdeGryrWWmQk26l7gAGJVAJL/wgZ4znHWvQ/A/hTUrT4H6jLqyyWx1myutWj1BZRJIxtZCsiS8kqGc4ZSAxaSNs44PF4uStHCpd3+h9J4SRp/7RKcrfDp31vt5WOh1W+s9Jt9blW3t9RSbV72BLe4jHlRzyRiRpAnX5DIoU8Z2Ln0rguAMZ4HFb3i2K50jWte0y6t5kD6ilxFOyjbOUjeKSXIyMyEI/BxknjjjBbrmv5xq9L9kf3ZwpRhDBupF35pPW9/Ty02GMOtMA55pzmoycg5yazSuj7ORsQsPKHpXMarJu1NF6/Mep9q6KzbKgc4HeuV1JideK57n+VYUI++cOJlyx1Ppb9kKcJpPidScFr6A+n/LNhX09YOB1/Wvkr9lG8EVr4gTIOLuEsuecFMZ/Q/lX1Hp96CcZzz1r9gyjmeGhp/Vz+BvEOvCnn2ITfVfkjq7WQED361pRSjHWuegu8dxVuK8+brX00YNH5BPGQg9zbMuQOaiklGD0zWcb4Z680xrvdWc6ad3bUxePjfcsPKM1l6rNhrYg/8ALaP/ANCFOkuOT2zWXqVwWaAZ5WRD9PmFedVovkbOzCYyMqkVfdnmM1skGoairrkK74weckgggfjyT2z3xV21vJBJbBZRHsAQs4yjAMxBdcc43kd+KNTXNzO7Hhjnb+A5/SqrztO77nLs2Sxznr3NfyHxHF0cwqRh3f5n9IYKXtaMebsvyOgsmkt9BlNpIyzs7ok/IWLg7OP9oqCRz8q4PU1t2+szPpgt7iFXkkjWO6Ujy5uByHKY9TscHgYOa5OxG1FLINrZ+8D0OR29wPyro1ZXsYjv3SLGFcyMWf0GT6AYGM9898V8jLFVKcJRi7P+rnRJdHrqWkZAyfKJlIUfvZJJM4HKl3JYkbsZz1APTFVI5mjhjEhWZMqxjlUFCVORwSc4PIp8cw27RkgckY6Hn+lMSIuYYnG3dyTGCzKAcnIxnv8AkK872s5z509b3+bI9SxJIJ7WCQO7GNmtyXbcWCgbevIAHAGenJ5NZ18cRuu0Fhhgdo3D5ZB8pPTr25/CtBtpsN+5TI12zMANow0asNo9Oo/4D7isy9wwuQQeI1Iwfc9R9M19Vk0v+FWM563X6F4b47FUD5R3+Uc9Owp+n8ysBzzVTQr5dV0tLlF2jGzGCBkccZHtVvT/APWycdxX9X0uWVCm12X5He04zlGW6Oy0deBWnctthYE4461m6NgItJ4jvvs8KRg/NISBj2//AF17eHXunnOHtKvKje8Ot9rbzVHyxsFA9T/+quN+JGojTbLx7enay2ej3aqJDsXP2RgAT2yzcmu/8N2JstPtI3X5mIZj68f/AF68t+IqjWvDHjiGZjFHextAWjwSEa6jTuMZ210PRNrsePWmnKo1skfF0/hiGOKECwtrDy0VQLecsOFAydzH/JPSoV8PJ0JRmH+2uf0Ne1j4Z6ESW8+5Vpfm3SquBzz0H6U1vhvZLse3uIZBjhGyQfTnIwa+RqxqN3ufARUbvU8fh8FS3QzHD5idOOOcdKZceCIY7W7NzZu03lkRFXK7Xz3wpzxngkfWvaX8HagVUQXFuiKoG0pnOPeqqeCtQ8wl5bd+MEjIPv2/nURpzHKUEfP7eEnWQkWwOOfnUGpm0CRU4tF6c/L+vFfQR8FQmP8A1e9j2J6fnULeCGUuUtzjGDggnHXp/npR7KXcyhPyPnebRrtcHyGCnkFRxVK40C4kGGgUkdivNfRuqeA5ILRpbWISbOqvEcY9eD+uKyr7wlciyUi4jvIm+bZHbRxmL2yPmPU80ckldpg4q9jwP+wNQQEwyNCe+xyv8se1ULi31e0/dfaZMKSwDHcufXnI717LdeFmZmGJWbqeBg/kP1qifCMweRCWO45AK8gYx2x6dTWDrTjG6NXRW54pf6dczx7pIlGCx3iIDqOeQM1hw28dtvj8yPcV48zdj8MD3r6n0f4PW/iWPd/wlNlp8yNiSzvAIn3N/EAww647r7g4NSy/s+3Rv4pNOns9aXb/AMezW+xwAMnI79jkEiuqE520MpwitG7Mh/ZoJj+Cepq0sc5bxLcsJYTuQgWtqMZPpnFc98XpXiSxeM4kXUrMj6faIy3/AI7mvTfAXhl/BPgCfSndnaTVbm6bcoG0mK3XAxxj5DXF+J/D6eK9fsNLki86OaZS0eSMgMCeRyPqOlfexf8AwmK/Y/nGtb/XTf7S/QoBPtmr6lBE6KZdYlgVpSQqeZcsAWz0A35PtmtW5hvfBXjLVodPv7mz1LSb+504XtsGt5T5UrRnKnPyttzsbcuD0NbVr4n8KeOTf2fiTTV0u8Vp7OHUrWdljADsqGQgFsDA4YMpB+8lS+LfBfiWGSbWdQdtahnkXfqkTiUzt5fyuWHEmUj++pbO3JOTk/m1RJn9zYDEJRjTq6Jrrs9uv6HR3PxdtviTJawfEnSotUnjRLWLW7G3RJAgPy+fCNucEn54WVgCfkOKy5/g5FdzaTfeDdVTxDa3Fyn7hTuMLq+7yvM4+bAOFkVT7muKtiHmRl5+YdPrVjTb660bVor3TruawvS6oJ7WRo3ILAYJH3hyeDkc9KIxc9z11gnC8sJLl8t0/l0PT9S0zUrq+urqLSr9rWed3inNuUR1Z22kM2Bz2FVJ9P1G2D+dpl1DtGWEigFR6kZ6Vqap4o1lbq8sBqOyzhuGjFqtrbvGu1uQN8bN94Z69ap3HivxBcRlZdbuHU9Qbe2wR6f6rpTXL1ZwxeOUVZR+9mY8F0R8tq7E843J0/76qCeG7hCma1eENkDzpYlzjr1fP6elX31zWEPyavcRE944oQffny/84qCfX9dYEya/qMmc8Fox16/wfyqk4eZX+39OX8SglvPckCJVdv8Arsnr67sVYl8Na3E06PYCKSCNZple5hHloTgFjvwB+NEviPWmbJ1zUBjHSUL/AOggVDJr2ryOzPrmquzDazHUJssPQ/N068VHuvuDWOfWP3M1k+HPizzMNo+wg7SDcxHB7chiK8Q+L+jT23i/7NewtbXdrbosschUsDuYgqRnK85DdDz6GvVG1vV3Yk65q546HUrgj06b681+Iksl7qm64nkuZRAIle5kaR9u4nAZiTgbuB2zVqydzxc1hifq79q01dbJ/qebBwfEdkGOCEJU+nT+dey/AsBvjT4UU8j7Z1z28p68TmlY+ItOi3KWO5xj73QdfbgfnXtHwLfHxr8JqBkrcuSF4z/o8h7fTP4VGJX7l+h8VS/ir1P01/Z7j8rQtYGQc3rNx7qDXrX8VeSfs9Pv0LWTkn/TSOe3yLXrf8Ve1lX+50/T9Tz8Z/HkLRRRXrHGFFFFABRRRQAUUUUAFFFFABRRRQB8v/8ABRFyn7PileD/AGzafT+PrX5y29400piaPDnBXKnHTjH5V+i3/BRtPM/ZxlXOM6tagHP+/X5h2Vw9okPzZVX4DNlgOOtfK5nZ1fkfQZe7Q+Z9U33wt18xLaaTfwNoLxw3MNtPcuMO8SlyV2kfeLY5NO03wTq2g6J4m0e4a1a61m2tlhaGR2VfKuBI28hOhAI4zzWN47v5rhvCl4stzD9r8O2c5CzuA3LqOjY6KPTpU3iDW7y88DeAo2uJ45ILW9h86OZlaUC4KjcQcsQFHJ55ryEtD9GpRxc6dNKSs326rW7112K3/CvtY85U8/TUZ87PMndP5xjFTL8OdbaNmWTSn2cHbfd/++a5s3Vy53NfXbnOQWuJG/mxp8ep30Y2rf3IA9Jm/wAaWvc9fkx3SS+5/wCZ06/DTxA0bMn9lso67dQX39QKX/hWHiV03JBYSKe41GIfoTmubOraijBV1G6XA423DDH60p1rUUcgapeHtkTtg+9KzvuHJjv5o/d/wToD8LvE64/0S0Oc4C30Rz/49x+Ndj8GfAXiHRfGV3Le6ekEcukXdsj+ckgLvtCr8pJHQknpgH1ry8eJNYT5l1e/Ujpi5cf1rvPgr4h1fX/GN9p2oaxqF7ZnR7qUW0t0xj3Bo+Svfgnv3NbUWozVzz8bDGuhJSatbs/8z6N8GX2hfDrQidLiXWvEZLGbUJx+5t2PVY/p0wvXu3auQ1rXbvX9etbrUJ5Lq6ACiR8DA3k4AHCj2HpTtHj8myuU6YJ4HFbHg74fXPimVNWu5jpmgw4/0tx80xB6RL3/AN78s11XlUtFbdv6/M5sPTw2ApvEV3eT6vVvyX+SPM/jSgk8A+KJHbZ++sI0z/E7X0GF+uAx/wCAmvTP2eTjT7QA9X6n61S+P6nxD8Ltd8OaD4YeO2FxZT2p8oy3Fzc/bYAGHJwdrP1OcZ6dK674H/D/AF/Q9KtZ9VsBp6AlmWaVN6AHuATg4Hr3r7PLLQoNt9T+aOPJYjG55R5absorTeyv1tsduNZ8T+KHMOjpJp9nkr5r/MepGTIQCOnRcmm3HwY0+/eOXXNRmvbjcJDEJGjTP1Dbzz3zW5q+pfabeS2sIEkhYFUlt5VReR1DKQRnPUVy3gDw5YeF31jT7Vrq5WC8EiT6hdSXM372NJGBkckkZ4HsBXzmIrR5nT5b+rP0LD07wjJS+4+fvE6R6f8AtUXVvAoWGCxtYIwzk7UBZQSeTnAznr+NeqSXbLNKZwsEPmMEnDKyOBxyFA2nPYjtXjnj+9t9M/ab8RXU8pggggjklkxu2kc9OfUdq34vijrN7FLc+GHtvmkZFvrywE9zLLjJSIGMMyoGyXLBVyATkgHxsU4rkv2/Vnm5dWjGpXTf2n+SPSIEe9luLURPK6gK6qm8Z7jGODz3ryLwFBIf2l/iYnlMzi4G5QCT/q07dewqG68Oah4pubaPxL4s0/w+gJkNnokqQXNxIeN85eUnJz90HHOcVyfhTSbDQPiZ4908m1SzsZoin9qSvLHtKFgZGR0ZzyTjdyRyCBSw1mp22sa4+o+ejdfaX5H1FbaZK4wkbJt6gcGsf4g2SweAPFckrDI0W92ksBg/Z5BjHrntXnSx+Brh4vM0/SroAZXZezBGYdivmM23k8Z9O1J4r8NeC7DwR4nmj0jQ7a/XSbuSKXzIZZZHFu5H+sG5Wzg8YPAwa5Y/ErW/r5Hq1ay9m35M7f4Xwi8+GfwzsLd99+/hSxdLdSu9kCDLAEjjrXRXXh28lFs00N3MJI1cQraFWHozAfMp4/iA+lcH4V0XQNW+G3w3l1aGza8h8J6eYp7l41dF2HoX6c1Nqfh7wHczSJC9vZzxnbJHBrlysZOPm6TBQRkZGT16V24pKU2ktfXyXkeflrvg6d+xo6hbNZag8DRNCVA/duDkce9TxngVkW9lpunIlvo8K2+mxjEKRuzDB5JyxJOTk8k1qw4wKxgz3aexcj6U9CWOBUKvhSefwoX97wycZ9cYraU+Wy6lqN7k+C5O4nIJHpU9rGEYY6AYHtUSdKswgBsDNS6abTYc7s0iyRxVeVeDVio2FenTVmeZMz5FwG+leE/tBWt0P2N/jeUFqtiuswgmRGMxf7VZkBTnAGCPeveJxxj14rzP4z2lv/wxl8ZzcCJlm1nA85Qyq3n2iKcfUA1304OonZ7O/wCB51aqqUW2r6P9P8j4S+HfhfT9f8JQavJrgsJx5lulisRaSR0UZO7OFU7hxjs1d7NrV5qVtpj3GNm4woFbIX5Q7Y9PvLXlXgPWbTSvC93az6TDqc1neOLSWUtm3ld1JLbSN2ViGN2R1r1O1Xd4TvYFBafT5J9QZADjyViKBsn+8/lDr3Ar4LGwSm0Y0pcz5Ud34Fbz/E2kRvgReeHlPXZGoLsSPZVY1xN3dMlpEy/eWIuqA8njIrsPC1u1t4MbWZTFbT6zbta2b3DiNYrXpNN3J3kCNQoJxuPQ1yj/ANjReJdOhudTSdJJCHP2cpbRqTgbndgx78bAPfivIhB1HJrZGk3ySNDxHdwaXqzLBetrojWJklnmklSQvFG8pLbs7dzlcA84OaqLezahqb3F0Itkaj9zbxJDEigEbVRAFA+nXknNdb8WfiF4cvdD/si38rUry3uIFtL23lZktbeFX37TjB84uT5Y+7t3NzgU/wCF9+fDclvqUchtfEEM/mw2k1o7yyhhtij8tiqqHO3azf3wemK7Y0oxjF9WctvebNP4WXsv/CzfDJICxPJLH977wNvNgfniu3+NMlkPB10NTZE0wywC7aRiqiHzkLkkc8KCeOcgVxHg7wnq3hXxx4UudSu9Nu54tVjtb6LTrrzzZTyRvtikcL5bNjOfLZgOASMjOx+0pol14r+F+paJZXUFndX0sEazXMvlIAsglYbuxKxMqjuxUd6+4y2yws15v8hxVotHzZ4K09L/AFezju7ae5kjtGu3giBeSS4PIVU7tkgBfUV4T450SPQviVr0aXq39kGW5t7kr5fmLOgMYK9FIBIKjoVr13xv4km8GXNzqWnuba91G/uDHZyIB9niRYjj1zvcjHtjnFeLXuqXF9rGoXmoOb7U7pTLLcSADbuHy7RwBx2AGM4ArfJ0/rcZdG0vxRzxd4tFOwO1261q6fBBdtHHdW8l5A0gEkET7JJFJwVVtrbWIJAODjPQ1i2b7XfnqOlb+hW73M0UcSu8j/dC9Tx2r+qaqvBpHDTVrI+vPjZc3mq/ELQrPxDpEHiq8bSLdo7Qavbb9Ns7d8zwCe3CRXDSZIwVB4IHCkV5R8b3vbXUPCujaj4Gj8Izabpwit5o72K6+3wZOGZo12F1bcGIYkMCGGeTkxXPhux+GNpb6ZBZ6jr2opNa6nDqEbtPbEEeXLEcjEezKBVyMkEjrXnlnqtxc3NvBPcNPHAvlxbjkIvoPQew4r5TCYGpSVOLd+Vttu6fW1tdump1uXvNvrobsn3cYqvM2Rx+lWZGBUkVRlYFv88V9HB31MpX2LEI2wP617//AME/Zf8Ai63jlM/e8PK2APS8i/xFeAfdtj/Ovev+CfuP+FveMTnk+G2H1/0yDNeLxCv+ETEt9v1Rvg7fW6fqeW/tbwl/2gPisev/ABMIm/A2cJr9CdQ0ObTf2Z/hJfvcK8dxp2iwiIRMrA/YM5LE/wCz0xXwF+10vlfHr4rMcAGW3f8AOxgNfpF8QbZrT9mH4OWzEny4tJRue409q+Cxlp4PAJ9En+CN6t4qvbrcw9GmP2TrWzaSEIBniue0Y/6Pt9ea3bc/KKtR1PkZSbtZ7GpHLx9KmB3kVRiPSrsAywrshDQ4Kk3N2Z1kJK6JGmcAEV6B4OXNipxzivNY3/0eFf4WP+f516f4TTZYCuLGq1L5noYBL2tka+o4Fjc+vlP/AOgmvP7D/WQ49VrvtVOzTrk+kT/+gmuA0z/XxfVa8zDfCz6mm/ePzS/4LH6kk/7QvguzUndbeGA7f8Dupcf+gV8EaVg3MwPc4r7d/wCCurvJ+1XpEW3n/hGbMJjuPOuT/jXxHpa4vZRjBD4xXG9LfIjEPSXodt4g1a/sNWSS1vri3S5tLW4CxSFQGMKhsAH+8Gq9oWr38+l6xeXl5PcDYtpAZnLAO/LkZ7hAR+NZPiMBtP0GfIB+zy2zc85SVmU/98yAfhWk8YsfC2i22MSTCS+lGf77bU/8cQH/AIFT1ufPVVSdBWirt2vbXT/hjNvCTbSfTpWdNxZ+v/660LzItpSD/D1qhKCLBSe5/qaiR0Ye3IvVFGLp0q0mDj6darp1FXo4yXVRnJPTvWZ759c/8E3bYf8ACXfEi4x8yaZYQg+ga4ZiP/IYP4V92+P7j7N8I/Hk2ceX4b1Nuv8A06SD+tfFf/BOK2C2vxNutvzG60uAH2C3TEfmRX2B8ZbtbD4C/Eid+i+HLxf++49n/s1abQZ6mE1nH1R4X+zbpk0el6HcsXW1FxdOVDYWSYxsiFh/FtVTgcgFievT6KtgEx+JPuTyTXmPwd0RtI8GaChZTE+mwXBj2/Ms7kyM2fcSYx7V6dAc4r5HCU3eU5rVt/189D90qOLasatiP3oOOM//AKv1xWp4ljNvbwxkgFpUOAP7sbHrn/aHasbT7tf7VgtSjZYLKGXuA4BX64Ofpn0rX8aTB9QgGFHzTEqMnBAjT+hr6Ckuh8zj5Pnt5Mw7g5jx3YhfzNcf8Qlkg1qWKRWjaztULI/VS5Zv/QQprqNQkEcUZJ2hpY4sg4wXdUHP1YV5/qVz9un1e4Nw935l3IiTyk75ET92hOf9lBXDjJy9ooW0tuZZcnzSaen9dT0iw+FHi25sBcxX9vZWFyiTxrE3mOVI3A4C9cEcA1xHj7RZfD93YWsl61/KQJDceV5ZOWPG3ceR65/KvQ9C+IFnJ4f0zTXW/NxFapBttnzv2jBOGJ6gDjFcX8W5klbR51lllY70ZJ3RmQAghfl+p6818XnlFTwUn0Vn+P8AwT5im/Z4hwe92cvdReXJhUKrtHbjPfFT2AwaR2E+mQTiRR+8ddnrzwaWxr8urq07paPVehFTRs37ZvlHNaNi375PrWZbngVpaaN9wvFfR4e6gkePUtc7rRv9UBnNamoAiwRsjG/Byeeen8jWfpKjYPTitPWf3elqMdJ0Gf8AgL162XLmx9KPmvzOSWxnWrbZs57E/oa/PLS3J+A3ilzll/4Rmdvl6kYjyf8APrX6DQvgyH/pm/8A6Ca/PLTpCf2fvFXUkeFZjwcc4i/PrX33EKu6H+JfodeAly1Pmjm/gz8TtS8PeH7CxsJMWVq18ptrhPMiZ7qNkdlGRhimwdcfKeOcV714d8SX2ofCy2svDunaB4dh0G68xb+BCh+0mFiIRHggmSAFGllLb2ZlAwMj5I8Al49FlljBZEmy5zwuVULn05B/ya9X8U+LfBV5c+Friw8L6hdGK02axZ6jNHHFd3cUZW2nUxbicMXdwQofYBgZavLhOUE7vQ/dq2Ei4wlGOu+iTV1rrqt9SQ+WunReUSYwo2k9cYAGaSxTzInzzwRxVWeSZIAZhGk0oaRvIiEUWSSW2KuAqhsjAGB0q7ozKbSV+ScED60oNOSSPtacv3V2V/Ci+Ze3ABBHkyjkZ/gYdPxr6Q+J9+Lb9kO/uQNq/wDCC6eOucb7e2T/ANm/WvnnwLGslzdEsoQxyjLdvlbJ+leu/GHUPJ/YZeXlRL4S0KFT/vGzFfaZTL3JeSZ+NcYVFWxlKK6O35H592WAoA5znGep5NXhwT6is+24hg5xlFJ/EVoEkk/nX9E5WuXBUl/dX5I/nDNtcbVv3f5m/oTYCj2rsNIbhT+lcZozAKDnnFdfpbcDnFfWYbWKPgcetWdFb8T8cVLqUnlabdMf+eEuB/wA1DbNmRT3xzTdVcvY3icgC2mPr/A1dctbnzcI81aKP0f0U+XoWmx/3LS2T8oUH9K8f/bPudnweiQH/W6lbqff5s/0r1rTJCdPtD0zBD/6LWvEP22ZsfDTSIRzv1aH/wBBkP8ASvwvLI3zWn/i/U/fMa19Rm/7v6Hw74kEj2k6wkiYwkRlTg7sHaR+OK9Tu/FMmt6J4hjmnj/sg+HUkSyWKRZLTIilti5ckNKZ/LRyh2sCSQD08w1QGa4jjU/fdVyG2459cHH1wa9d1Q6Db29hLY6a5s7/AEXU7i91GObcl3G0DcBQqldlz5ZCkHBUEEivF8V52nhod7/hZn1PhS4qVW6belrenmWfHaWOmaRcaPZzQT2dtf21xpMpf/SJLCW03g42ndEHLhXLkltw2riuFJz3rrvFdnb3nh6LWrUvFbGaxhtI3kLK9u1tJgR+gjkilRgOAcetccTk45r+cpy5rX6Kx/dnCNoYGUU2/ed799BHOBUbGnOajPeoR9rJmpp7/KozwOK5XVTjxMV/HGfauksWxtwce+K5vXQF8So/QtGT169R/Sow/wDEa8jy8e2oR9Ue3fsvysg1zqVa5iGCvGQPXtX1HayfMcfX6V8rfs2Lsg1J+cnUlXg44CKcGvqK2kJZT61+0ZLTbw0X5H+cnifWTz/EW/m/RHQW85C9Oau28hJPqazLb7voauQnFfURjZWPxebldSkXRJ6kn2pHc+tRhqU4HvVKmkzC7Y1nyprM1B/ni5/5aL/MVothc1k6nJtMZ6fOB+fFc9aC5GenhJWqQ9UeeeKL82MfmhuT8yj/AHWwcf8AfVWkjEcE7GORPI8oyqZRkKyhiWQAHa2Mj0yAexrC8cWpMNnN5rt5xki8v7wQKA5P+yD+pFa1vPvsmty4EX2uLdEU3bVYCNsHqPvKcdDt7V/HfEtPnzSorWu3b8j+tsta+pU5J9NfwNSwQfZWkO5Cr4UFT3GVz6cdPp+Nb67I1HkkMhUAo2SQCOd2Rg8/zFYUV5JfiS6dobiOSSVYpI1ZF+WV0CqhbJCqoG4jkDPbNbUX2v8As+NVVUgUvN80yjd0xkEjOCnHHrX53i6Dp1XC2x6Er6NkySB0KsQeuOuVHX8c80sP795G3bmAJHuR1/QH8qi1CL7JqkltCC0hh88Q7gSUIX5lYcMpLYHeprCMPZSMAZXJyMBuAu0kE44OSeP9k+lcSw1Ryaa2/QT25l1ES4D2m3AB80PlTkY2kVmXch+1zryFa1Bz6/vMY/UVcWYzLNIW3sHUbz1PDf4CqcSi78QQ2Z6y2zyBuhwjoSM+hyK97IryzSjFa30LoNRm2/66i20EdnC0MKeWm4kLnIyf89KdZJtkc8fepLcl41c5O5QentU9ouHb3av6+UVGCSOi9pyudRpeViXHWqyWh1/xeIgSbezRfNI6bj82PrgirVp8sftWrpiC3DiFQjStvkcdSTXsUvdgedUr+wUpLd6L/M6OKQmVpdpCRr8q46Ac15BdW7ah4U12Icyy2e/jrlW83r9YxXpGqz/YtD1SUOQUs5SWLeqED9SK4zw4EQiJyAksohPb5dpB/nW6XMmjyYQvSqeh5PYyiaI4QMrAcswz04Ppn61OZWAAMYx3LNjH6c/pWfo8LW9kLebmaAmF3yGbcpKkE+uQe2auAEqQjOJOo+bkn6HNfKOvC7g1qfCzoSi2WkO5t28B+px2p4Ee3Mucddithj+O0j8azDb3gyXYrtxluM9PpnFPAvYG2bTID/c6jgVi6y1siPZ7cxqhtPdtqR6gvOdzzQnH/jg/p0qG6iZcmIK6AZDGXDfoKr77gja5L57MMHpT4ofNOSPfiuCtjKkNLWOunhYS1uUWZWOdpR/VpGGP8fzqpKu1w6oQA3eU4Prng5z+FbTaeockk1n3loBjdjb7VxrG1TqeEhbzKPkWUsoZ4wOSMIcDPbmnf2dZSooVduD0zn/P4VNFZoApDndnlSvH51ZjtUwcq2O5CZ/lT+uT6pEPDLdPUyjoEEpbI+U8bGw3Htmmf8I7AAV8wqoHK4AU/wA62wse04UoR/DgDNRXELeWxCkKejYrphjIreJyzw7atcy54UtdKVUB2mV2545+X/P4VyfhmEXXxV0SNiFUNIxZhnoB/jXY3iA6Ij8nM0gB/LNcBYbj43hVGZJPJlwynkcAf4V+kxqJ5VGduh/NLp/8Zq4/3l+SM/w7c6fe+EYrUwFdTs/E1zPJN50aieCdlXaE2bnVDAOd3yGbod3F/Q/EepeGWlisLnbZNKzvp8/721ds43eWT8rY43oVb3rX8LeH9A8aTM2h3yWmtQSsZtOuQI5ZXRvnKr0fkH7hz3I6iuZ13S7/AMN3Bi1C3e3JbCuw+Ruex9eR1r85nVi5WZ/cGW8k6Xsqi36M7QXXhHxqf3sh8Ia+PmXzpVa1nfPQTMAOeyybSOBuaqPin4U+KfBMtnc6npryac0sMhv7MmWKNS6f6wDmPqOT8vPDVyfkWtxo0kyzsb6O4USWzlQrQMCFKj7zMGBLY4Csp65rqfBvxD8W/Di20prWS4/sO5LvbWGopI1nMm/ypTByNvOVOw7cjlTW9NSS5ketGjVw8ebDy025ZenRmrq2pwpr2pqZo1JvJ2Clxkgyt0qu+pQAZM0YPTBcV1t14+s9Et7zw/H4M0q4t7aSa0W5luP3hAkb5v8AUZB9snGBVFvH0flLFD4V0q3AKt5iXchckD18sdaiytds5I4jE2VqP4o5mXWLZAS1zCozjJlX/Gqsut2j/duofQASqefzrro/iJeLN+50SxLR7pAGupBx3HAH1wPSorn4o6vN5g/sXSo96+WzJc3QbaO2Q4/zmkow6yH9Yxb0VJfejjH1a3JIWeMt6BhQb+HGTICo/u8/yrq0+J+twwrClhpojAACySXcmMdOTNnHFPufi94muuWh0tTgjdHBOrAEgkhvOyDx17UcqWzG62N/59L7/wDgHJpNK/8Aq4ppOM4SJj+PArz3x7dbdXYchPJBKsuCOfTr2r26f4zeK57e4hkOlJDOjJJssmVtpHZxJuBzg5Bzx1ryL43apc6v4r0fU7240+4vL7QrR52sS2EKvIiiTcSRLtQFhnjcvrVKPZniZrUxHsGqkEk33ueXSIX1yDyx8sZBz3BP6+tew/ATL/HTw12zcSgjP/TvLXkcqt/bNnKpARjgZ9q9g/Z1Xf8AHnwkMHJuZWH4W01TiNaEvRnxdJWqxfmfpl+zsMeH9XPdr5m+vGP6V63/ABV5J+ztz4d1M/8AT1jH4V633r2cq/3Kn6HnYz/eJC0UUV6xyBRRRQAUUUUAFFFFABRRRQAUUUUAfLX/AAUctftX7OUifNgataN8px/fr8uJBFbGRWJUg4OHyMema/U7/goem/8AZ4dDna2rWgIHGRluK/LK8iF1f7GVgszbXwcNzwcH86+XzJ3q28j38AvcXqfUnijw5qk3g74ePFpmoTzR6RLbXMcdrI7xstw7ruAXIyrgjPYioNcs9Qu/DnhOzh0jVXmsbS5W4A06bCvJcs4GdnzHaFJxwMit3UPiprdv8O9D1K1e0/tBtVurC6eW13IyxwxGL5Qw2nZge+0motc+JWq2vhLwbf2XkwXuoRXovm8t/LkaK4CJtXeQBg+9eIr2/ryP0ahPFxjCKgnZu2vXXfQ49vDetoFY6Jqbg5xss5G/PC8fjUJ0PW41BbQ9VAB72E3/AMRW6PjF4kj5J0+TOCd0MuW/ESjH5U1vjB4klvBdEWomUbePO2Bc9Meb/Wp96+57MauOS/hr7zB/svVCNzaTqYzxk2MwB/NaYthf7Nx06/Hrm0l/+JroX+L/AIkmZnf7MzswclfNABA4wPMOKk/4XH4mZmLSROWHzZkmHP4PxR7yZSq41L+Evv8A+ActJDcKrD7Hd8HnNrJx/wCO16P+zhZXFx8Sr9RZ3Jf+w7xY08h9zuXhAVeOTyfyrJb44+LTLDKZIcxEsq+ZNtJxzn5+eCa9W+Afxf1jX/F2qRXlnaR6haaPdX1rd27SZjZQgOUdmDZ3da3pN86uebjq2M9hLmpJadz1keFrDwfYfavEiG8vZmzDocLgdsgzsOg4PA4PT5qxtY12+8U3KSag48iNCsNrENsMQ9FUd8cZPP8AKofKnkt724mdpp5LuN5JZDueQlH5J/KrXh3wzqHie9eG0aOGGMDz7yX/AFUI759Tj+H8yBXY3qoxWhwU6dOjCVfEyvJdei8orp+bPPvHDY8BeIoELqUjtyrrK6yKPtcJ4YMCPTIq/wDBrwRo89lFe3mnC/mlAJbUp5bvbz/CJWYAfQVL8dLnw1p3wz1qzs4vIksdQsBJrd5bG4lknNwEysAdP3fJGMqMHPbNcX4D+I9vA+ieH9N1jxDq+s3SrtttE8O2UMm4nnZ588hVFzyzZAHNfSYDEUqMOSerPwDjnA4vMMyWJw65Y8qWt973vp3/AOHPr20fbAioFVQqqFVQoAA4AA6D2qlo3HiDxGO++1YfTyAP6VTm1200CwhN5chQqpEHlmWV5HwAQCqgM2QSdq464wKzo/FFpb69rqlljM2m29wodsFivnKcD14X86+YxVeE60pp6Ns+0y+hKjhKdOerikn9yPnvx14es2/ah8SWID6nDqVvHezwOm795IoLQgKQSBsU9c813sN8bG3Edrp2o21ukfl+X/Y8PlpyW2qwIZcknjPPpnmvNvFWoTL+0VdXpWdpP7LtXGyBizcYyExubv26D0r1dZppLg/6UkyIcMTZyIGI7lHw2fTj19a48XzSUJPt+p5GBUVVrJK3vP8AJFG3uJJUxNbXlurDJSSBYmDY6nEp4H+RXmPgiM3fxz+Iy/M6tMrkhA54jHIUAg8kdjXtDRXSJmS1hdIkLySLGzFFHJO3eMDt368ivH/AUU0v7Q/xHVJBHIJ1fcIhIoUxIwG3evABHOe3SqwvuRnbsGPgnUoK/wBpfkz2K31GeKBTPJcsxAGCssatx3LR/wD6q5z4gazDJ4H8VwrZS+ZLo98rkRBowPIfaxdwue3Qda6G8uZbDTZprnxBb6WUdcXs1iPLjGDkBC7FjnBB3euRXKeJLs+IfBPiqSwuPEV9pY0e/YanfywW1nOwgcHy4BGJHBxwwCqPWudSd1Znp1qcfZuPkaXgu7Nt8MPhxKkQkdfCOmyMxXOFEfU+w61raPHda1azahptrZyrK/myXbS+WG9CyRopzjoXPQdK5vw3Z6Nd/CL4ZHV5WS3bwlpu1F1B7UM2zj7rAvyx45zUq+HfDWqSS2+leFI9WaEh2E58u3JPTc9yyqf+Ag1ripN1ml5afIwyy0MNC3YvwyiRQVeCUZI32zExsQeSCST1z39a0oCcCse10JvCsEekvPaTtbFvmsE226hmLhE/2VDBc98Z71q254FEE0kme3TZdRsqeM+wqSIkjkbahG7b8uCfrip1JAH8q6FqzToTD/Jq1AWHUgiqg5O3PUVbjUqB6fWr+2rGUrcrJt1NYUtNJzXWnZnI1dWKsq5ZT7188ftYeLdF0z9lX4p+HLvxNbadrF9qccttpanM7qbyz/esByEGG5AH1PSvo2QZHTnNfM/7T/wxt7n4NfFX4i3N+pbSby0t4NPeLKEw31qWaVs/dO77oHTv2rvhNxXu7to4KlOM9JK9j4a+Ea6xoXi/WLC+09W1GNoo/sl8Mx+esjMje/TIzwQTnrXuEVwJ7zVJ9Wsr19HvLS1WzhtmCyajCJFOIwOdpcoD6b1BGeK86nNj4hm117yWWfXleF7S9tm2xSSee8skbE8tlWxyMgMPTFd/4Z8QW+r+KfBGgLcJe29vG1yiohUQLJb72B288SQAjHTAPevlMYvbzUrWfXy/4c5Ie7I9c0q48J6Xot5q2q+HLW3dLO6b7TeRSXLeekKLZ2iv8obdLuUQoFwMYAxmuQ8QeBfiFqGlS6hqXwy8G+XbxM722gzt/aQCEbtqwTuTtyGK/Mdvbrjzf4R+APFfiWx0fxVPd295oWnQXFxa6fJeO1z5cURP2iOAjaq4+fOc8A4yRXoWjftCeBfA2p2TwNDq+p6ZJJdLP4ful32ka8SPcXBHl+XnbhfnYttCrlueSlhJxlyRjzvq+3kOctU2jmfhDFaXniqw1XUdLaXTmAmghu1CiTPy+YgYZYLzhiu3cvfGK7z4g/EKCy+w2Fpd2+pa3otr9kj14uZoVRZjJDCqsq7pIwx3uRwSVHTNfNPij9pOV/DE+geFf7RgbUCJdb8S6rNv1bWpiPm3sM+TD/CI1Ynb8uQCwPO6D8QrmBYnhlEUkP3A6JIqnGOFcFf0runl9RScnt0T/rqc7lZNI+vdL/aW07xh4l8B6AdPS0nn1awLzoqCKO5EkafIFOQr8ryMYYZztBrqv2kNdbw34CGprZrqDWWo2s/kSIHT5ZOHZTwVQkMQfQVifD3QdO174f8AgrWfGHh/RL3xjf30OraMmm6RBa3ljYxOrR3UhtlVmL7N43ALsK7gc0/9qK+z4IW2dvKW/N5HLL2jRLKeV3x32hCQO5AHevcwLiqE4Jap6ijdJ31PDPFXg/wre+FX1iTUWuvFuj6bcakVunM1jqc7hrkoycFVQZVdpw21dwIr5dme81fWIbm+nxeSTztcEoAdyBXI2gYHL49Bj2r3zxNrOp+I7HSdL8RS6fok13BBKYJhm5ubSMZEcmFzBEzEJuY/Mei7TmvniCDU7Ofz7lQLn7ZJFLEWGUdsmUbfw5OeOBXq5TpVi21e6t6XJS91s1LZ8O468dq6PTGwsR7g9q5aA4c9x0rpNPO9EA5wOK/pqb91M86C6novga4TRJL7xFLpVrqx0toPIivHdUjuHZ3hkARgWINu5IORtDAj5sjz+xXEiZYll6sRjJr0bWry0svAmlrDosehX1/YW5m8q7eX7ZHGZVjvGjYfunlV5OMncp3AKCufO4PklBHQ15GHfPOpPzSXy/4J1O/KjfSb93jOaizuc/yqukpbFTQtzyePzrti+VGctWWpTttzXuf7AVwF+OHiSDvL4ZnI/wCA3Nsa8IvG8u1avbP+CfoMvx+1l+SF8MXmfxuLYV5HEP8AyI8Rft+p0YPTGU/U5D9tZfs/x4+JWOstvZSfnYRf4V+lfxVZf+FB/DKIKSEOm/dk5GLB/wAv61+an7dbeX8fvHA6CTTNOZR/26KM/oa/SX4rbrD4O/DeCQKWb7FEVdclSNPbkdMEEdfrX5viJP6rgLdl+CR110v3/wAzlNK+WMgZOO9blu3FYOmPkSY4G7pW3bt8ozXqI+EZow89avxNs5OAByazoTn/AAq8i70K+oxmumOphfudAEMNwYmzuhlKkfp/SvWPC+fsgHUYryq3nM2rNMABvfcVPI5Fes+GYjHaKe2McV52YP8AdJM9HL1++Zb1nnTbr18mTH/fJrgtN5uIfqK77WVzp12BwfJc8d/lNcFpYDXUHuRXn4X4GfSw+M/LH/grRqO/9rvSlx/x6+HLJPrmS4b/ANmr400GULrBmdcjztxH49K+sf8AgqjeRz/tnXEbSArb6Tp0b/7OUZsfk2fxr5Q8OxpPrJBYLFJcEbs4AGa45atfL9DnxXwzb7HpUcTR2oaKOCRGf5o50VlyeMrnpxj8qW8tBcXiG5QSSNEc4UqqKqqFCgeg/CobqzaW2jdXyFO3azYB9xUywNEIVdzIxVjlsY6AAckVpLU+E5nupd/UxvF9lbWCMtocoYQWBOcNnms270zZ4QtL4yZ8yULsGPU/4VoeLLKSwh2yY3NCrnHfnFUbrzI/CVoCG8qVwRk8DG7GPxyawluz3MK26VO0r+8vmY0Iz26V33wz0QX3ibTpWAZUnT5SM559K4zR7T7bP5QOCf1r1j4SWr2mqgyoVMU6SAnoQOc/TArnbPqJOyZ9If8ABPu0W30j4pumfL/4SS3tk9Nscc+P/QhX098eYxN8AfHcBO37TYQ2oPfMt3BGB/49XzZ/wT1Bk+EniS+YZ+2+KpnDf3tttBn9XNfSPxzfPwkvI+oudU0mAj2N/C5/9A/StG7U2/I+gy6n7SvSh3kl97RFpKx2sSQwrshiURxqOyjgD8gK6SzbcRXJaS+UWupsDwK+fpu2x+4yp2uzb0lY/wC1YTLK6RzFYAh+7u5wR364B+vtUviO4efUId5yQkhOTyCZX49uFHFT+GYbO5vYPtERkkhlWRGKOwRgOCSOB17+tc/GIvLjkgZ5UuA0/mO24ys8sjM/45ziujDuftLxV4u9/KyskfI47WUvK343MP4hag9h4bEsTbZhd27Rn/aWVZB/6BXHqv2SyVc8bOR7n/69a/xYn/0LRbbP+uvCxHqEjJ/qKwLqbcqfNx5YBHvWGMk/aPsellsLYZf3m/wNW0mikhjNxcskCE/u1hD5/HYxH4c0niSWCfQra5ty5j+1NGTIhUk7FbuAT1HP1q54VtoptISaaVIiZCNxfacZxzzT/iQqp4Z08rN58f24lZA+/wD5ZEEZ/CvlM+nyZZPzt+Z8NVt/aMku7OespibJEwAoJ6f59/0rU08kj8awNMcmBh6H+lbmnn5Bx3r8jg7qN/ImvZTaRuwnCitfSDmcHP6ViQtwK2tG5kDDqOwGc19ZRXuo8Koeg6MN4XFW9fYi1QAEp5o+bsODx/n0qroTDYDjaKZr0oSNQWBO8YXvjBOfpxj8q9PK3zZjS9Uc8vhKkEmC5/2GP/jpr87tJmE/wI8Vwgkt/wAIpcMAB6JG3X6A1+gyy/u5/wDrjJ/6Aa/ObRblV+CfimZ2CgeGJkG44GXiCD9WH44r9F4gXvUbfzL9DbCfH80ee/C/W4rLSnt5oZB55Z1u7eXy5Y1K4dOVdXRsKSjL1UEEV9N/A34iWWh69BYJcWdvZXMkVzdMiG2uUUAgbER2SQHaiuFG7YZdqfOc/JfgWTNjDHyuBknOePYV7b4J8S+FbTwV4i0/U9Auzr+oXMc1vr1q0UhjgjVdkHlOV2AuGZmUkncOm0V5Mb81r2P36slUw6i4t3stOnn8j17xxIPGfgPTPBeieHrm4uvDW2Wy1L7IbRWDyzCcMJNpQTjy3SPqXGMcV43o13nSnYY6Vu+EvHviGws9cudI1Iafuhigjv7uOMra3MxaKF1lkBEW45RmzjYWPBUGuS0/UEvdDmvYoBbRTbpFgQkrGCSdiknkDoDnkAGrmr1IyXa3+R05ZN0ITw9tL3Wt3d73/rcseEdUNvLdSdVWOVjnpwjGvUv2irp9L/Yh8OWjNse40rw5bFcdcQxSH/0AV4Pp13JDpOrMpzILO4VB1yxjZVH5kda9w/btC+Hvg54d8PRn5be+trQLuzgW9uUHPf7tfX5arUZtdEz8+4ijz5hRj3f5HxJA2YIOc4VR+lXE6kH9apwjAQegA/SrhPJHI9K/ovARccLSi+kV+CR/OOZS5sXVkusn+ZtaQ3Cj2rrtOfAFcfpPLAdPT2rrNOfOM9K+mwrvE+Jxyu2dRat8yj+VR6gc2epnPS0mP/kM0ls/3SetN1D5tP1PnraS/wDoBrtdrM+cpK1WPy/M/RywbZaWqnjEcS4+iCvn79ty8zoHhC0HIkv3mY5xwsTgf+hZ/CvdtOl32do2eGjRvzQH+tfOf7bU++Pwmg5AllP/AI4a/FsnjfNoX7v9T9vzN/8ACdO3Y+Q9cxIXRXMQI2+Z/dz3/rXokPhN/CkGiW6y3FzDc3etWFtFJMW3232NW2MR8gkbzMhU5BfDYYYrzi9liW8D3ERnthIpliVSxdARuUAcnIyMCvQdMj1XUiPtsgivtF8Qtdz2sSssdzNfqRBcxuXORIbeJDzxuLZ4rw/FCDnOi7Xsn+h9f4YTnS9ok7JtdP63L2tM8nh3TLiNCtjNHabUcKHt3W0UbMA5w+5pASACuw9SayY7O8lt2uUsbp7aNBI9wsDmNI9+zeWxgLv+XOcZ461r6jqZvfh1BMDslurqzMsbIAwkiszAR67cQow/66Ec4Ndx4u8QSp8GtHj0XUWl0llg0e5Lw+TIRtF1JCVDFWRZlYh9oZuuSCa/m+pCMJJvY/tDJsxrYbD04UoJudSz3slpfVLft3PJ5D71GzH0prv79utRmTGB+grBI/TZM0bV/u9BxWB4oOzVbKQfxJIp/A//AF62bZiNue4z9axfE3zSWL9w8gP4qD/SssPZVV8/yPNzD+Cn5r80e1fs3n/iX3pP8V7u/JFFfTtr9xTzwK+Yf2cT/wASWZjn5rpyPyUf0r6e04loxmv2zJpqOGgvI/zd8RI/WM9xMv7z/DQ2rVs4OcVoJkkVn2q8DHFaUCE4r6NVY9z8knSk1YlVeKftqRIsDipBHkVoq0XoghhpWsygwPNY+rHAj/66L3966GWPKntmuf8AEEJjEP8A11Q/qKxrzSg7nXh6EozTRwHixTN4RRfMYKLwfIvcmN+T9MDH1q7/AGhbT6Z9kt0soZDDKJPNQxsjnIVg+fmOCOvp0qPWIjP4Wvo1HKSxTkgDOAxXj1+9XNJIGuGDM0aeZyU5IGecZ71/InE1R08xnJd3+Z/UuSL2mDjFvZfojvLOzig0W7uJboRNvWC0t1uo3FwuVcyFRkqw3OB0yFxToZhP5cOzzJiD5YWHczAcgccnnP0rCtr+3vVuGkVrWRpN0PlgGIoAdsbdwfRh6nPFWI7+SON1DHa3ysqOy5XPTIwcH2Nfn+NlCrVUraeXXU+hjFv1Oimniv0sIb7zdP8AsMwCebFhzGrI7RIc5BBUfKeOAeDWxYzf2ncK2nmS6szHmSaSPIkYq4+XBG05YMcjomPeuNlvrS6muLiXQ9OeeYHMjR7stjG5t2dxHqemBXa615Xh/TLOyVW85GUTwodvnK0W7crDABUkDgYyDkY4rrpOMoymnpHv91jKokrR6v8ApmVNElmXgjlM2CodsggMue//AAKqljFv8V6bL82Ft7iI4PHz7D/7JTo5FYyGIuyBRy/UdPf1zSWaZ8QafKOqLIBzjrt/wFRkr/4WKDjor6fIqG79A0/D2UZ6goOR9KuWQBdeOrfnVKxYLZxAcjaP5Vc047pkAyQpJP4kn+tf14ldI3teUmdHCQFA6ZrThfYAR0rJhYFxntzWpa/vcBe9etZpJHjYlc0l5CeJ5/8Ainr8Af6zyYs+xkXP8q5XTW2rb+puJDn8h/Q1q+MbryNEtIgvzTXRVs9AEGf5sPyrFtPl+yE85Ytz7tW9JaFU4e4/66FHWdIsP+Ei1BTanc7mZmzn73zEgH3J4qI6BpYQFreR484K5289s/rWv4oZYNciuPMMayKFGcEDaeeMe4qoNbsLN4SmtR/awxUq5XcSWJ4CgYxyOBjA9q+frQiqstD89xUZQqtFYaD4eiw1zbSiHGTtvDBj8ar6n4VtLoq2hyO0THHlXFyJ2B9nUYI9iT168V0MPjEyIHEgl2kOJNoYqR3GeR/hSv4ktdSLpcLbl2bJPkhZGbqOeOc4rK0eiOJxe7ZwA0ScrgMjY5Mbgg/njB/OozYXdmxxYyt3IiBIr0ZdTiaMPFOsq7vnijUAA9c9On0FWrXxhB8sckeUAHMsCTAfiAP8iuaeGp1fiRvGtKnseUzPdEc2l1COOqdqzLz98D5gnX1OP/re9e3z3Gk325za27SOMq0SvDye+FbrWdc6Xp8ikqHt1/gUylwD+P8AniuSWWU94vU6FjZXu0eMW+pJEPLQ7s8fOMMPqK0ob6GYBfO8kjvIwUE+3SvTJdP0k7hIYZATkhyp59zn+tZt3oejTD91EUbs0T7SPoayWWpbu6KeLvsjjZ7aCSCGSO4nuJSP3ocR7M5PKFTux7ED61DJCi2zIfMVhkgq4APHp3PXnPeu4bSoQA6R4fB/1h+Y/j/+uq0+iwXIVWTczZwVPzZ9MjmtZYGmvhM1Xk9GcBq+r+ENO0C0tJ/EMumXpDSynWLUwQGRsbhHIAVKjAGd3PU4zivM7LWtFg8d2L2ev2GvXcyvDFp+ixy3s7uxAH+rUhQBuJJIAAr0LxHp+oWmpXdrYRXUzQOElihBaRMgEbgORkdCRzmuK8zVLTWI5Z0vbdFcEeajop9zxjt+lfa0oTnhY0W0o2sfzrjsTh8FndTGezlKqpfJ9uh5te3MNn4j1u3kZsw6ncqEKMDEyzN3PQqePXivWPBvx91bSLJ9J8R248U6DcQGzl88AXkUDEblEmMTKOuyXJyow68Vha34MuNX8SaxquiTb9TiupHvtOlRUljkBG54x0kQ5zkZ4bJxmuX03TJ9R1S10tVS2vLiRIY1upFgQFvu7nchQD0yTjpzXw2IjHmcOq0P7NymrRxmEhOqvspvydvwPYk+F/hz4gWU+o/DzW0kmRWln0O6BWS2A5Yshy6jHOQGQZwDxWN4q13xNZeEND8Ea34eisLbSrpBBeM85klYsW4JcxEbGIG0ZxzwTXn/AIORZ/F3hyVHeNv7RtVSaBykiBpkVirA5HBPQ16d4e+LMupw2Xh7xtZR67YPdxiK9jijScTblWOSUADzMHHzAqwBb73NTSc4qy1R7Eqdam1b34x1Se632fX0YzxGyp4m1zIwP7Rucj381s/rWW06546n3rr9Yn+HP23Uvtlz4ifVxNOJkjjlWH7R5j7vmGPl3enBFV5bj4UxklIvE0w7B1mJ4+smKmz7mcMa1Ffu5bdjlfOXBHCtnIbJ9OmP61AZjkc8fSujGofDRGVXsdYlOTuKwzqMZOMf6QD0pv8Aavw3AYDR9ZZjnloHKjrjg3fbimoeaHLGy/59S+45pyUAJyMjIz3qF5GzxnHTpXTLr3w7iAB8N6xMQACRboFbuet1UV14o8DNJAbbwnfRxRklkaCEiQdlOZ8gde/pQ4PuhLH1baUZfh/mc3FumkRMMd3AA/X/AB+lcL8X9Nn8P61oi3jIsuoWH2uKGNskRebJGpb+6d0T8denrXtui+PfAtlqlqyeCr6Odp0ijlSWFRHvYJnG5jwT69OO9ec/tp2Elj8eApMqJDolrCFkZjkpPcqWQZOFYjdgY6k45renHdnzmc46pOCpyg4p97dPmeN3LY1XTMY+V9xAByRXsv7ObCL44eFJWPyCaZiTwP8AUSjr+NeGtKralaLuO8PyD/WvcP2bwJ/jR4bXOAjXIZvrby+x74/OscSv3Urdj5OjpUj6n6dfs/xiLQtTUdroZOMZOwV6steV/ABt+h6qf+nv/wBkFeqLXs5X/ulP0/U4MX/GkOooor1jjCiiigAooooAKKKKACiiigAooooA+Yv+Ch24/s9kIdrf2vacn/gdfljqMhjmE5wzrICecZ5/T61+qv8AwUCVW/Z+k3Dco1S2/wDZ6/K7xHbExSLB+7fYx3yMFAwOuf1r5TMmlX+R9Dl/wfM+ldOnhm+CPiizOBcWmv2VyoBH3ZEKcf8AfDCuMe/uLi3t7WWaSS3tN4giZjsh3tufaOg3Hk17nYw+Hpbbxfp8vhTSo5NF0y2vJpEtkk+1AqrK+MDJCknnufeuIfxx4LErbPA2nyxDIDG0jVjz9eO9eE6j6RP0/B4l+9y029U+nVLz6nAZ+XuOM5FSRziJ1bAO05+bkfjXfDx94KJ58BWH0+zpj/0Ko5PHHg8vlfAWmEHkhrZeD+BqPaSv8LPV+tzensn+H+ZxNzfNdXDyyYDt12gAfpTBJuPB4+ldu3jHwkY2EfgbSo5jna4tuEbscB+aih8TeFnc/aPD9tHGCeLXTwxb0zmUD/PShVJv7LD65JL+G/uX+ZyMStIQTkKP1r2L9l4b/iF4g7bfC9/gk4/ih/zmubtfE/w+hCNP4dW4UD5lOm7Gb8Vnr179n7xl8NF8Y38/h3w5dWGsw6TM7QurxpPEHTcHLSOu3OzAHPXrXVh5t1FzKx4+ZYqdXDzhGnLXyVvzPW9P8Jg6Qb7Wbl9J0kski4X99cYBGEXqM564z6Adaxdc8VS6mINNsbcaXo0csQjs4vvPh+TI3fPBx09c03WNevvEWom5vpvNl6IijEca/wB1B2H6nvVXTdEu9Y1GO2sYTLcLIjeyAHO5j2HH9K7JSR5sMP7Ne1xbV97dF/m/N/I8z/aKna48B62+5WVtU0yFhGmMEXgwWz3ZVzn26V2v7NlnDZaRZvFDGs82N8yoBIwBxt3dce2cU/8AaWk8OWvwY8VaBpqNNfWctnqktymComF9AuHf+JvnPA4UcVJ+zuDJpmnqp53Ecj/a4r6LLKak3Jo/BeOsZUeIpwpprmtp1aXUw9I1CXXNahD6i17fSOWDWpJiSIZEQkfy3CJjeQgyXZgS2ADXW3HhO+kvEvDLqqOm5FfT5Wtp3VyM5cBjgdRknuTkcV4r8JPGlrrfhrTtHsbOO4kVJmktka12RkXLoZ5MksZXYHgfPhVAGK9NsYNHS5MU134d+1xMfMtJIvLmQgnhQzgsemRt4r5XGKCnzWPbymtKVBKd7nnh8PDTv2ip9La81O+DWMObi/v3muW3KTjziA20YwMgHH1r2OKG5shMwsPEN9Kq8mDc/LDjYpwjkcdDgZ5PavHpjp837S6pCLJtP/s60BWEx+T90lgf4c5/pXo+paVHrWoW+lQ6BA8skTSySayhW3jCyYCqkZYznKhtoK4xyRU1pcyg12/U1wGsq3+J/oaGlTReKDfKsWvfabGQwT291ZnC5bG3GzY2SpzsZgQck15j4Hgkl/af+KsAWeIJLCMKFV8eRHkYIIH0x3Feqt4Mi062E2s3MhWPgAwxQQjOBwChYckfxGvGfBdlplr+0V8T4poVks4549qW6STFj5SnKeUdxIIbnOB3oo3UZ37G2MipVKVu6/I95k0+1i2tPJdJ5rCEG4uSgkJOAoHyhifTrWD4y8PaXYeAvE7x2vkFNIvmEP2yZPnFvIQAhk2senAB+lUbLQrS51RLrUJ7XQdJRSIdP1LUEkkusgfOwZyIgM/dViTxkjpWt4k0jwt/wgvimSyXQpJxpF75UkLQO6uYHAIPJzk4GOa41JSkkz05xXI3fuUPBuj6Pc/Cj4ZTanFZ+cvhPToxJOUVtojzgFiMckn8a6yx1vRbfSLTTpNU02cQDa8z+WcDOcIAScAcZJyTz7VzPgDxT4X0X4R/DS21nV9H066m8MWEkVtezRpLIPLA+VG5bkHp3r0Lwt4fbxYgnt7A21gfu3NzaeSJB1yiOoLD3xiuyVGtWqvkTe3TyODC1qVLDxvJLQ4nxJc2lzr08ti6vaFYxGykEHCAE8E98mi1bKg1a+IFkmkeM72yTbsjihYbECD5kGeB9Ko2TZUVc6bpPlluenQnGpFSjsaUZwKsKB1xmqqMKsK2E3HpVpq2p0tPoPGS+R3wBir0XAFU4cuwJ6elXUFKgrtyWzIrPRIf0ptKRikrt6nN01Ac/hXjX7S8Yk/Yl+PUeCT/AGjdEAD0vLbHP4CvZwMIx9q8m/aOic/sc/HyNAMrPey55DDEls+c/jmuqnfmivM52lZs/Kb4Ua5qujeHtR1G+tp5LFxKLG/l5TzRGElXnkkIVx6HnrXtHw+8I6X40efTLmG2/syyvFit5bi5ltluGjiQXs8kkWJDGHkjUKpGSIxkAMD43YapL4v+FVhHL5KPBfxW0gt1w5USM8kr4HBYSjJ77ea9wMlp4KsfhzqOnxxSWtw2pLcwkmYS/aYI7gMVYAFvNgkG0ccKPWuPGJXk1pPW1vJX/E8pWUi94rvvE9/4X1P4beCNFt4Ipb240ufVI7lxa2mnqVhcCUhf3c0kUipkFzFEcqS+a5T4k/s66f8ACn4YXE2o+NLqTT7e/httUm0DQGuklvWiEkSSSPPHtgTJVOPmcO2M7cekSfFHUbi1fxFqB0+w8LQal5EFtqWqR2hu5CpYuHkBaaURlGbA2Is8SjbyT4z+0T+1Rq3xA0rV/CWlad/YnhzUr6G91Bjqi6lNfNCgWGPz0VUEKYDBADyFyx2is8AsU5KKgoxvd63b+/qEmmzwu4aG3uMWt013CeRI0Jib6FSTj8CavW2p+SgYkjArnROQM11nhzwY+sxR3mrazp/hPRm6ahq3mfvP+uMMatLL9VXaO7CvopwW8jJo928Hftcaja+B9D8IppiprETwWMeroI8yxh1WIScBiQgWPG7GFU4619C/tZTx2WreEYZk82xtr2+uZrYKWN0V8lI4Ag+95jHYRwApYkivBf2cvg/8PIPEOseLZfG+h+Prfw/apLbaG+m3MLPdSOI45JYZgu5IyQwxvBYqGAHXuP2z/F3/AAjnjbwffTlzDa2cjSSLyyvJMWLD3/dIfpXFT9lHnhRXvbvRrf1Bq2x5pd+DNY+H3gHxn8QvEaW+s+MobhrW9CXK3UcF00mxJZhjAZGkbCglMxRkHjFfPl34gW9nsjEW3zJEs0zHkkAb/wASwJJ7kmvq3XvihpfjvS5NChtrlZ9Y0W70zUA6olvIY45bmB1UKH81ZVJZjnP1FfG9hHiCPfwI5Shx16Akfz/OunLG5Vb1FaV193Rel0GjR1cDfvTg8Zrp9JSCW5tUumcWjSotwYwdwiLASEe+3OPeuVtjliTXRae20pz7V/S7s4I8qF0zuviBr1prvijXrrSRcJo11fNNZxXagSxwgBIo2wTgIgCAZ4CiuTjOOKsO+5QPyqJuDwOa5YxUIqK6HS721LO7CirNsffmqAkLEeg61Zhf58CnzOxFtdCbVZdtmTnFe8/8E9Tj43656nwtcEj/ALeravnvW5f3CL3/AJ177+wA/kfH2+iyB53hW7A+qz27fyBrzOI1/wAIVZLdpm+D/wB8h5M5z9ueLzv2ldSt9uBcadpUZI77k2//AFq/TP8AahlW303wfZqirHHqbnIP9yDYB/49X54/tKaOPE/7dXh3SWUOl9e+HbUox4Ks6Ag/ma/QL9q+TZceEkBGHu7uQYPoIh/Wvy2q37LAU/7tzpxclGniJ+f+RwmlN8rH/ardtskDmsHRk+Xnk57V0lnCWwcfLXqKdj4RxnLpuXIl571oWq5cZqsFVeAOavWfI963jUdrkezSqcrZt6dGS6tgZB6+1exeHkxpkR9ea8k0td276ZFeu6Gf+JZbg9do6Vw46XNBHtYCKVRk+ojdZzr/AHonH/jprz3SRm4tuO6mvSWxICh/iBH6YrznR13zwe23muXCv3ZL0PcS99WPxv8A+Ckl5HrP7c3jOJHwkUmnWrMB90rZwg/qa+b9BtZLidYo1LSvMUC+pziva/2yrqTUP24viI0rb2HiMx5PZUVFH5BRXlXgaHNvdXGcOZPKRs9C3U/kDXG99f6scuNn7OEn5L8WdzFocEtvDvvbyYhdu5I1Ke+3LZx71JLp0yKkVneNJIuQkU8exuR0UngnjpWrptnJdWqSebKqkkBUOFQAcfpTZoXSIG4Jkibg7xyvuCOuK3lE/O3iG52bvbpp/l/kcN4guZru3lNwSZEATBGCuD0qHUNQMnhXTrPYB5bht/HPB/8ArV0Hjqy/4lpvBzJu8qZv7zDBVj9R+oNYOsQQ2/hfTNih5JGR3mPBzsPyD2HOT3IrnndNn02DlTqQp6dfudirpEEgZZ4ycxuBgHnPrXrHguSS20u6uWZmljtrljuOcYhc15r4XAYTDjkA49ee1emRN5Hg7xBKQBs0y5Zc+8RXP61ztn0ktND6i/YBhWH9n2xA5MuuX8jc9wIV/kte7/HuUp4A0GHOBc+JbCMjPXYk8v8A7TH5V4h+wPGqfATR8fxarqLN9fMQfyAr0/8Aaa1FLTTfhXblysl14tZ9vYpHYXAYn6GZaKv8KXofXZM+XG0P8S/NGzo/CDFdfpY3FRjqcVyWhYaMEdO1dho0D3Eqxx43nnJYKB+Jrwae5+213aDbOr8ORS6bprWkUrmeWd5mlyP4iMfhwB+FcqunWeiiOx09XSwgjj8lHmaUgNGrt8zEnG52IGeM4HFdLq/hzU9d8GaxaaFfR2eryQhYblGDCBjjnPTua5Wz0y40TS9Isbyc3V3Bp1qk1wX3mRxEgZt3fJB5rqoQlQqxpRVo2b+ba3Pg8VKEuaSlrfVfr/kcH8T5fO1zQ4Ac+VDcTkDtuKIPz2tXPyyFjGiDfIxCIi8s7scKqjuSSAB7iui8XQi91wOc7khEQwe2Wb+bGux+Gvh3S7exGqrpYudZhuXVbuXMjRAAFTGDwhwfvAZ96wxUHObsdUMzpYTCRVm2unqZsPgPWdJ05ILqyKTRAibY2fmzyB6gdM+1ZXj20Fl4H06JUWMJdM+1BgDKnt+Nen3dw9wG83e3PAI5/HNec/E4/wDFKxdMi4DY9j/9bFfFcSpQwaprq/yR8ZSqupiPaS3buzidFfMbr9D/ADrorI4Va5XRGO9hntXUWvAWvyyjaXKjbEv3mzXiPSuk0VdpRguccE5rl7c5dR710OkNJLI0cDBZtuQrfcf6nsf0r62n7sTwqmr0O+0yfEfoM4qp4luSk9hBuOGiaXbtGOoAOevrx0qDR3eQmMrtfuvoa5/UdTN/41ulydtnZJahc8ZEjMx/XH4V62RLmzKnfv8AoclT4TVLkW1yf+neY/8AkNq/Ntwo/Zz8VSuoOdLso1JGfne4twPxr9HJZNun3zZ4FpOc/wDbJ6/NfxLN9m/ZkEe94zd3ulxfJxnCu+1j6fJn6qK/Ss8jeVFf3jqwMXOtFLq0ed+B3byggyMjBU969AtHYQNj7w45/TmvNfDMxguVDnBB4I/WvTLKVJVPUDHBRcivAekmmfuOFxNSMVTqrVHoPiDx/JqfwB8O+Gbqzih0zSXvpbuaLakl+xZ4rKI8feQ3EzknPEantiudkuYP7LvmsIpbeweaVreG4cSyRwFv3au4ADMF2gkAZPaqHi8W/wDwhuiw2qMscSXEjMeS0z3B80HHTCfZsZ569iKUzeVogjzkFQMA1s7zkrrZHr4XDU6a54dZPrpvcreBLIa14n0nTnIMd7qVpbuCPvCS6iVgR6EMRXov/BQPWWuZdBtyeHvJpyvYEhv/AIquD+BcDap8bfBVqQTH/bdrM49REWnP/oqrn7cmpfavGOhWgPMNrJKee7bBz+Rr6zALkwc5PrY+Gzxe1zqlCP2Vf8z53t+QhPGQDVtWzjOc4xVW3bKIwPBAwKsj5sY/Sv6OwSthqavf3Vr8kfzRmDviqjtb3n+ZsaWwDd8+1dTp7YIFcvpr7c849K6Czkwy5PAPNfRYV2R8hi1ds6yBwir9KLxh9kvVwSWtZeMdfkNQ28gCgYx7inzgtb3eOc2sv4/Ia7XomfNQVqiP0K0acPpunEEHNtAeBxzCma+cv2zboPN4Yj7rLMxz2+RR/WvfPDFwJNE0Z88PYW7/AJwx4/nXzR+2JemXxJ4fhDbQkE8h9/8AVgf1/OvyLJ6bebR8r/qfsWZStl8vRHy54gaA2twLrzWtijecsDBZCn8W0nIDYzgnjpXZ+ENQ1GTwjpGo3cNzc2b3oilvGYblS0ktZIxuP3ikcsoAwcBuK4DxXJ/xLL0nqIW4/Cu58Na8ukfBWOBZ4jf3niAfZ7cZMgWOGPzGI6bD5gHIznGON2PmPEmS9vRXk/0P0bwzot4avKKvLmhb9TTv7y5m0nT4ZpXlaJmMkgTbG7knaVPfKbT6DcfU1XF3ILZrfzX8hnEpiDHaXAIDY6ZwSM+lVS0R02GSGR2jiuri2jjfkpECjoM+vzkfhSI+Rmv5zrptpvsf2/w9CKwkU0t29vMlY8gfrTCSDmgtxUe45rms0tD6uTLMDFiNzY9MVS187rVGPJWX+YIqeKTbzVbWGD6dOD/CUfr0+bB/nWcFaqjhxr/cOx7x+zdZ58MW8mAN08jc+hJH9K+lNPh2Db796+ev2ch5fhO1TuNjf99ZNfRtqQxjbrnjNfr+CTjhoteR/nnxTGNbM8RN9ZP82alpDnFa8EGRVS0jOwcc9jWvbpx6Zr00puN0fByw0L7AsPSnmL5R2qYrhaYTn1qo1JU3qR9XiV3hH5VznidMiEjnbMrH6A5rqnOUJ71y+vMCyKcckgfkT/SliavMlFdTSNGME2jhimbSeORS0flvHkDPXI3Y7kH+lcUgIckleH2/Kw6/Tr/+quzuw0dmJ2G6KSaWPbg4BUZ69uDx71zF9p8dm8ZSYzTGRFlKqAi7kLAL3PGOcV/L3FML46pps3+SP3bh6VsLFN7pFvT0k8uYxxo4jRnO5sA4BPPPWtM28WyZ4b1DsZsRToUd4x91gRkE8kEcYxkZHIz9DuC80kIRLiVFaQK1oJtiKjMxHzA9s45HGeoq1YXDFGiVRtc4JzktxwCeuAe3TI5zX5/UjGMb2vf8z6yz5vQ0bBmVlVZVEjZRQPlxn5SCeg4J79K1NQuReeTuZfNLbppSu07m6g4JBHHDdecdhWTHKBMsgRQcDIKjaSRg8dKtRuVQbDjGeST347/WvKlOy5UYzWtzQlS1SCKe1dw8izJNBIuViKumwo/8QZTkggYNLaTCO9hcqrBc5Vs4PI4/SqNvKUhkTcQvLbQTj0zz9akilAdSep+VfrXv5PUis0oTdorby2t577mUI2ut9x8b+VDgHJUEZPWtLQYzIjSN0JwKx7hyRIg5LOeB9TWtd3H9laA+zHnSYhi93bv+A3H8K/r3Dx5rM9FxdrLeTReh1FJJgsZJDHGa7DSYAsBZj8wGa43w7p2xVZxjGOtdQ9yUi+U4z8oGetenJ2PBxri5qlTOa8azb7iwtzxshkmIzyCzYB+nyVVI8qeyTP8Ay7RuQeuS7j+lV9bl87WLsEZdI0i568KOD+dT3L+bq5I+6kUcY/DJ/rXRSWh00Y+5b1Zpa3c3Wm6cmoW0UM3lSeXOs0XmfK/AI5GPmAz161jQePdTVfLGn2LY+8q2Ix6cFmJFdTHZ2+tWOoaXdjda3sBicAkEHIZWBHIIYKePSvP/AOw7jSb42EqzWzbgA97I8ikE8srFi2Bg/KTx9K8fHRcZKS6nwmZ0eWpz9zfg16zuixv/AA+S2c7rJ0BJx/d3ZH5d6ivbzSzHI1not1NOGwY5mZAfXlsj8qSLwVPtSQTy6iW6fYT8pH/AWJ9euaUWLRkr5U5ZTyMsfrkD+orzVLueI4shXU5Qvy6KkOQCMyDkHvx7UsxvGG+O3YRqvCLCGCj0ye35US3NzZsogtC8e8eZ58gVQpzyOCevYfpXSReHdUiAmsobhM8h7GVufxUjrnvRfpYXJdXObi1+/VEjaxtGYDYzpaFGfHG5gXxknuAaf/bs5+XyYgx4yoCn88VqXOkaifmuYWMnUloG5/3h/EffrWWbchBuBQ7fukE/rWbcuhajF6kT3shJQxwlj/DJCDx78c1WtfGOjx6g9jcyaWk6gkwXyPbH8NzKGPX7uc8+lXdsY6bcjBwexqRbyWSN4fJt54XIJW4hWTB9QccUKXdlOGmiNe01fSJIju0nTV3D/WWyAZ4/vZJ/Ws3UYPtEhexMDKSMRSKW2j2IIz/SkttDuLhjLJBHBg/6wIFyOwzgfWrMulZSVbZ7a5ZG2sEuQJI29GU4/wAn3ptSloibxifPnxv0uG58SrLd6Vot9MbaEb9RszPcowXBAvEaOcpwMKzttHA4rkPgX4R0zxD8dNMS4itNHtdNtJ9TKWc95cRTshSNYpY7meRPKYzZbjouARnI7740RSJ4jMUqtFMsCllznk8juRWN+zU72/xp1S4iRHeDw/ckI0auDm5tuMMCO1e9UpKGFjU6n49hcfVr8R1MJJ3gm7I5/wAb+FNPsdd1DxnputzWN9eavZQW9nHE7LI63M1vLIZNx8oAWpKDBBETAHOBXoPiL4t+DviRrGq2PifQEXSy7XFjqFjGI7uCRwil5EBbzMMzsdpBIBO1uBXnk3hi71Kz046J4jm13Rku7i9/s+UgC1drhpXMZzhgWZztwCCCOc1iR37tJCAPLti7yxwE4UF1Cvhjzhgq557etfI4mVOvPmS/4c/qTJcKlho05zu1e3RpdDqtS+HV74fns9b0q6g1/QfPVotSsWLp8rggMOCCMDggEelc5YSLP4k04AAqNShLY6YE6lgfyNXfDfiXWPB16b3RNTexlmX97HGBJFMuSCk0TZV846EdCDkV6LJ4u8L/ABh8Q2l14jji8HeKSY1+32UBkstQmQ/uy3eJm+VTv3Dph+1Zw56b7o+pjOvhYylNc0bWut16rr8jkNZlE+vapJwwkvrhxjpgysc/kag3IWPGPrXoenfBX+2LF72bxVb6fIXYm1MERkHORkNOrd/TtUUvwZt4pp0fxVE8ce3bIBaL5nXdwbjgDjnvnoKxs3rY5Y5nhlFLm/B/5HnjkAnHp9f0qIsmSM+vQV6F/wAKq0oT+XN4wtIUCA+a99pygn0AM5Pf9KhuPhfoCRSmPxzYyXS7vLtl1XTQXHUEtvbGfTFCjLohPNMP5/c/8jz5mQsTn5cdajYDnPTGeK7+X4c+FI3i3+P9OXcGDhtXsFdCBkD+Ld36YqEeCfAMYk+1fEW2t2U7VAv7WQSKO/yoSOc8e3FU4vsT/adHon9z/wAjzu8CTxNG/IPUdPrWX+0vqt94j8Y+EbrUZZprqTwXo8ss7nDSsySyM5HqS5B+ma9YbwX8L8Fm+JKSHP3RKM/gBD0/wryH45DQ7rxjp1touqDV9Ks9BsbKK9j3ZJTzcqxKrkrkDgAcj0rehe7TPnM7r069KLjF6PqmeLWjCXxhBsx5QPcn0J4zX0j+zGuPjPobkEgpcn6H7NKf6GvnZbIQeIIQgIBYBlPAPNfSH7MqhPi/o/Bzsuj+P2WX9OT+lRi/4Ta7M+Rote0R+lX7Pf8AyA9V9Bd8f98CvWBXk37PZzoWqH/p6/8AZBXrC17OVu+Dp+n6nBi/40h1FFFeqcgUUUUAFFFFABRRRQAUUUUAFFFFAHzb+32of4BSAgMDqlrwf+B1+ad14div7e/M1z5cggcoqjlWIOOc+9fpJ/wUJnjt/wBnmV5WKp/altyP+B1+XFzq8Ut+WkY+VypZmI2ZH3uPSvkM1u6tl2PoMuklHXufXmtRy6V8RPEUEMvmJr3gx5MBehjtBj8mgbH1rxSDL28b4+8mcn1r6f1Hwpb39xBrrvcC+Ph2TSzEjAKY5IiScY4YbjzXglto+l+RH5LmXCgHGoRYHGOBtzXgwqX2TP0vLcbTUdd0ktu11/kYSICme/pSk7W5GPTNdTL4etmHAtlA4ATUoSfrjJyaIvC1nOV8ycBe5W6i4/WtOd78r+49iOY0X3+45rcFHB59qZuyTj612LeCNNVSTetkf9PUJrM/4RhDO6Bv3YH31nRian2l3blf3Gqx9D+kzFuBiKI9DXpH7Mq7/iRrrDt4cuse2ZoBXOP4JB6zfIoxkzxg17D+zt8O9K0vxJqGrx61JepJotzHdWziNWgw8T9UJJyVA6dPetadW87JM4MZjqEsPJX19GeoaRo13rF2wi2xQxcyTSHCoP69Ca2NU8Qx2OnPp2gySRWzkedfYxLceoU9VXrz1PsKy9W1gXERtbdGt7PcCY+hkPYt/QVkXDyM8MMUbSSykBI0GWY+gFdUWm/ePNnQliLVa2iWy6er7s4v4tR/8Wx8cKuFA0+3wP8At/tifw4rtf2an3adp2eM4I+u41zn7RfhS40D4NazctrS2mqiSynvdMiUOJLI3MaGNm6rmRom3cZ8sgZBJrY/Zwn26Ppz9Plzz9TX2mUxTpSvsfzF4jYtPOsM6b0S+/VI8Z+F2k+BtO8AwTa9qkdxFLfzRXFhd6bPHcW13kk26jLMzZIcFEUMGHJr1zSfAtt4wsTe6hbXMFmzYtrC8u0vAiJ8qLtljcHA7nntyBmq9t8EPBWn+IrXWbnwrb3XiaNWnXUnurlnRnVo22SM7HOwkAEjbxtxgVZvfh5ZR3SGx8ReKPDrv0jGrGdZOPvBZJGbAJH3SPpivz7FydSo3Hz02+9n6HhKCpUopa6I8i1nwZpWg/GbVNCmmt7fTZbC3uZ5fsMEcUZkYkgQrhMAqMcck+tew6N8LZvDNvc6V4f+xTR3dmTNqWqQsIp3aQERBIpFkj2qA2+MjkjOSTXld74audX/AGibrQPEV1beK3v9IgMhvI9kU0LLLsjcIq4wF6rk5xyTzXvFtoup+HdKVoZI7WGJUUWmiMEkkYkKoBaAszdBuLA9yeM11zacIX3sYZfSXNWk1vJ/oed+Ivgle6VanVtZm8N2EcbZe8n1rWYELHOCd0rFj2wOa8++GngKbxH8VPH3h9buyjhAXzZbiO6nt5hlWbAMsczEhuN7dzkGveJxpXgS8N5a+H9DF6XLq93qUst8pY8kqIXEbHJJw4ry/RP7V0P4oeL/ABq9zaRHxDNvFpGjO1sMKMbn4b7pOcZ5r1cHl2Iq05S5LJrQ8nNs3wWFq04upeSd2t2lb8NTtdM/ZggtHWOxv9Ct3PygW3hG3lkI9PMnkkfHTqa3rL9iiyvLtLjUte2RkkvHbafHHJn/AGcMY0/BTXEaj4/IYyy3LNIvzCV2JKn1z2r2zSfjNd61oVlHpNlc63feQizzQr5dusm0bt0z4Tg5zgn6V6kcswuEip1ppvtfT5I8iPEdTMZypUaMuXpZXv6vodn4S+HHhfwBZaVHb20d3eaXZJp9rqN8kcl2luhJWMOFGFGTwAOtSeIvirougfu3n8+7b7tvADJK59lGTXBzadruv7X1rXZ7GFhu+y6Pp80yY7Bp/lJ/4AB9aZdQ6b8P9Na+k1jw9oVgww93qOkyRM/rlpLrc568cmqqZhTpRtRV/U76GXY2v/Fapx7JXf8AkjlPFesTa/4lu9RmtZLKSYRr5E2NyhVwMgdD7UyybK1mSeJ7PxnI2uafcRXdjefNBcQWxt45VX5NyxkkqDs7n371dsX4x718zWqOrN1Jbs+1wtFUKapxd0u+/wAzYjbipIn3dTwKrRNkVPEck1zyV7HoIvQ9f6VeTkVnwHn2rRhHFdtLQ46m4MOlH8NPI5pG45rotrcwuDnELfSvN/j5aNdfsp/HyA8REXjOUX5seXasxBJ7AHj6V6RKP3LfSsD4geH4de+AnxlsZmMSXtlqxMmcBStkhVsZ5wUFb3cZRaMFbW5+JvgPSH0HxiI471gsV09leW7LjzIGG0yDnB4YZXqOCM9vS/AXiS+1jSbSw1CbzTpmp2H2VCDtTF2YJMKf7wmGfpXjGg65Pq2t3Ms0iR3dxKt0pUbQzjhlH1Vmx7gV6lrNrKniHUWsEMb6lm4iiBPyyyPE238JA35Vpio3l7+9l+G/5nkN2keifELwP4cmn8PzeLL7ULjRbCFtK0Dw7oBQ3/iG8MzPd3COwKw23mt5fnEMWEQVAdpI88+Pfwy8ReBNOs7tvAuh+FPD8ogb/iVXLahPA8yu0cV1cyMzbyqMfk2oSCByCBP8SfHcPhHxq+q29tHqOrWDromjpeMTDY6dZKLcsqqR88zrLz0X94RywIxfjP8AtMar8YNDstHXS4NA06N457yG3uXnN5PGrJE7FvuqiOwWMcAknqarD0q8JQS1jbW/T0X5t31v0LdnseRiTihpWc7nYswAGWOSAOg57VHnjFfSX7G/gDQvE8njDWdR0XT/ABPrOnQ2ttpGjaigmhM00pBnkiJAdQF2c5CmQscFQa9KtUjRg6ktkZuy1OI+AD/EHwr4tk8S+C9NvZtRt7GcQMLBporgMAHi6dSu4gg5BUYr6L/ahsofGfjbUfCt5tjivvD9k+nO7HNrqsYeZYyO3mRzhDn1B7V498e/A/hn4a/GGWfw5rtr4b8thfQ2f2eaZIZNxICKittjOPut1Hsa6L4heKR4w+ImrS2v2ZYrjQtLvrG3tGOy3mh0yEyKEPIBheUp/wBc1HUVwSqOrT9tT0TtbTXRk27HnfhXUGtde8NSlHSSO/uRIG45Kz5B/PFeNIxjRn7uy/rz/QV774sEcfiKx1KNdkd439qbUHAaa2nMoHssocfTFeH6xp76b9lDDbmPzuR23bVP47a7sJUUpRl1aX6lRVzobLJJ6c10dgAxArn9OXcoP510unRAsoGa/omE06SPMhG8i+3C9yKaxGO3Hep3jIHI5qs555+tK9zWWjFiO5iD9KnifEnBqnDKA5zzmpYyQ4IOVqlTbZHPyi6m250B9ele8fsNTGL9pXS1H/LTQtTQ/wDfoH+leB3hLToea9v/AGK7nyP2m/Da9TLpmqRf+SzN/wCy153Eitk9WK/lf5GuXtSxUW+6O+8e2Dap/wAFK/BFsBuP9r+H5cYzwkSyH/0E19iftSaobnxZ4RszjMNpczn1+aZF/wDaZr518OeGpPEX/BUrSZQu6LSdKh1eT5c/LHppRfp88qc17F+0LeNc/GCK1yCtlo9soC9i8krn8eRX5DCSq1sHCL+Gmrm2bN08LXfeX6lnRfmjGPTtXYWihIwK4fw5MNi84NdlZSkoB69a9ScXc+coyXKpdWaJjG3IHPerFsxj6jj1qvE/HBq1E6uuBV077Mwr0483PB2Zt6LcMbpEH8RxXregS4jeL+GMALXjuhkfb4yOg6Zr07wzd+Yj5OaeLhenoc+X4iSrcsmdDPdeQEOM5ZRz7muI0BN04PcSY/Wt3xLOVsUwQrb1ZWILAEMD0HJrK0CLF6Rjjz2H/j1clGPLTlLufQ0azqYj2fRL8z8NP2sgZ/21/ig+Cwi8Q3kh9tgJ/pXm/gj/AJBUij+G4RyPqCP516H+0zcR3f7WXxmvDJshXXtTUnu2JSm0e5PH515h4Zuhp8qrKcQy/JIQOnTB/A81wXs0LHRc4zS6W/U9u8NgHRkOVY8DI7exo1ONApZlYhvl68fSszQtSaCweEjBVS38sfh1/KnT3huXKxnDsAGweB2yfbGK621oflboy9vKXS5ieKx/xSeoEknm1YZ9TvH8q5zxOjR6NokGAcQpKce6kAflXQeN5gnhjylJzdzoyr/0zjGAfxLGszxBb/bU0tVO7bAsZx/sgD+tclRn2GW3fs7rRyf5JfmM8EW3nXSIRkMcYrvNbItvh94qUkbo4HhHqN5QY57fMa5bwXAI5tpzkN8pHYg11/xCKweB9YOMG7e3Xj2fPP4L+lclz7Cd1JI+qv2B33fAfSR/c1TUV+nzocf+PV678XrODWPF3gq0ubaK7g0/TdRvmWZVYRyTT2sMTr3D4iuMMMd68a/4J9MZfgVHkECPxDqEQ+my2b/2avc9fjbV/iZc2xwyWtnYxOP7qqJZ/wBTcj8q7adPnjY93CScKkZxeq1NzQPDWYF2MwI/vDNdTa+GIoY4p2nl81HDqqhdrY7MCDkVJoMIUDH4VuiPJ6dOgrknh6VJX5dT7ujmGLr2i5u3XYo63O1n4bdY5HSQzxIPLYgAs25uM46KR+Ncs6hNqqAoVdqgdAB2FdJ4ri8m30+IsC0ztLtHYKMf+zVzpGXJPTGc1rCHuq6szjq1L3szzPUtRV/EeoLnmOXy+fYCtCwvfJDYjikOc7pFLY+nI9q4rVTKuoXN2h3eZM8hH1JrR0fU470+UG+dRuYHtXHjKfLTc49DmrwjOG53Met3DxEeTa7OgzCMj6c1k/EC6M2j+TJlSDvIP5ioYYRtXawJI42tn3qr4tsJzpJliQMsagtGnJxn7wA+tfnGeYWpi8Pzx1lHp5dTz6cVCafQ57RTtlGO4INdTAdu36VyGlXGJV25wTjB966xHGBX5ph4ck1GXQvES5tUbejqj3SGX/VgjcPau5g0SKK28u1UxHKsL0oHc+q+3GfY49cVwemyCNVPc9q9I8Lww6uZUSYpdhBui8zDhfUD8ulfQtpQseLN+8aGn6c1kDdhSI0BJJzyMHivNfD9w9zrd+8jbnaISN9S55r26JYLPRZYtQmWIMxUyyEKMEY6nvXi+h2Ultr2tHG+1BWOG4UfLLgtnb69f1r6DhuPtMwhZXtf5aHJVdkbGqSmDQdXkPG3T7pv/ID1+Z/xiLWXw1+GlgMrHcpdXzjGA+1IIkOPYmXHpk1+i/j+/Ol/D3xbd7tvkaJqDg4zgi2kwcfWvzN1zwH8RPGa2Oqm5h8XR2VqljbwaeoWeKBMkKLcKD1Zidu4nJJzX6lm2HnUnCaV1G/5WPZyP2f1mEqkkkmc/p6AlXUfMOcE9a7/AEdpHt1EcjDIxjHPX179T1rhNOzHHJBPDJBdxsVkikUq6n0Knkd+tb+iazHbuEmkMeOFfkfTNfJyaUtz+hKWGhWpJ2v5nYT3kzWDWeB5ZYSEc437duSPdTjPsvoKkdllgcEjgHIbg/T0rL0XXrVvEdkxZJYMsJElz5TAqQFfBB2nIyQQR1HSta9utNW5msVeXR9YjBSSy1wrDAXxkbbr7uCCuPMCAg5DHIreC53ozKf+x2UloaP7OcIf9oDwpGnztHLe3TKOu1LKfn6ZYe5rlf2tNYj1X4x6jFHMsv2GFLVgv/LNgWJU++Np/GvU/wBmn4PeK9D8daV8QtesY9J0lba5itYLqTFzc+fA6LIsYztTDE7nIzxgHOa4T9oH4JJ4bbXvFs+u3N4b/VPtM0Uen/6pZ3lc7n3kALtCgkDO4dK+0wuEr18IqcI6ykt9D8vxeaYSjm08RVndKLtZX17aHhlqMxxEfd2jirYO1hgVDALeSJHt2LJjgjnjr1/E1aBQkqDzjqa/oPAwdPDU6c90ktO6R/O+Pqwq4mpUhezbeu+/U0NNIGN3Hp7VvWxwwB7nFYNsPlAxz1rYg3oFKqWdSPlzj9a92k1CN2fNV4ucrR3Z01rJ0Uk8jNaEJyJUKli8Trj6qabbeG9Zksf7QGg6m9mF3m6igLRgY5JIyAPc8Ummyq9ynzhweuDnIrshVhNPkafofPV6E6Uvfi0fbvgG9WfwN4SlVgwfQrJ+v/TCMH9RXzD+1hf+f4301ODtsW5+srf0UV7x8Gr/AO2fCnweQ+TFpS27Z7GKSSMj8NuK+cP2nJvM8e24GCy6euR9ZXr86ymnyZpNdr/5H6Zj5c+BT72Pn/xfN5ej3bYJPl4A+pA/rXo2g+ELbUfCul79SIgsdIvNWkW32yFXdP3YYA/u2M0cMJ3cEcg8EV5f4vlUWOxl3h5EBBOM85/pXaeDNLuLjwJrkyJLdiUR2sVmiMdhRjOLj5SDsQLMDn5cyZINfmniPXg8bThLZR/Nn614d0qtLBVK0ZcvvK3noXHtJ7R5HlTAMjREocqHU/OufYk/hViF8n8K6/V/EVofCXirR/7HTzrnW1+wXbxkLE0aLFLtwdodljhY9ciR8EY55nVXtpdUnlsrY2VpIQ8VuZN/lqQMDcevevwWq7n9i8N46dSkqNWNmr21WqVv8yEnB46Uhbg8c0mQB069qYT371jZH27lqSB8Bs8bap3km+2vEzjdGf05/pUglw/pVOeT96fQ5HHpUwi1K5wYuV6Uon0d8B5xBpEEQJ+WO36nvs/z+tfRemzq23HXrj/P0r5U+C+psjeT0V4oRu6bSAcf0r6L0XUd8SlgMjg881+0YGKnRiltZH+c3EGK9ljqynvzS/Nno9jc5AzwfSte1uBtx09M1xun3+/nrjjg1tW94MZ/SvUVOSVz5D67B6nQGXPIOR65pvmjmsr7eBgHqPWnNeDb1HPoa4qkG9TNYuLvqWpZxtPNcpr9z++Q5wBuJOOg2mtG7vQoJLdK4jW9ULalYQhsrPcbG/3Cpz/SuZwd1oZ1MbHkavv/AJlPXJLmHwRHf2nlG7ttRFyscgyHRWVXjZc/MrCTB/u4B7VzCmNdPsbeKVZPs0jmUMQWjYk4TPVgFCjOMZyM8V30kQtvAiTzqfIvhcpCQpYOwIGDj7vK8FsA4rzpdVkn0+1tZbeBmgjAS5VWEvPJBO7ByccY6jPc1/PfF0IxxUubTV2/rzP3vh1yWGhZdjb8LFYNVa6trh9y2c7P5sLgQSKq7jkEb1AZm+U5Cq2V4wdiTRmhlaS5miZJ7nyNMjiJMUmWz8z9FQknbjrzXO6DqiwT2kLWmnuwc/6Q++Gdc4ydwba+cEYIGCQcnOK6DUo4dOu3mGmN9iLSTx2sMxaKJvuhV+YlcFyCmcLuPrXwnsoSgna6+f4n2UnLm0dn8uhPrX2eLXpbW2IgtlUAKyEbflzzyTk9/emxHzgFyAGH8fT6f0qHSNL1HUpjf280kkjHzAyApJtJZQcZITLBlAYg8HillI3hp987sWLheCc9c/nXzuKoOE02rXC8W+VO7RKJ48IBEsYCsC2SS52/LnJwDkdsdaSaQPbMD/Xvx26en41SS4i3eULSdZTHI/nCXKIFUkhxjrjgY6nNMkeWeFo4X8uXcjK3ph1J/QEfjXXg4uGKozavqvnraxpBe8mdDH8+qTrgrsdyR6ZY4FagtWvJ4t3KxcgZ/iI5/TA/OqNlGH1K/mHzCWdmH+7k7c+55P410FpblOgOc5P171/ZODT9gpdycRW5Iq29l+RdtgsSDI/ClM/mkKRj5xgjtzSiNvKZwDlRnFU9RuVsbCa5GMwwvJgnqcYH64roavoeHTXNJye5zCObrUpZOMSykj8WzVzfsvZP97+grI8OkySwZOSASfTgVpyN/pTsBgbjjPpXfA9qmkm4+R0+h3gjui55AXFZ3iXTYk1iW+jaCJbthKVaRY2L4CuRuYA9j681Fp9yElAPQ8E10C6hFHYkz2ceoRrjMTqrdeCRuIH61yY2nz0npsfL46jzxfkcV5flMRDcyuiZHl29wOCOMZRhn8yKt2VrPeL5jwQ+WjYKnU5hOw9SikAjnrnitqXUdKkRvJ002wX7rbVUD/dAJ/p+VVoLCe5uUkFgLu2HLRZZZG9QOx4z3/A18nC6eiPlpKLDT9HuLOWWSGZFeUhnNzehyxxjJLlvyNVbqGzup3NzcJJLHwrrckBfXABA/LFdRZaDoWrpiG3X/rk0jpKPqDz+OfxqhqfgRBmSwnmmUZxDLOZTz2VmJ/Imu72d1tf5nFzWe9jES2spEdI9dhjiUnEc00wA75weD17U19LRFV7aey1BCPmNrLll5xyDg4z35po0OdLkRJa3M0y5ynEbDvwpb+poS6sn2iQTxynhQ+3huMgZGSfYVyS00aOqKT1TGpZzMQPs2JCOyZap7NroXCwKoWUqWG8AHI7c4+tVpbdJYmjmAmiY5+eMY7HkDANVknksx8m2SMHd5Mp3JwP4cgkdO1TGVncU4X6l+fUboTOklu12/QqpLDk9c9l9zisnUJdKt5JP+JDaQFjlnAkXnqDnccngflWxBrENzCiyWts/mJ82Y2eNh7Z9c9DzUkNuscOYLCxRAekFuFUZOcYB6/1/Kt1U8jndK+iZ4Z8Urxb7WhMJTLvgQ7vMaTI5xyST+HbGKzf2ZdQtNL+LHii6vLKS9jXw1cIqwqWdGNxDhgo64xk+wrW+NLhvFzuqhF8lF2qMAHHp+NYH7OMhHxG8XHKKq6A4d5CflQzx5xj6Zr6fEP8A2GL8kfheVx/4y2rf+Zni/wAOtf1Xw3bx3djd+VdhcyNtDxynOTuVshgTz0+lewQDwl4/uxbib/hE9TlJSC5u8fZpmwNokYcKxPHOAfXkCvM28BX/AIS0uGQH7fpQiUx3sI42nABYfw/Xp71o6fMqCMukUy7JEKyLkEMpUnjuN2R7gelfCTtPWJ/ZWEpwq01KD1XVbm5rPhrVPCt4bXVbVreUDhhna/AORnsfXvUOkH/ie6Rhtmb62XPTGZkGT+f861PDXjW+tbSLQr+Jdb0KRljWyuWxJbjPWCUZaMgn7vKH+73rRbw/ZS6paXWiXJmtIrmKaeyul8q7t9siMY5F7/dwGXcp9j0uNT2ek/vPX+tToRdOut1utvn2MjxHYQz+I9aa4topJm1C5JMsYZsmZj3BrP8A7Pt1wfs8XHby1/wrpfEGnXM2oarqsFrMNJuL6eWG8unSJWV5SVJZmA53D6Z5rn5bqFCVM1uNvUrOjgfipIJ+hrFPXQ5oYrDKEeZr8CEW1vHsJiUqf7oUH+XFIscOcbFXaM428U4SJcExpcWzEHHEmeR9BVm00K6uA7pPZJtGSZboLgfkalyVzZ4rDWu5IpZVR9z8BTHdeTyvPY1syeB9ZjyXNkUVyhMc8shzjPRYj2/DrVxfhd4gbR9O1KU2drbX8sUMSTPP5yu5IUSRrCSnI5J4Hc0lJdCJYzCx+2jkXUzOqIrOzNtCqCSSTgDH1Ncx41jeC9twyspaMnDDBIDshPPYFWH1BHavdbD9nHxbNqNql7JbWVs0yLLc27vJJGu4bmRSqgsMcAkDjrXlPx30N/DnxHu9O827uB9mF2pvIwjIssskgCjcdwwck/3i/pk70dXdHzWc42hVoeyptM8mlU/29ESRv4zkdB3/AJ19C/s1cfFfTZfSK5HUd4HFeCNaf6ckxxnGBtPUZ5/pXu/7NbEfE3Sl6uUmA+ghcn9AaMV/Dl6HxNHSpE/Sn9nU58Pap3/0v/2QV62teQ/s5HOgatj/AJ+//ZBXry16+V/7pT9P1OHF/wAaQ6iiivWOQKKKKACiiigAooooAKKKKACiiigD5N/4KYTfZ/2aXfdsxrNp+P3+K/Ke4vCunzsGCs8TKSOuCMYr9Qf+Crl4bH9lN5gQMa7ZDJ/7aV+RkPiJXsJW37gEJIJHFfP4+i5zUl2PSwlTldj9ZLjW7Ky8QaN4faUPf3NoZDF1KxpBnc3H8WCAO/J7V8m6HYzatp9yU8oDTtPa7l3DBMaMqkDHU5kH5GvZdDs9Ru/ibpHimSeKS1mEZzvw/lG2C4CgepPGeM1wGm6BdeGLfWFujCTc6bNZ/upMqCzoRnI6fJXxkasYtpM/VMudLCxdpK7SfzvqcwsS55UZ69Kl8tDGOufTHFdFbeCtRntwym3UE5BZ8Y478dPanDwFqeMqbdsnAImHJ/EV0+2gup9CsTh39pfec4IEAzsH86kCnbtxgDoK25PB+oQnBFuMH5v3w4/SoB4fumOAYyR/tg/rR7aL6lfWKHWS+8oPEP3Y2Lx7cV6R+zJGp+K2pt5aAnw9fAsF5+/Dxn8a4ifQbwBSxjC4xkuBXrH7MnhO6tvGOs3ksEZM2lS28FykxZULOu4EAHOcDnI6e9XCrFyVmcWNr0Hhp8rWx7RLapM8UNvC8t0xbOG4bnjHoAOpPrV+W8t/BpWK0EV1r7qqyXLKGS2BxkD1brx+J9KjutRj0eCSCwcNcycS3Q/hH91Pf37dvWsLfAksTyHbEigsfcf4mtr3Z5ShOvG9S/J26v18vI4z40LJcfCf4jzSSSyyyW1ozzSEsxI1G35J+g/w6V0P7Ou0aHYswyAhyPxNTfF/wzJp3wN8T6hq4urfSdSmso7q0gkSO7+z/a1IdN6sA28x8EH5SehqX4PeJNDsrCH+wPD/AIi1fy8Jv1RoILdGxjBkKoH65+XJ9q+4yqXJR0W5/L/iBTpY3O6fLNLkiuj116WXSwnhPXfEotEh1uHT9TlhUMwt4pYJ2HUKSwMRJGDuD9+goN/rF7Cl1f6JeaBN5crXJ0vUoY0lXO1B5gYMSAc7QCeTyK9J1z4eatawXmq6eLZwVMgs0kcCNcZ+QEYJH64rw7xL4nMqZuLxyF5UbzsX/gPTvXh0MgrVZuVWaSv8z6DF8VYXK6cIQg5Sa0vovn3OVkOoQfHdfFsenyJpNlYWunKzTK8khiRgWHzNkZcjJJJwT3rq9c+KN2qSCXUJLdG48qB8Ej0z1x9a8r1b4iSapey6X4d06/8AEOpgbvsekWr3UijPVggO0e5wPetTwz8EtU8WSmfxx4nl8KW3BfSdI064ur/B6K0piMUZ7fKJMc817kVluV2crSktr6v/ACR8W58Q8QXWGi6cJNtvVL/NjNU+JVvDIAJkieRtiB3+Zj/sjqT7CtXT/BXj3xMIZoPD1/b2chH+kXrR22VyMsI5HWQjvjaM+teteCfDngD4XRq3hnwxq815sCtqMWhXt7eyAfxPcPFlR14BRR6VR1b9o3w/Hc31tpul6pq99aDM8gSNLOA5IxNc7mCnjogdu2K8nFZ7iMQ+XDrlT+8+py7gnCYO1XHTdSfbp9xN4S+Fdp4eeKS68O3ev3wYEz6le28VurZBBWCNnyeB97f0rf8AGfxPh+HSbtaj0APGu6PR472a4unHtDHEoQf7+1R615gniv4r/FGO5Tw/A2maVJ8ou7UNY2+D0X7Sy7nz/sMfdRXXeE/2P9FsoE1L4kaxca5eOwLadatLHYo3+22fMm57kqpx92vH5Jyk51JXfmfd06dOlFU6EOWPloZEH7Y/iv4kSx6X4W8OXOm3zfK/2GFtQlX8SmyMe5HHrXU6B8BNR8SXr6t4414JK3zyxRSm5uuRkq0jApH24UN7V6nYaHpHhrTo9L0S3jtLDjbY6fb+VCnuVUAE5x0Gfeui0Pw1cMjSXsKxeYcuiXDMzY+7k4GO/Hv1reMqk5cqVzX2cIRu2eEeMNCsPCXiY6ZpZ26cbdJIImcu8Z5DqxPOdwJ/4EKq2UmGNej/AB40y3t9F0idIYYp4Lt4kaLqFZCdrZGeduevUV5bp8++TB4bvmsq9KpBczWnc2oyi9EdBFJVu2JI5qlDEWwNwx6Vp2ttu4JP4V56knNa7HdytRJoTgitSA5WqkVmikFs49+KsQSRoMbhz6mu+k3e1rnJUjdXJmHFJ1HAoNwvP9FJxTfPZzhFY+54FepDD4io7Qpt/I4nKnFXlJD2QsmDkfTrWvovhPT9VsLs3yfaYNQM0c1tJhlkV08t1I7KVBB+tcn4hvJLSzVFkYSSZyU+XAx613Xhu4hi8M6Czswc2yAKiZZzsBbv2/CtcTg62GhGVbTyM6NaFSTUD8sP2iv2Ibz4ZfEjW9J+Ht22teF4khuf7F1Jt97a71D/AOjPj94U7cqxA2kN1Pnmn6LcXfi7QI7yCSyuLeY3F2rxmJ4UUpO42t8y7VV8Z6V+hHx0kRvjVrDITsa0s2GT0Pkj/wCtXNXeh6T4saK01vTbXVYSCn+lRhmCkFSA33gCCQQD0JrgqVZVZW8zGrhoySktD86dXt9C8O+Gf+E38Qacut6pqDvZeH9IvGK25KSO9xeTKpBkRGkCKmQGctnIQg+M6prN5rl15926u4G1ViiWKNB6KiAKo56AV+sviH9mT4V+Jfsf9peB7K5FjbraWqC6uo0ghDMwRFSUADLMfck5rGtv2PfhLFOph8CaaB3Ek1zIP/HpTXsUZezXvJt/l2SOf2afU/KgOoHzMFHua7H4e+EvHOv6rDceCNJ8QXuoxkiO50O3n3pkEH95GPlGDjqOtfrV4W+A/wAOvCKxnSvAPhq1mX/lu2lxTS/99yBj+tehRySLAtuHZYFGFiU7UUegUcD8q6XNvoS6cerPzN8KfsJfETX9TW98fX8Phe3n2zT/AGm4F7qMw6fdUsA2Bj5249K+8vgt+yj8OPFXwdsNK1HQy1zpF7c22leIbeRbfVYo8KG3Tqv7wEs42SBlwdu3Ao8a3StqMzKeEUR5Ht/9cmvTPgPqhsvh3DGLa4lD6pcp5kKAhckNuY9lHTPqRXmY2TjBSR1YOEZTcT5o+IX/AATQ8RyQmLwb4y0i/gXTp7K3g1yGS3nQvLI6kvEJEO0SsuQq8AcCvNz/AMElviZ4v1mBdV8WeEtIsdkFu01pcTXkqrGu1tsYiQEknOCw6cmv1Q0ixMtqtzIuZJVBXcAQqnpj60640hmcGFf333uCFCjt+Z6fjU0JTpw5kjadGk5H4I/EL4fxfDnxt4u8MQXr6mmg63c6St5JEIjOIW2b9gJ2klScZNY2j3C+btbj69jX19+3P+xr4v8Ah74r8T/E7RvL1Lwbrep/bri3jlIudPuJ2XcHRvvo0rNtZSSAwBAAzXxm1zPaTsstsUkU8iRStfvOVYyni8LC01zWV11vbseFUp+zk3y6X36HWywMYi3UAZyKx7iQLn0FU4/FRhkZG2L5nGzd/So7q/DDDqVz719HRpvlbbOWq76FuBwWweavIBF8xOF9KwYr0KQEBYelWoL15p44UG+d2CpEBuZmPQBR1PtVznCO7MY3ehoSqqymR2CqB3Neifst+K4PD37SPw+u5si3nvn01vf7TE8K8f7zr+VdP8Lv2MfHfxEu4rvxHFN4J0MEFrjUoD9smHX9zbEhv+BSFB9elfYXwv8A2fPAXwiuIJNB0f7RqS/e1jVGW4vD67WwFiBx0jC+5NfAcQ8VZYsPPBRl7Sck1psrq2r2v6HtYHLcRGca0lyxTvr1sX/gbbWg/br+KdxcDEqeCtKjjYDJ2u0W7HB5JVazvi/frffHTxe8efLt5oLJd3X93CgP67q9W8I+I/h94a19NbENtZeLrq0TT9T1WGyk86VFkysTyAYIQBRnB+71wK+d7rW/+Eg8Y+ItV8wyC91S5nDnqymRtp/75xXwGRv21bmt8MUjl4g9yglf4pN2O/0CXAWu0tZcqK4HQZcgY9q7Wxk4AzX1cldnyMHaOhuxS1atiRiqFud2K07aOqhZHPWhKbua2lEJMCa7zwfchrh07545rg7TCV1PgyXGoliRt29jVVkpU2Z0KXJVi/M63xKwFurkyL5TBsxEA8H3qPSIsak+P+flsf8AfZqv4kuHGn3LRvsbYzKxxwQMg81e0v5dR3Eggzb9w9zmvLs40vv/AEPpcLZ15NeR+I/x5/Z+8beL/jT8TPEei2Onvp1/4j1KW1hbU4VmlQ3UmGCluM4z8xFec2/7OvxOMeH8JzFwSAPtdsC30Hmc19OfEnxv/wAIR4q8QWGoLJBc2Oq3kFwoUkI6zvnnp7/Qj1rmh8XI4mAkhuxlguyGAySAnoCi/MK4ZwtJpnrSpxmtTxu30y+0GYaR4ispNG1eADfZakphkKn7rr/eUjjIyOKt3Gp6bpkG1rmO45z9mtcncf8AabjH86+hIvEEXia3t4NW0CLU4UUiJNXsUYxqeSBuyyg9wCK9I+D/AMLvAfijxZp1vqnw38LTW0yzsV/s9CDtjYjcOO496q0orVHzVXI41arkptLsfAetai2tyCW4dVDSKijoqKOij0Fbks8N9NBMpRJHBV4NwBDADkD0P9K/Sn4rfsffCLxr4ZlsYvCVh4Quxh4NV8Nwi1niYHPK8pIp5BVx34INfM3jD/gn9o9zFI+lfEa9S5iGYzq2kIYu+QzRS7gPcKfpXNrK9z1YZZ7FwcXpG/4o+dPDw+yTs0iso35yeMe9XfiNrscvh9NPByzyrKHIwCqgjg9+TV64/Zg8eWeoNaxa1otxBv2C4TUZVRhnG7aY92O/TvXvPgP9gHS3k03UfGvjObxBAcO2m6HE8MLqD9xrmX58HvsRTjo2eaI0aja03O5wV9T079gfQJLP9njw7KA2dS1fU7xdy44LxwqR6g+Sefr6V7b4fsUudT1zWgzO+qalLImedsER+zwgexWEN/wOn6VdWnhDws7aVZQ29to9r5NhYWqbY02JiGFF922D1Ockkkmu28C+Cv7A0jTra4bzDZW0VsCf4iiBS59yQT+Nd6/2aDc9D2sFSlWl7hq6Rp5t7cMww5HOew9K1be1MsgUdutPMfmERoK04Y0sIC7+n/668+nzV6ntJ7LY+s0oQ9nHdnD+MHEuu+WpytrAsX/Ajlj/ADH5VzGoy/ZdOu5zwI4nbJ9hW1eO1zc3Fw/35pC36/4Vx3xSuzpXw18SXaKWaOzZFA7s5VB+rV2xXNqcFSVnynht7q7GcqrgZAOMV2Pwd8ODxL4g1SGWaeFLexEpeAKSWaVVGdwPGA1eb+HbOa+laSYAlRk8113hKeW2utTktpriHmOBmgkaPJALYJB5HIrlxtoUW2aza9m0j3yD4ZssX+j3UzckDMEfJ/OuL8SrBpcl1BMrrPECrZXbkgHsfeubuLy6aEs15cygkHbNOX/LJ+nArNnZktLySSZNqRNiSZwiRqB/eOMD6+tfI3jOSVjy5JpGdJcRo4kwA4OQfX610nhEXPi/VTaW1oViiQvPctJ8kf8AdGMckngD0BPaua8O+DNY8V609tJFLp1jAVNxduvBBGQsXZmI79AOT2B9/wDDWjWXh3TUstPhWGBeTjks395j1J966MbkuBxrVSrD3l20++25xRctmc9/wgc1sw23SMQe6n/GtnStJvLFohFMonSUSrNHEqyEhduCxySMdR3wK3yM/WrOnxIrl3Iz6+lGG4by/mT9nf1b/wAzkqzs9DO1jw2saC9u5/ttzO/70yqSc9RjPYfQY7VltGEwBwBXSa3P54jGcgViSR5NfdUMJSoRUaUUl5Kx5sp9zzz44vMvwc8bx20Uk91NpFxbwwxDLyPIPLVVHckvXzb8JvBmoeCNTn1HVLuxNitq06RWd2sxY/dydvQc4z69M4r3n9qTWh4Y+BXiS/d5YwZbK1LQA79st3ErYxzkruHQ9ehr5WtvHXhk6KtjpPijQ9PtZsT3P9p30/213CjAkLwqoRAThU4GSeppV2nJRLi3y6HpaeHrb4vXutX19Y2+p3tj5bDz0zJIHL5HmD5gflOOaqQ/s++C9VIL6dqFscDItNRdR24IcP6e1W/2cvEujal4i8T6NpXiHSNY1GTTobxItMuWmIWGUq5J2gf8t1PBPAJ7V7NHHHJIDPBtk5LOnGfr71j9RpVrycEz1KGdY7CpU6VWUV2u7Hkmnfs3eBbS480WOs3DAkjztWYAe3yIp/XvXo3hLwB4U0OTzbfwzpxu4UCRXd9D9tnjTkhVknLlRzwBjHauusYbVsAIdxqXVjFptmXxtLdMjms6eAhCaUYWNMRneMxMeWrVcvmzn9bujKYiST+87/Q1n6FNcjxFLHbvtaZYoijDhwXYAfqeD1zS6g5d7VR3kP8A6Cf8a+d/2ofjf4x+CGqeF77wfqUWlz3pn82Z7WO4IeFkMZAcEDG9q+hxVO+EaWm35o8CFT96m9z1P4gfADwJDqSjV7LQNPv7ti0aiAQzsOxbYVKg9iR2ry3Xf2XtFsNUti8Fy+kyvh5rG6IKJ0yCwYenXNbHw6/ap+HHxa0Szm8UaTBo3jaM7L+K2Hlx3bYyLiDdywb+KMncp6ZXpJ8Tv2gNG0nwfN4e8ICe5uLs/NPcdIQPbtj+YFbUMVWpwUqVZ27X0/MxlTjOdpwR4nqHwd1eBppdJmg1W2iYhELiOdlB9D8pbscEc9qpDwZ4ktF2yaJqKEg5/wBHcjj6A19BfATwuvif4TWuoqd9x/ad5DvzyxWQdT9DXq+j+DtME4huJJJpjwxgQ+WvtvPBP0r6TD8R14U/eip/h+Wh5FfKqE5aNx9D5i8ESfEzUdPn0TQNO102xj8qX7HBLGmw5yjvwoUjIwTgjNbuhfs2+LNUuSt5cWnh9ExvMkgmdc9gkeRn6sK+pvCfhuXRJ7h2kIhaP7mTjA6H9TRoEf24XGoEfuJ3Ii7blXjd+JBx7VouIq0VJYeCgn2V3cTyahOSnWk5NLq9DA+H/guP4eeF7fQIr+bU4rQSMLq4jWN2MkjSEbQSFALEAZP1rxL40/CDU/GXxK06Sy1OztzqsbW1vFch0WLyIGlbcyhs7iGxx1Ir6TdcSz+hx+GBXm/jHUI7Xxj4XmkYIkVzIgbpjfC65/UfnXz0syxeFnPFUZe/Z3ur3vq9D2VgqNeKozXu/cfI3xK/Zo+JugWplPhO61awikMj3+iOt7FtVT821D5ijnqyL0NWfhF41t9F8D+I9K/tZ9MvL+CSW3nI3ouyMDy9p+X94ryjsdyqa+z7XX7G1LXUN/J5sTBwYnIf8OeOx4r40/aMfQdG+MmpQ6FpFta21vDbS3Vva5jjuZXjWWRwuSI8iQLhePlzgZNflnEOLrZvP29drm0Wi0P1rhChh6dKWX8r5fivu7o6PUrbTrv4e+IkuJ2W90/UHuLcRuSCJBCsTOMcb03gHPUc4xzxVzqLahfz3TRxQtNIXMcK7UTPOFHYe1YFv4+h1GSaNGntTdW8Ud5GwG2R0IbIA7bhkDt0rQhPmorIcqehFfAyoyotqXV3P6O4XhGFNzjNSu9F22v+Rf3DPtSdRjvVd5obbAkchjztxTVu2uG/drtX361mlpqfevEQTte77D+AxyvI96zb1ipJGcegrVWLavOST1NZl9ESDwaKVnI4cW26eh6h8JNQINoxDRs6+XhgRuweCM9c/wBK+kPDt+JUGc7nA7da+SvB01xa2EF3aSG3uLdiquACD3GVOQeD0x2r6c+Hq6tqfgXQtdlggdLyKUSSIm0GZLiVGAUH5RtRD9Sa/bcnlH6vBXvof528dYHEvNsRKEUnzO6v3d769z0nTrkjg5GeeOa37eZvXI9q5rR5pp/NxbgSIu/YH5Yd8cfjW9BP8ufs8hb2ZePzOa+ii6S0vqfkv1LMW3am2vJr/Mvi4AIywAPc+tJLe7V45+lV7q5Fpp8t3LE8EUQ6sykMfb3/AMazfGWpy+DvCses6pYS2r3DBbbTprhFuJc98AEKPrz7UONGetzlWGzJTcFRd9+n+Yajfsys2coOa5OVnl1mykZuQzuOcAARscficCqdr4iutd0i6uxb/YI1YqiGYSsT6k7QB19K0bS1NsLWfOZIpFfc3JyDnPPWvFxOIhQi5Qjc+jwPDmKxji8XLkV07Xu73v00sdbb6itx8NbvTAzx3Atrvy9ioCSryvHhjyDwuCOuehzXjcMoKxPnaroGXqOMen+eleii6ZoCkMZkQggsCvA59/6Vx+saVcpbyJpnkFkjKrHJCjNnqMZHr+PvX83cbVlKvR5tL31+7/M/o3IaapU3BPsGmXFxHfRvYop1BspazYyYnOAHUd2GTt9CQeoFaFoJdKW2gMiaUyoBLfrG6XCmEFAVIIyeGVhglsnntXLaLqEWsGSEkwXWBm3k4LuOu32znjqP1ra869MUdvdKqCKNkjAwCFHXIHGSSxJ79TX5zzzoe6+nQ+wcWnZmjpXiHUtUsprW7v5rkNIkoguJnYlifmKjOO/IIPqOa3o5ftNkRI5RFw4SPA7gMeepxg9fTtmuLtbS6tY4rj7KzWMUyRzXEW0ygyYIQKSNzYRyMdASTxXRpOfIEcchkRju2k4L88cdjjr9K87FJ+7JvRozmo/ZRIqKtw4LqTJZzKrR+uwnB7Zzgt+ArKl1Ax20kqHDBSQQfbNaibft1rGLgXSvtXjd5YaTgp8wGSAQCRxnjnFcpqrMlrMoBDZMZ9QehralCfPCy1T0666GlB3mvkdjqvjSPwpeaPE8fmi9mkaVx/yziXgN+LMB+Br1rT1i1HT4biEhg65JFeMyeGW1jXby6lbzgY0gjGOERV6D6tub6tXp3w6gm0rRJILrICSYTd/d9q/rjLak5Yekns4r8kc+a+ydCM4P3lv53/yOjig6xBc55J9q5L4h3f2XRbiOMEPPcxwBiBwgy7H8dqj8a64325tsQOTxnGa8/wDiJe/ab6xtThTFE0zj+8WbaD+SfrXtKKPBwjcqibM3wwSWJ9FPP1NSC433BOedxz+dN8NnaszemB/n86qQsfNHXOc10wVj6inbml8jfgkAA55rWsrrKPGTgkEVzsEw8xQMnPArSiYR9T83tz/+uplZp3PJxEY2kpGkmrrBkf2VprNj7xjkyR6HL4/ICrsXjq9t4ysa2YXA2q8cjKvsMOOPxrDAWVnz3P3fT6monjCkBgCvfmvkZNqTUT8+nGCbuWb7Vp9RvGuXezilOOLaJ41z3PzMx5+tWYdf1ONNguLd1zwfIAb8wRn8ahsdPkvIS0draugOC8s+0/gM8/lT7i2t4GWCXTbN5nwADdSqW9x8+MHnGPpUqNTdMxvT0si20d74pspLaaa1CZHH2fDAjoytk7T+VRXfhTUi6mC3NyANxaNznd3471j614Y1AWT6n4W1OdJYYWJ0q4Ixng/K2AzEEYKMTwTtOa2fA+s6P43imto7zVrXWrVFa605rh43QHOGXcgLL8p6jIyOxBp2btGZLdlzRGp4Y1YKFbTrgKDkkxgnGBxnOT+tXT4ImmBDTTxHA+ZrNyAePcVqS6GqMP3+puhbGftT5H1xjj3qpc+HI3JFvqd/FdycJFdXcskBbr0DAr+DY9q09jFboj2j7lEfC83R3prN7O+DtgmCohbnA4wR/n0rB1bw94o8JMLptK1BPD8Maq9zp0rEW7A8tKqSEyKSTyE44znORbsTNcSy2eox3ou48CWI3MieUT33BlDo2OCM96t3fhWxvo940uS4ulbfG0t47jfjgEFyV5/iVc/XpS9nGa90HO2588/FG9XVdda6USYZMBpAdxxxnnnnGfoRUX7M+jy3/in4l3ETzK9j4ZMwSJA2/wDeMcNnt8meO9ZXxp+KWg+E/EmpK/hjxB/Y6OsUV+yLLbk424E6llOWVwCSCMYKgiuY/ZZ+KOl+Kfin4kRbO50/TW0jZOjzs4lUzDaTsAJAbbwMjDc8Zr1KuJg8MqVtUfl2AyTE0c8nj5NODbfnrsUvAnji/wBACWytDcWhZIfsk4JiwSCzKRnaQPfnP8WK6z+wNA8Z28lz4eJsL02xkGj8BlmyDgYGHQjI3JjkgkDGK8vTTrzSNZhhu1Plvc7QyjC9entxxV62ndI4popGjZCCsiEqQRyCCOnfpXycopu8Wf1Bg6alSjKDs/Lb5mtbQSWuoQpINkqSAlT2w3PH4VNF4iurnWBdySFZru5R5drEf8tOnXpgn8K0rbxPYeIpEj16P7LdIV/4nFvGS7Ed5owcNkdWGG6ZDVXbw4+h6rYNITLCL2JBJGNythvm9sggfnU8+lpbnrPEppxxCs7b9Gdp43tdS0XUZrszwfZnlCxIbaJWT5RgDCAHGPr371gJ4w1u1dPs+pS2wJA/dIi49+lV/FOvaprd0kOq3c1y1kzQ24mUAomeOmM8AcnnpWVKQxTHUAE4BqoyaW5yUMPRVNe05W/RG6fiP4yjjCR+LtbjTptivnQf+OkVRuviF4ukw0ni/wAQsW7DVp+P/H6oSB2ZPLjkbr91Sfr2rMkiuSysbS5K9QfIk/woctL3OyFLDrovuRuSeOfExDKfFGvn1P8AbFyc/nJ9apN4j1mUs765q0kmeTJqU7Z9er1UFndvkiyuvT/UPkfpT10fVXOV0bVXB67dPmI/A7Pas3Lq5D5cMtEl+BreDfiHrngTxFDqthem5mUhHiv5JJ45Yyykjlsg/KMMDx7jIrO+PF+useJNH1fzNTlh1HSvtMP9qXguZIYhd3MXlKwGFQeWSqEtjJ57B+n+G9ZbUrNzouq+WtwhcrYSE7NwJIBXniuQ/aV8XRaJrngjS7qyurOXT/C0VrIt3G0TSj7ZdOkgB5wwcnJ7g8YIrqoWntqfI59GjGCcFr1aOU1C5T7SqR4ZARjtkf57V7d+zW2PivonzLjE4BJ9YHA/mfzr5j0zxBFeahE3mKVxtXnnB9a+kP2Z7sJ8R9ClfIKmQjPH/LNhxWWKXLSlc+Sw7vNXP03/AGcv+Rf1X/r6/wDZBXrq9a8i/ZxOfD2qn1uv/ZBXrq9a9bK/9zp+hx4z+PIdRRRXrHGFFFFABRRRQAUUUUAFFFFABRRRQB8Yf8FZbb7T+yTOnQf25ZHgf79fivawi3lEe9yhdVII4OWGRj9K/fH9ubRNK8Q/Aqaz1m1a7sW1C3Yxo205G7BzX5v2nwW8KWusJeQrFqFuu0xWk8W5YyPXPUg9Dk815OLxdOg2pPXsd+EoVKs04rTuex+DvEeqyePYNOe8leybzYha8FI9qHAUYyoG0Y5rdRrnVtX+IUME2z7Bbxy2UYjTYh2KzYG3qRkc+tct4HjeP4kadNLuAk8wsT2LRtnJrofhxfNd+LPFU88fki6tdm3acfL8vBPtX55KaUm0frEqMEuaKWkV08/8jjV+IviGKARwam6RbR8gt4Tn6koTUA8d+I8bl1Qo3977PCSO/dMVjiF4ZCGBODtJxihW+QcfhXoKcZJO57Kw+HS0gvuRty+OPErlml1MPIxzl7S364/6509vHHiGQL5l9FIM8Ys4FH6RisVQXwNpI68DPFKfkbByMetNSSV0x/VsM9ORfcb6eM9bgCyLcwAjn5rSFsn8U/lXovwJ+IGval4u1iwvb6O5tDolxOyC1iRy6SRBcuqhsAM3yg4rx5pVkQKp49M13vwBjlm8fanFBHJPLLoV3EsaKSzOXh2qPcn9Mk04z13ObEYfDxpSkopHucmqo7KBGxJbaqIMkk9AAOp9hXUww2XgOzg1PXQtxq0uXs9HDA7D2d+wx69ugyeaqeTa/C+2S6uxFqHiidD9ngzuitQf4v1+91boMDJrz7Ur+6vr6e5vZ3ubyY5eRjyT2+gA6DoK1vZmEaUsw0i7Ul16y9Oy7sn+LHiOTXfhB8Q73Ucz6g8dnKtyoO1IlvLfMKjooB2kAdcnPrXI/D3xpBoTQxs4SIlcYPAGe1df4v8AD/ivXvg1qWn6JpNxq0eoyJp8KlgkVsjzJLNdMWIARRBgsSBlh6V4LqXh7V/CV/8A2brFnLplyiCQRyMCrxn7rxuCVdTg4ZSRXsUsXVouDpu9lqnofifFGTYXHYqrCyV7JNa7dPI+u/F37RFj4U8OK0Dpfap9mZrWxWUK0zEgKCx+6OScnspxXyZFc2uoait34u/4mtmmWfSre8e1hc9cPIuHIHoCue+RxWBeXdrArAKu5juY9WY+561jzXy7kWOUFsnCsBt/xrpr42tiE03yp9jwsFkWHwzjOq3OUdnLp6LY+itA/aQ0zwhokem6N4O0XRrBV3Cz0mR4Yt3PzMEXk4xySST35qPU/wBsW406BiPD9i0YGNq30uc89FCdO+O9fNosHnmMhuPLY8YBYD24zip4NLgRsbWmY5BJ6fqa8mWGg/ebPsIV5RSSZ6H4s+KPxP8Aj/YXMGnxQ6N4Vf8AdPZGVbOCXuTKz/PKBjJGNo/u1F8O/AniLwhqUepXHhnwt4mniBa3bUHnngjU944xKqFscbinTpiuZttKt44kzGFIOQF6A+o/xq4ukwsBuLI3qDyK2jCnGPKomEp1HLmbPqbw/wDGTVooLUat4OvNRl8pVkk0i6S2TdjnYjysQvbHGPWut0z41RxFhL4B1G0iyTiS+SRx6Fuv6E49a+JXsIC/lwkzOG+cOzZ+ue38qfZWMthcmSCS7gP96K7mUE+hAcKfxFawVOKu1/X3C56snZH3Yvx9sYP9T4Vvk9dk8Qz+OKJv2jIIYRINBvokyF/e3C5yfohFfFA1nWECuur36oONpmbGQfr/AJxWBrFyL65eWV5b24lO0O8rOXOANuPwH4CtXWjb3BqFS/vH1341+N0HxJlh0CCyELQl70TfaBICyrt2cKMnDk9T92vPpdfns22r1GcH0rxnwxZXngzU7TxBcKZLi3cSSxQEuFix86jH3m2k8AelS65+1z8J7jVpbfTptZuyCw+1XNoLK03YyBvcmQZPAJjx64r1sNOnOg4zJcJxqI9TuPH2uxFhb3Xk/wDAFP8AMVp+AvFutat4qt9P1XVbqe0uIpV27ggVwNwxtA7KR+NeO3fx80Kyied/DVxPaIheS4tNVhlCADJIBRQw69xUfjz9pPRfhqy3a2cZuLSVJSjSAvhSGYcHqVyPqa5sNRwsqilBJ2fY9HEe2pQ5Z6XR9h658K5reVJbSV7mF1DASOS35ml02GTTGFtIhR4vl2kdq9H8LajbeJ/C1jfWUy3NuYklhmXpLDIoeJx9UZT+NWL3Q4dWUGRAsyjG71HvX29Klh0+ZRS80fLutU2k7nIxRG5I281ZWyESZbj29a6aw8OBLc/ZyJcfxLyPpmsPxKp0a0llnBUqpIz3r0YVISfKmckrnn/iO4El3Jz8qDFea3fxgv8ATHnso/FD2sMMjxrbpKkQQZ+7kD+ua6fxhq40XQr2/uGA+zwvcSFjgZAyBn6kD8a+QtfvIhYPcyT3S3TkuYVmBLMTn6d8183nfI4Ri/U9LAtqbaPYta8RPreunULm7a6llijUzSy+YzADC8n2GK1dI1ADU9POeGuETr6nFfKM15r8F0Lmw1ObShgEGI7nYnqCrAqR9RVSb4k/Eaxk8vT/ABbIJVIdXk061baQc5J8rOMjHGD6V8TDljLU96VOU43R+gz2uQf6VNawqDgDFc58JfiRp3xV8L2+qWQWK52Bb2xHL2k2PmQjrtzkq3cEe9d5BZeTulxnsg9TX0cJQnFSgeFKMqTcZlKWLyCQSCR15qrPcLBE8n90dPerU+nXDknHJNc/4iaXTbJvMwHc4QdyatpvoZqSSOE8QXPmyyDJJycmu9+DHxN0DQtPn8N39ybfUluJLtRM6rHIr7dqgk/KflI54PrXnV3A74OCeeTjvXgPxOlvx8ZJYrC7lsyllaDCxl1kYqSQ3GFHPWuHG0VUp2bsdWDquFXmR+g1z8cPD/gbZZrq0uoFPlWG3/0gRg/dDMcAe3POKRf2mtKkgC/YtRgOd+7bECD/AN91+f8ArvxIu7WYW148TyxlWMqkFcgdeetc/r/xyGieHbq6bWVsrx5hawrICSAULPIMZ6DAGe5HpXkU6U46czPVnUU5bI+n/wBrT9t/wVZaHZeCNdsLjWYdauoDqAjkEH9m2yyRyJc8BjIdy5CjGQrcjivnAfB3Ub63TUbW6tdUtrpBNDLGUZZI2yVKk9jmvk34qa9p17rlre293aa5JKnn3UyPK5lZsgLIzYZmA5J7ZAo8C/H3xN4L0dNF857zR4ixhh37Hgzydj8/Lk52nI9MZrqq4OrKmqlJ+/5srD4uNGThP4fTQ+zvCfheTws0y+K9E0qDw3lDPc6gLdwpJ2qEBySSSBgetbvin9kXT9J19bC50qzeKTBWRU7fQHrXwv4h+JmoeOBtumvXHIjjkfKoezdevviv1K+A/wAUIv2gvhFoOpNMi+KNNQadqMecFriNRz/wMYdfUMR1BqKM8Zhoe9Ukm+zZ1VqlKpJSgk110/ExfCX7Gnwls9OiWbwbb6nfMGaS5vLu4cEn+7GJAoA6DivSPCv7PvgjwFZr/YHhuw06ccm4jhBmJ/3z83611PhOdLyZrdYzFfR/LJC3X6gVva1eweHLfzL2QJI/Edvn95K3YKvX8e1dixFecH7WrKV+7b/M8yq/eShFK3ZHMNaSWy7Cpx69ahii/ekeo6moX1K8mlMkkLREn7hHSo/E+tHw/wCErzUprcm4ZfJtYhw00jemeyjLE+1eY8PCfw6HUq84fFqeR634rjttPubkwwbY4pZSylweMkZOa8y8Ea4Lm2UycSfefnjOK1/HXiKa78ManY2bQpLe7LQQLboWZXYbgH3fL8oPQHOa8nhn13wfqCyNal03YaI9x6V9jlVR0E3HVHzWZ4eOKtGejPprQr8Y474ru9MuNyKc1876J8S9OFqkxZrZiMlM4wfpW0Pj4mmJ+4FlcbeNs4Iz/wB8sK+j+sUpO7TR8w8FXpq0Wn+B9IWbZI5rZt2AA5rgvhT4qk8f+DLXXZLOKxaa5uLcQxyF1IibbuyR3OTjn613MEKgfOwFDr0O/wCBMcJiv5V96NBblFHzMAPrW34Vula9dkc4XGfxrnAIhxu3Ve0/MbZjJXIwSDXQqtKUHa5k8Hi+dXSXzPR9biSXTbgPL5XyH5z2GOvUVf0MK0Nq6vuTyY23nnI2Dn9K5LTrbzCjzEykf3/m/nXZaOBI4jHG5Sv5givLqNKFkz3sNhZU6jnJ7o/Ib9rLV4fjx8Q7/wAW6b4ZOlaZdS/adMu5UkE0q7Ywk7IDsy3lh8EH7+CTXztdT3vhnxPE2nPY6DqcZW5tZdXQyR38iyLIxEr5VX3pg7sDB27gDg9VoXjnxx4JtrnSraxn1DTcuEt7x90ccmTtKA/dXPUAjOeMVi+L28Z+P9PFrqmkWUNqxdhBb52QscFHiyWKsOQ3PzA4OcAj5+dR87uz6F04Kmox3PpHw54usviZoP8AbumW50zULYrBq+is2XsJzn15MT9UfuPlJyOfZP2b9UFz8RobXIJFnczY7jaoH/s1fA/ww8L/ABB+HHiS313QZj9ptU8uS3uI2aC5gP3oJVONyHHTt1GCAa+yP2bfipea/wDHXSbfUPBVl4ahvbS8toLuG6llZp2i3RwklVX5nTaDjJJA6mvRp4qnOPLLc4vZyT02PqbxnqhUi3Q5Y9hXlvixmdDZRjkjMrZwFHua7y+sNTd7iaK1jvNWYbba2nl8qNpSQFDvztUE5JxnAOOa8p+C3x0ntdZ8SXXiJ/DGn6LoxW5l8S6nBOy3BOAq28AEZ2KcsTIxdgRtUkit51KOESdY0hCpiHakr2KMfgCW8BdSrDPVOR+lekeCrZrHw+9nIdxhLbSewI6fpXAXnxl+MOo68k/i4fDPw/aNbfbF1C80i6WG7tfMKpLCkc32uRpQCVXYMFdvBzn134d3mifFxbebwPNJqr2k8Vvq48i4tLfcUEm+H7UFlKEb05DfMpGa9HD5ng6+l7NamVfBYiGtjpPBPh9LU3U1wpwLsvEG7kRxqT9Nytj867+yhm1Odbe1Te568cKPU+lcjp2kfEHQbuSwuvDek6pFawGY3cd8bZXBJ2om5SGfgg5CgYBz8wr1/RbW9W0xbxQWMiIrT2sY3uWK5AMmMN16jivJr16GIqOXNd9me/h5zwlJQSXrczP7FXTYxvOW6k9zWDr11ugZBwD8vFT6/wCNtE0u9mttY8Q6Vpc0LBJIr29jgZSQCPvkevWsHW/H3gaW1hWLxt4Z3o58wnWrYcEcf8tKydWM/cg1Y9SnL2a5p6tmPNCWXA6V41+194jvPCHwA1K606GG6v7jVdNtYre4BKSnz/NKnBBxiE9+1ewJ4m8M3pAtfFfh25LHgQ6zasf0krw79qpoPF2neH/CNncxXbLdnV7prWVZY0VI3ihUspPJaSVsZ4CZPUVvOShSbi9Tzqs3zq+x8mQ/Gr4r+Ibe3t/7O8K6YvAJh05/MXH8RYuRk9eK9W8HeOr/AEzR7eHWbm2vb0yFmNrbrAuDznA+8c8c9qdZfBuGCCMB5Qx64kAA/DbVDU/C8OlTvCivPInDFJ8gHvxtHNfLYitUnG05aG8KkZe7E7lviNaPC0cNofPZTgtKCC3bAx7VgarqF/4jQ2V09no9vM6hrnVZjFBHwTjgHJJ9vSuOg1Lw74e1uO48WDWrfS9reVc6XbPN5U4GYzNsVn8nIIYopbnitmw+KfgS+tyh8beFziLASXUJYDI5HJcXMERUZxxz1NeeqUpWaV0ddL2LuqkrPzPfPhbcQ+EfB+i6ANFit9GsLRVg1Xw3ImoWky8lppI4S0qFmyWk2spJJJXpXq+keTqUHn2FzDqMAOPNtJBKo4BIJXoeRwcEZr5A0X4i/DvwtpeuWP8AwlfheRL1VvdPu7XVY5JLTUlmjG9FQ5gSSDzFdhgfIhPNXfFP7U1gvg3VdOm1a98ZawrxyaRcaLPPLNDuWRHZr6JFO9MREK7EMGIZsDj3IVlyJOLvY8evTipScZKya2636peR9iFcDBGDUKsQTk7QOSDxmvzOuv2r/j6k+zTfGeraTp0bYWLUkhu5H543mVHx6YB+pNdVpH7Wf7RCRqk/iXRrrg4M3hqzZjn6Kv8AKuyjXjHWWh5taF3aOp+glzN5svGSB0pgti+CflBr4FP7Q37R+ouzQeK4IFGflg8I2Yxz/wBczWpY/Fb9pnUlIHxAkhVuoOgWCg5+sWe3pXrQzCklqefLDzk/dPXP25vEFvonwf06xk80vqmuWyoIolkOIUlm5DMBjcsef5V8E/EfUdZ8e2Wg29jph0u303RIdHl8gFzeGNpD5zcAKxWQKQMjCDmvpzxD4R8efFaGxHxL8WT6zFZSST29vaWFvabHYBSzMiDccDHI4qqnwD8P2+RsvZyDkC4kU59ACFA/MV5uKxDrT5obG9JKEeWTPA/2SPA/jLw98VLTxfoiJb2ui+atzJdwl4rgPGyNbhQ6FyysT94AYBz0FfZj/tKiyugupeBptWiM3lGXS7tLeZmP8K28hfcwx/z1XOD0xXlM3we1201mLVtA8Q/2GhVY5dMSfylCqOXEnlupY9OY+PWuo0tPHek2VpaxatoYWzZ2jn1WKC7lfIIJeVLZSScnnAPvWVPFV6F+RnVyYWcb1E2/I971T4i+G9J0LTtZWY6fpuo2y3VpdatayW0MqEgYE2Gj3qxCspYEE4rjX8eaX4svd6eLfCjxpyqp4iswFHqQZAf0rxvXfhn4n8eeGE8Paj4ugk0S2vp9RtrHRnlZbZ5mZ5ApdgSu5j8u3HT0Fed3f7ENjcXEs39pytuYEy3hVS7d+gNeoszne7jqeaqEVfU+kPGPxT8EeBhaXeueMdFCxlzHaaReR6pdytgABYrdmx65cqPevnz4h65pPxtu7Ka+0i5k0W13tZwS4Eu98b5JiMgH5VAC8Dnk9auaV+yFoejSbl1ORHX+KOMZ69eGwfyrr9P+CcdgwEPiC9tVxgsiHP44fmivmVStD2aVkCoxi7p6niup/BXwUlorw6EWuJP4BcSptPB45Gfy6Vg+ItD/AOEd0uQ28lxp9vHtO0zyynHYcn36CvqnTfhjaWECreahc6rndwNyKAex5NReJfBtnqdm1q6SPYlCs0cUgRwv1IYdAeoPSvIu29Gbp6HzL4I/ak8T/Cb4ev4S0Q2iXI1mfVP7Vu/KunWOREVoRDNxgtHuLEFucDHWvqz9mj9qnwh8ZWbR/EwtPDPjeEFoI7efbZaqg6mAMzbJh3hJO4cof4R4jd/so+Bb5ibjW9Ztxk7QL61lVAeRgGH36ZGPaufvP2NfCyBGXxgQeC/nSW6FcnsBjt+tepQx0qWkdjCdCM/i3Pufxj4ni1hT4d8PGV2ufku7sgq0EXG9QOu4jjPbNdFplqz2ccNnZvJDEojRYoyVAAwB+lfF3hX4T+JdDijXS/j54n0q2t1AhFpevIgI6KAs2Fx9Pwq8nh7xfNJJ/anxl8a6irLhZItfuACOcnajj9a9F5nTtblMVRa0vofWs+m391HdNbafdMjTGNmSFjjaMEdOOeK878W+ELVbuK88SSjSNGguUe6u79vJSOIH5iS2APbvxXiGjfB3wdaeZNKdS1G+kYvLeDUrgPK553OVbLHPc81ma/8ABvQNS1Y3VvaySSFUAW9uprnymXGSvmO2CeuDnByRisamZR5GuX8Top0mpKzObsviZf3GmQu19JHdCEAqRuDEjn8Dk14x4p8XTXnie51G/t3eZ8IxTjcAoUf+OgflX0DL8NVVCREg9wwBNcxrnw3hlJXYp4ByecZHrjrXxdZRqOzWh9rlmOrZfL2lK3NtqvNM8AvPEtiXMiWsqvngFsZNe+28iaR4V015gVlNuj7GGCHZQxHPoSR+Fc1pPw30zStZN5etE725DJbkD7wP3ivcDH50uu66mu3SwrMqR5wA7c//AK6+ex/I+WEFtuf0HwfVxXsZ5hiZx9/SMVZa33djOjabVb9pWJOT1rpLazEUOcAcc4qXTLOztIwqTRMcckODU99Pa2a5eeBC3QvIoH6mvEmpT2Wh+m4b2WHi5VKi5nqykeu3J+lSQ6a11IP3fymojq2lxcNqdkG9DOox+tS23jbQ7RPn1O2PHRXBOe3Aq4Ual9Ewq5hgl8dWK/7eX+ZZ1n4maN8LIoLa/wBOt9Ve4KyC08gtIBggtuyoCHkYDZJFfaX7I/iHS/ir+z9HqGnWKWNta6xewpaIhURco5XBZuvmZ696+J9a+F58dS/2jJbndLGEi8xTlFH6e9fTf7BGq6f8G/D3i3wd4x1aw0BdQ1CLUtGuNSuY7eG8DR+VMkcjkKXUxRkrnOGzjrX6fkeIVFQpyf8ATP4x41lHH5picRS1i3ZNbaJK69T6BuPCSwy+buaFhyHQ4NT2ltczSCKCD7bIvAbG4j6mug1/WNC0G3F1LDcasrjchs0a4RgfRkyv615D4v8A2n5LNzpvhvTAJsEL5m2EL1ySXKgAY6197OdK3M18z8vhRmndOx6Xq0+leALAa94quElnthutrFcNhx0Kr3b0PQda+YfHHxDvviN4hn1nU28uCIFba2BysEeeg9Se5rifGnj3UfEOpSz6rq0WoXCnlLWUyxqeDwwyrD6HFcxD4v0+1eJ7221zVWRgDZ2cUUMSjPPztKCTj/ZxXmvG0FLluj0aWGcFe2p9G+FLYL4MsnlBUzyxttJA6vkH9K6nxHZf2d4dkllKq3ybR0BywGPyJ/KvCrz9qOe1uLH+wvhdPKlsRJD/AGtr6CLeAQpZIoSxAznAYdqiHxu+JHj6JYPEDaFo2iuVkOm6NpxDttPy5uZJGk+u3Gcema8vGYqhKHLFnbRp1Oa9j2SC/wB6K2xV2kYOQoNUdRspppnlscTsWLKsTDf16betcMniTUZAI9Ot31G4HzCBAWDc9Cuff8afL4Ng1C3sLnULiw15lRT9oFqVMpGMqybjtOflKqwI6cYr8ez7Ilmyh71pRv0vv8/I+4yyu6Tk7aHUR+FpvGAuHutNj0s2rfvdZncW/kuMHoR+8bplcc55IzWhqmnBLy5jihS2beHiRflDJ2we4xWCk2mRaN4V0jWp5lvNQutTWS1sbvzX00W6RmOaG0nlkneKRDh0WVtrL8orpPDQjGpT6Lb61pniFLOJJ5LeCZJLizicBkaSI/OispBBxgbgCc8V+X53w7jsrpKr8UF1V/Lft+R72GzKlWm4p2a6PT7n1KF/pH22ycBit0oLLsY4PqCc81Hoxb+ztrjLA4Oe9dlc6UsMbOEAAUkYHtXHWN0kqTCMhlVuuK+Ep1nVpuK2TPThWc4ysaENw8EsbhmIQg7SdwI9MHP6elc/rl0NX19bO2GBNcNcS47LuLEH6kj9ax/iR8S9M8BaOst9fQWRlkWBZLgnYrMcAnAJwM5OAeATXmek/E/w74T8e3V7/wAJfNd2l3PFaLf6haLBZyl22gxqzZkhXcD54Ckg7sbRX6LwtkNfGVo4yatTi182v8jkeNo4Woud62Prvwtok8FpA8kfySRiRADnIP8A9fNdPHbnYCx2qP4QelchoPxp8NPpov8AUp7bTbOCBle/0+4W8sQiZ+clCXQYBJ4ce9d54Z1LRfHOk/2p4X1fT/EumueLrR7lbhR7MFJKn2YA+1f0zhvZqC5GeHisS6s7vQda24dkWMiUsf8AV7tpP0PrXjXivWY7vxfqbxzLIkUv2ZSDnKoNuSenUGvWdZL6VZX13G00U1pBLIGiYIchDgMp45OORgivnxwun2cahIolXy4wZZlG926Lnuxwx9eM11+Z35fFKTkz0Tw5G8mnyYVizg/Koyear6hfaToSJJqmqWenbiMfbLuOIknthjk15L+0xJrifs/ObCS50Yza9Z2l5PBMUkSExTMACuDtaQID+HrXxbD8L49+WlaQt/Ec5P49a4a+YRoS5WtTaeKqQqSUFr6n3xqv7Q3gfSPGGmeG11OK4ub5lL3aSotvArFgpyTmQ5TG1AcAgk816BYa/aXRPkSqz8A5mXJ/Cvz78KfDVraeJkklQA5GMgda968HS3nh+eJnQPG4VCTvO0ZHOF615U8xjWlyylZHzGOniqq127H0t/akO0+ZhWGckDKn8ael1DO+wXESnOCkhwfqK4Ky8ZMobz0jWDeU8yMFzjpuxkZ5I5//AF1dfUdO1qExRyR3KgnIMRwpHI27xwQR70RUKvwu585OpUpfErHRwanF4c1EzW2v2kt0rlmguL6Nm2k5CbMKQpHAJy3Oa6+68UeHNW06eK9hcpOCGgmjJUHn/lqoO3p94Dj061wNje6fo0DYsdGhhACuxsII+nZiiqe2a1tN8UaQzqXtdCt4yA6yHRZbk7emTmXGeCOmKpU5RdhOcJK9zeg8aeHrR4FsnvSPKCi2U+eyOvpJu+ZSDjkgjHvgYHivW9L1eeDUtJ/tux1yFt0irpzxNn0dgpOf9wlW4zW0viTQ2bA1y7iP3jHp9nLaqcjsqnB+nNOXx/pMyIIJdfvCeAF065OD6big/XFKUG1ZijKN9GW/DvxPkmimXxJZ6is+4GKTTNFmVGHcOrnIPQ5Axz2Nah8f+Gr+VrW3a8W4YbzE9m8b49TuIG0+vIzXJXviiG6Tyl03xCCQWUfYPLBAx/EW65I/Oud8WW6TWsFzLo2pyS27l4VZ0ZY26jegkGVJAyBk9+1QpTWi1NXGk4t31PRbvXrLUFMMo1a32q0cOoW1k7iJvdjhcZ7Z55xTdF8X21jqVmLjw/cXtuko825hKLuy2SfLkwwHB5z36d65bSfHU0ml2sxtLjz5yqT29tP+6VeQXAY+33cHnHYVoT+LdIXabuW/tZCwRY3TEi55zvUYxgZOPxq1KLd27GLTtofKviLXrvRdS1rTori90+WK8nimihlaMFhI33kBweMdqpfBDxta+CPH2v3Vzbx3E+s6PJo8UrRKQrzSxhiQAM5CjnqCo9a9O/aA+EF74tvpPF3gmO51LVCiQ3+jujia62qFWeB2OHfaFDIcbgAwJOQfmDVb/WPDmvWy6p4c1jSLyC6i3reaXPEchxuPKDPGen4U5OHMpdF+J8zRw2Lo+0pJt8zupdtdjtfhx4kWfQYtN1RH1MD/AEcXSEmY+WxVZAD94E89c85zWrqvgx4bdrnRbhdR0/uiklkIzxzzkZ6EZ+tc/ofh2bw5q9tpk8e2TzJ0UICwZBnBB7gqAc+9benarcWdwtxDIRvypx6A9COhHsa8ScU5Xift2FUoU4uD1sr9mUfD0NlfR+IVu45BcrpbvZOrFfLuRNCV3KOoKCUEH+97VLoXijU49fsIkuWkgvdQgjnhnUSJJuZVYkHuB0IIIwOeK6AWWn+NvtF3E0Wn6lBGpOxtglywUAepJYdemRzWLd6WdE1/Qi8M0BgvLaaZmPDSLLlip7AoEOPUGubS7uetTrQneFVWb6P9C9dXEdvrFw8cCJILmYFlkY/NvIb+tXob2C0WNv7PR8jnMroG56fKwPf1rO1VCmpX7hk2/bLjaV6f6w8064kItQclSCCa6IpWRk8LQ00NdfFItUYDSLEheqvLcc8Z7Sg9x0q7D8V7+GNfJ8PeHAnbzoryUkjOM5ufpXK3UmVB4znBB/rVJplj4PHuRwe1OSW1iY4ah2Ooi+It1HLLMmh+HoJH3cC2uG756NcEYz0444xWnH8ZfE9soMb6ZCvACfYMqoz/ALTnP1rzyJkK7nfBJIz1Of8AIIpWvEZFzICG5I6npUOMXujV4WgnZI9Ji+OHic3ELXV9pa2yEPK8WlIGVP4gAepx9R3zXkP7eehw698avDImkaGa48KW6pKVVYy3m3BjL5PC84JHbBHpWlbSLctKnmLlgyqCw5yDz6elewfHX4Wr4z8daTqcaxfbNP0a3tkWVCGQgux56fx9PauihUjTklax8nnlCNOMXTR8CQ+A9X0drW8a1uYIpAzpI8ZaOYKMtsZchgO7DgHg4NfTf7LE7y/FDwwTKUwZCysAVYBSOc9+ePetzS/2WrnVNjzXdlo8W5ysTu90EzgsAF45b0IBGM817p4F+EHhjwnqFhqtpETqNvbiJXIHlhgCGkReCpYknBLAD86wx2KouDXNqeFhaFRzTa0Pr/8AZwyfDuq5xn7X27/IK9gFeQfs4/8AIu6njp9q/wDZBXrw616+WK2Ep+n6nFjP48h1FFFeqcYUUUUAFFFFABRRRQAUUUUAFFFFAHg/7ZqLJ8GJQ3T7dAf/AEKvgzR7LffKEXeM7vm6GvvX9sr/AJI1LxnN/B/7NXw1o0B/tFpFBQY4bPevgs6i3i16I+ny2fLRsu50Fl8QprjW4dNfTI0UyCIzCToAOuMVa07xhNdeLZdHmsUCr5gEkT84UE+nfH61i2mmpLqSTmFd6sp3enX/AAq3p+mtB4pm1Rj8zghUA6E4yT+VeFKEE7NH3UXQStbp3e5Sk+KTJIV/srao42+eMjnHJ2Gq3/CzpixxpzMSDz9oXP8A6LrP8S+G5ItRmngUyQudwwOhPWsU6XdKVLwuFxnGO1dEYw5dj0oYfCyipd/N/wCZ1S+PJJyf+JbIeCWBvQB0yT/quKlj8cJGok/sxipySBfKCuPrFXHxWNzcBwkTPsGSccD0pRFIMgocg46davlS2L+qYdv/AIL/AMzs5PiIzR/Lp5XjJDSg4/Ja9D+AfxJDeKdVgj0iNdQOmTzQXjOCsO0oG+TbyTu9e2MV4dLEwkODxjcX6V3/AOzyufiPeZGAdAvTz0zvhq401zc1jKrhaCpPT8WetavcSzulxLI088s2+SZzlnJwSSfXHbtXX6P4EtGnufEPiGUW/h6ArsTB3XROAAB6E8ADlvpk1P4f8J2VlYjW/EIYWMMv+jWuMvcSEYVQvf2H4nimeNE1fVdT0y81NTbW+xTBp6OCtu2fmyO74wCT9BgCumC5Vcyr4n20lhsPLlSum/0Xn59Dk/2jvGFzrPwW8ZzyoNPsLNbRLWzjOBEBewpucj+Ij8AOB3z87+ONcu/FXifRLTTNJtNNg1Lyba1cBJ9TnxChBvWid1Vwp3YwhIbcVJzj6m13wovirw/f6bN9rEM99BMzWTIsn7m4WdSS4I2h40yMcjireqeDLfxBHE1/bgSRtvSS3/0d4SUZCNijyz8rHkKMkk10SquOsdWfAZnhYuqo00rL/I+ItO0S71UrJELJMjez3mp29vwe58yQZPoBWlb6f9l3BljJ/vxujr9dyk5/Ovog/st+HLG9gNtfazPYiVPMtJZ42cRZAYRybBgAc469s1db9ljQPtUklv4hvorYsdsP2YOwHpvZuf8AvmrjWdvePFWGmnZHzpHp0l5bCSONHRiVD4Azj/PFWLfTPIwNgyOen+cV9By/sseHZDubVHLdS81snP1K4NWF/Z3tYZCG8TCNR/AtiS3/AKFUTq82qNoUJX94+fxb+WwJGFxwCKb5Zacb22Ke4wM+1fRMH7O+ku4+0a3PKn8Qit1Vm/Ek/wAquD9nXwoBn7ZqZPozRAZ9eErONeysbvC3aPniI28CfIVzjkFs5qvLOJ3JZAkYPbv/AJ9K+gbz9nDQZM/ZtUntxj/lpGkmc/TFUH/ZVtZGOzX4kz0Eli35Eh/6VSq3RbotfCfOl/qb3NzHZWv2dZ5jsQ3c6RJn/gXX17njpXRWHg7w9ZadLAfGVta6s6jzbuyuIzLgA/IqkkhMnkDlsDORxXszfsrPbzQmF9I1VlOVaeZoMdjx5bFfwaugtvgF4ht4Ejj07ShGhBUW8scm38cKT+IJrsotPdGMoyVmfNc2m2mrXzW6arJYWcKGG41Z4TBdX3QkIMH5euZMDg4APWvOfih4B8D+IdJFjo1tPb3lvkLc6bEU3HBA8xiMyD8DzzX3DH8DfE6TI5MZUHmFpIVUn3Ytn8KsT/ATxDqPlZm0i0WJ8lJ73Hmex2huPxFdailqmDbe6R+XWnfsraZcuv2rW72Fed2QqEnjgDB/Mmu6b4J+D9JjE32aTXL/AB/x9ajM0zs397k7Rz3xX35qn7LmvXyMo1nRbVCDhYRuP4NjNeVal+x/413SfZ7eO9+Ync2qD5voHA49v8aidad/jf8AXob01C2qR6L/AME/PiWJvC//AAhOq7UvdBUW9sCwIksHbMJHP/LJy0R/2THX2XLollOMPACpOSuSAfqK/Me70LxX+zZrlp4jn8Oy6ZPbI9qLnUC72lwHA3q8kQAI4DcMCCo54r1jwz/wUVvJJUhvNFsdWIA+TRUubhm+hQyn8xmvfwuJ56avKzXmeVisO4y54x0fbU+60jSJQqqEUDgAYAry740ziZdLtkUuzyMzADJYDGF/MivOvDv7XHifxZdi30r4D+O73coIvJIksbUfWS88g+h4U1yPxWHxn+Jcs8f/AAi48I6ZKnkf6FqkN9feWc5VWTasJYcFl3sATgg811QxdLDz55yuciw8qqslY8K+OPxPHiy8n8PaGDcaRa3GNQ1NP9Xc3EbE/Z4W6FI3GXbkFlAHCknkfDXgaXVYxPNGrZ6H7+R9TXo6/AnXNGhSM+Hb2GGFRGqRWrMEA6D5cgVVbRbrTsxgXFvyBghkGfTpwfxrxcTmDxFVylselSwbpxtHc47UvAYgjZYYA0jZIHv6nPauJvPh7dWvliG2uLi6nYIkUXLSyk8KOw5Pc49eK9hfTNTOTG0+7u0almP4/wCPpVzwB4d1HWr+91Gye31qbT5/ss+nG7jSe3yqtvdGOcMGwCAejciuByjPSMWzqhCUX78kkS/Dr4YeDvhpYJLqOsXEfiydElv5tM1FYZTGTzGm2bbsXJAJ27iM59PUxL4y8Sz2B8OXrWyCJm+yzNbXJmBxtLF1k+6oOSrdSeTivPfEeiaw2lNbazYafpljcahHLfDUNd06OJrZAzLGvmTpkbxHkEDjP0rk7z44aX4Ln1fTf+Eq0rVbfWGkDWHhG8fVbuykCqLeeA2w2W7qEG8+YNxOOc5HoUpcrtOLUe5nXoR5VKnVUpLo9T1Hx18SNf8AhloP9r+LYtJh0xEYveQTIUJHbdDIwU9sFQfavi7xB+3f8QfF1zI/hrw5pXh+MgpHc3cJ1C5UZ4K+Z+6U4/6Zk5+lXPHF14m+PGsXF1rzzNarcERT6jDFDfXEICmM3CRMV3Ag9WY9Mknk29K+FVrYRKiCPd2AXngdqzqYqMZNRf6kLDc8E5RVzg4/jD8bdduzJP8AEXXoFYkMlvc+Sij2jjVVH0AFbI8SeKLiR7rUNevL69kwJZpQGkl4x8zEc8ACvR7bwi1qoUIuP9xf8Kkk8OKBlokHH8XArkddy+J3KWHsrqNjw/WIbye5d3J/eDcwI5XrXN654bi1y1S2uUkZVfeoU7TnGM16zcWrXmuXdsoFyYztZbe3YFWIG0Mzdev8IwMHNdj4I+GWkai0s+sajLpUUZAVYrQzmQnnGR90D1wa1TXxJ6mUotaNHy3L8NLIL8tqWx0LkkkfjWXP4GjsznyBjPdea+3r74P2N2f+JWt1qEH/AD0EOP8A9VUl/Z+0++kAuU1OAnPMUSMF6Y6mqVSfdl8kYrY+MoNMjtiAIgHHTiva/wBlb4x2fwi+JLrrUzQeF9ag+y6hKqsVtZFO6C5IGThG3KxA+7ITzivVrv8AZW0+fcYtQvyQMhZraMZ9+GNchrvwH1DQrqxt7KaJbWa5ghuMqBKFaRVch8fLwcn0AJBqJ80laWzNYON9D6Z1L9sj4UR2aPfre63FBcLbyalceH7lIY1IJH73Adj8p2grznqBXU+H/wBqv4Kvq1jZ6D4l0GSe9lEJu4NPe2itlOctcXE6osQGOhYknGAc1F4R+AnwJtPFXh6Sa+jvNV1W2msruGy1mSyhVo2SQSMqyK7Nk4DyMxbjv081+NPw58EfCnw7qfiS3sre68VabbaxZSzam8l5FtLCC0aZLh2RiwWQhl5w3GDiuunGm1ZO/wDS/wAzmqxqQ96Stfp9/wDkfUd/4g86yiu7GayubWb7t7azxzRAYzkyKSoGOevTnpXwd8V/jzc/ELxjeNa3Un9i20rQWBYYaaMYBmIzx5hBIHZdvfNeYfCP4R+Lr/TtRv8ASrm/8PaZq8SwXduty1pHfRhs4ZMgsvTkjkZ7GvT9G+C8ehxBby2MzDoLd1xn6nNYzptS96V10ClOy0jqcNqury6tYtbvPN5WeFRipQ9mDDkEHuK5i4k8dalmwg1/UNQgUgiG5VZyo6Z3upYAcc5r6Bj8K6bArKdIiODyzsmc59c5/LFWbXRdFsZlmh0tYZFBxKsmSPw3d61p1XT+GRM4c+8T5/v/AA9e6bpgnv76e32oN8igAFsc4yPy+teXaxc315cs1vq2pxxDoBNsP/joFfY+u+E9K8TJH9ttvMUdC5wF99oeuZl/ZlvNei8/w/4W17VomJCyW1jJ5LdejllBreWKkt5GEcMn0Ov/AOCf3jI654I8TeBr27nl1XSrz+2rSWeUyPLazhI5gMnJ8uVEJ9phX3VYfBi9nsluIr+1vFYZUJK3PtnGK/Ji/wBE1v4F/EJZWMvhXXtOUhmlknjmhDqCY2WB84dCMguOGz1xXr2lf8FC/GHh2yvW0TxbrGozxBWhtdUggvrJWydyszJ9o2n5cAy5Hcmvfw+LcqMfeS9f6uebVoKNRqzPvefwbqmnT+VJZTR4PLFfl+u7p+tXrbTfs+znc3f0r4Utf+Cs3j7UEW11L4X6JrMmPv2d5cWe4+uGDgevWvRvBn7e3iPxPpOoam/wRkGnacqPfXlj4jM8dsrEhTIVtmCZI43EdzW88xgo2bVzSjg5t6J2PsWxTBH8q6TSWKS5AJIBIHrxXx3Zft42twF8r4fSBicD/ieq4J9AFgyfwFevfA/9oef4oapqlre+CtR8NrZx+bHeM0s1u/IGxneKPbJzkLzkA815sswpRi3KR6TwVVrRHiV3+yv4llt4JdS8NT3LeWoKxuoYHHI2rXP3PwF1Oy/5B/hnW4JYzy8lmzr9BhR6dc195DX1l/5asnqVxUP/ABL5jhjMxPctj+VfL1cT7R3py+87YUeT+JE+Eofgj4mvL2ITeHNWAOQrDTnPz9uuAAT3yfoa34/2aPEetxCOHRNUt7gNlZnt/IKsOVZWOACDgg9iM19xR6XBZnzo0lBI5SOUjf8Ah+OafbQW2n2yxwW3kIMfKSWb88k11Q9ol77OefK3eC/r7z4W174kfEj4aNZQ+L9I/tbSxcR202tajp80F3EhOC3mRAJMwUMwGzc23v1o+Hn7XXgm+8IXnwss/AGo6/b6fp/2O4h8NwpcW4MahWmlcuqLGXXd5j7fevtLxJ4a0Txfp0una7olnrFjIcmC8jDrkdDg9CMnBHIzxXhZ/Yy+D1vqlzKvg/dDcxmKa1m1W5ngVchhtikLJnIGD2ycdadbE1Jxj7Sd7bf1Y68PGjTvaGrt+HazRB4h/ah8FS+ddyaEfE/lWBuZ7S01LS726t5YHMiKYluGIJ3E7h93bXyv8Zf2zb29+OVjrum3+qz/AA/RLdZbDyJI2tg8IebyzKgK3EcwwdvBG5QOAa+2ND/Z++FPha8tL+w8A+G47qyG6G7OkWoaPgktkR9T/e6jtiu+k13RvEkVsxFnfRPGt1B8iSgxnpIq88c4yPXFcLrRlFxbujsUnTmp042t1/4D+4+UfAX7bHhXxRp0Fnp/xJsNQeBkZl1zSrhLpscBZCsYViSAc98CvTLH4qeIvFd5C2k3Wo36Ozq40nQ7iKBywADGaQKvygcfNj1r2ixsraW4Z7a3+ysRtPkR+QWHPUpjPQYz0rQksDIzGRQVK7eZGJx9c1zezqSV4Tlb1/yQ3iY3s4K/ov8AJHyl8Vv2XviD+0DPaWt/Lp/h3w7Cd7Pf3AvLm6YZMYMcQ2RoCT/Gx5/CuW/4dmaVBbOLvxDpsuPlYRWDR/N3A5PNfccFxtgT7u0AAbfTtUV5dxTpJHLMqAjBK/Kf1ruhCFGnaL1fc5/reIlK17LyX/DnwjN/wTW8NnUbf/iY2ciBHWRbq3ZlJ3fL3z065/8Ar16p4K/ZJtvB2nJp2mapotpZxPnFtpzx7c9Tw3zc464r33UNBs5o1Bmm8voArH+nNV2sbe3VX84CQfcZ1ywHftnmuT29Wm9fzOmbVeNm/wADynWf2cYLfSbmW58SmJdmA1pZ4bJOBgs/qa4//hmXw9GoI1vWmz/zzjgX9SrV9Gvbx3lu8Bufkcj5XQhcg5HJHrRF4ZAOGkQntjpUVKlSs04ozoqFFNSf4Hzgv7NnheM75NR1+VgP4XgU/pHWpB+zb4MIzJHrd8RjZFc3ibd2f9mLPb36V7zc6Tb2iK8kcsifxNF8xQYzkrjJ7DipNMtLe6j8y1kZ1RuEY7WDDHLDH4gcHpUxVVSSvqXKdNxemhxdn+z34Qt3LnT7m9VwcrcXjbTnqfkC810Fp8KvClijRp4W0qVT1N1B9oYn6uSa6fUtTTSbN55VkWMEKGT5xnPXkVy2qfFDTrKEOTIZCuSnlOefTpj9a9GVWKdpS1POjTlJXjHQqax8PvDFukijwj4eQEbgV0uDP45WvNb3wX4dsWbdpOmQqSSEt7GKNRzngAcfQVp618dNNnfyZbC527T86+YRn0JVNoPXjOTXNXnirRrxSw3xE85+Zv0xTjO+twkla1ihqGk6QjYtbFI2HdFC5rDu9Jt5Rn7NGFOMfJ61fl1WwY/Je575aJgPxyKjGpKQTDEbkdxB8xH4da7IzVtHc4ZQ11VjLm8Oi4Qgxbc5wFXJ/I1mWXh6OMzRSCMSbyyqEA2qegIH410V1dajfKY/sE9pCxIMskZXPPYn/PvVrT4Yim9I3KnKZlPzblYg8Hp0P86pVZX2B04cu5xEmifYXknEbSgLnDZzxngZ/QVxFxPeteAm9aOTzGwJJ1QnBzt54zggc56170+kefktbb8+rhT+fNZc/hbRlkLTaVZs5BBMlvHJkkgknI5Pyj61o5OWzMlFR3R5BDpsmr3JniuIWvYWT7OIo0Ys4OWJdevy5ycV0fiayktorW586BfKYv8AZJeWmzgYB7Yz6fjXdwWVhZRrFa20MCKNuyKPbn8u9Z+reHItf8re8yCMEDywOCfXP4U25ON+pCjHmXY89uNTR4isdkiHIAbfnvn0/wA5qObV2mXabSFA3Ri2D+FdLc/Du5g2lrqIDpg7gfxAB61GfhnY6hK4HiGSOZh/qTApUeuMsD171knVe50NU0jl7COB7lzL9pkJfAjt8mQqR94LgK5BHODuwc4Nbd34VsZ42SW3+1xMMHzN2G+vIq9Z/DLV9Pvcy3UE8AUtHc2jsj7uwI7fn+NaS2t5pqJDLtnVBtDHlh6VtGUk9Uc84R6M5yHw1ZWmDFZxIAeMjkH9a07WwijOFhjXB5Hlgc9eOOmeeK1vIhAWaXMS453IcdPpUkGo6S4Kf2hZhx281QSOff8A+vXSn0ZytdigLaIlT9mjMjhtrMgOPfpgVxni1RPrZsMFFjwoCKFG4jrx9e9enxpBLEClzBMfWJgQfwya57WfA0Wo6nPqMd+tmzMC6yRgoDxgggjHvkHnvUT1Wmp0UGoyfOefaT4eF3q8MUiq0ByWWQHacduCD6d66i30O3stSeya1JBQtG9wdxZQcEbuuRuA+mK008OyaZei4/tWxhYnA3I4x/s88HOPX1q09/pUcsLXviLSIpkkLYa7jiBBB4wzemPyrOF1fmNaslK3L0OSubaI3j/aITCRjEUkQAK+uM8iq7aLpsw8prKCRt2Y587Xx6E8g1u6lNZeKtUtzpHiTQrlNhjiSOcuzuMlsAD5j3+XPAPHelTwjdCISPcRyIQCTHFKQfp8nIrGakm7G8JRaV2cjqfwf0DXDDNqGgxPNCS0V3FLJBcQEckK8bKRu6dwfTvXVSeEr6z0WW20fxXrOnMqGSK3uRZ3lvnA4ZJbcsemM7s/WpILW+ti0Qt5GiOOTE7DjkEDHH+RXS6ery2yGe0a3Ei4ZXx8xx0znOOO4FZqMZ6SWqNvbVaXwz09f0PFhbeJr9XF1qukXEcqlHR/Cml5Ze4J8nJ6VzWtfBrTvESst5b2Uan5d+n6ba2zYPoUiyPwr2jUfBd/9pea1RbqF5CTGSA6ZzjOeD9c/hVR/DepWzBWsptx42xoZD9Rtz/kVhKm4O7R0wxDn9r8TyjQ/wBjP4cahpclxBYapNfQDL2818NkhIJG35M4Pu2eCPSmaP8ABjwx4amxZ6Fa2lxGQpd4t0oYe5yRXs+gXk2k6lG3lyKiNtkR16KTzxnjtWh4n8CanqOpz3mmr/aUM5MjbpIomiyT8mCwyAMYP4VUnOcSY1I05HlseiW0TbcZY5B3Hk1LYeEvDep3v2fX9OW6tJsbdz4RW4wzAghq7EeBdfT5To8+cbuChA985x+tV7jwtqcLhZ9Nmhck7VdMZ+nr+FTDng72CrKNSNrk0HwP8B2cPlR+FtMK5PWALuJ7nbgfjilg+DPg62mMiaBYQp18tIQqA54YYOQRjpnByeK2dAvNVhga1uLK6mOxngnURtknG1ShZT68+9abXun3ceGMtncspUrNAylGx0JHA/A16PtW1a55XKk3ocpc/C/wq9u6QW6WhVT87M2xMDqd3YD9K801vwFLpOpSQT2y8/MsiYKsp6EV7S9xDY2ay3/im2hmRvlW3tnfJxyAinLY6kY7ZrK1fXdC1awijN419dRphZI7d4Qxzgja3I/M1yTkl5HQk3seSDwyijlRjrwMZrX0nRNGUOuox3CqWGDC5HHc/wAu1dAbVXYlRxnGO+KFsgBgqM+nTH1/SudzfVmyjfY5DxX4B8OzsiaNdX+wKSzzSlcE9dpzn16gVxHh2D4pfDOJrLw14n0/UtDE0k8Wna7ZLcLFuYswQkEjLHJwwyea9iNmCcAAHpg96rzaXIeEVQT681HtWtUjaKmrWZ8/fELWPi14m8S+GvEEem6Lo+reHZd+lzaFHtSJSxLqQ0zEq275gV9s4zXN+P8AxP8AFrXbvTtXxLBq+lv5tnq2l6YlleQDkGNZkk3mPr8rZHtzX1Cvh5XUFguT3xSP4cgc4Kq6+hXpUzxqUeVpNGioyqO7ZwHwf/bxaCKDQ/i3ol1DcoAieItKtQHft/pFqMAn/biwfVCea9C1r4wfDTSdGu9X0fxrpF9ZSYkEIuRHOhI6eS+2QHjoVrG1j4Y6Lrse27soZR6OgOK5G4/Z68KNOZBpcbMOwOQPwPSvgK/DmU4ys60IunfdRtyv5NafKy8j2aWIrYeLSd/U89074s6f4y1jWta8SaFLfW3ktHotqtxA6xuQcSSRuQGbBBGCcc8HrXJa9rnwf8J+LJ5LLwZfa1BDIjousag1uCnloNhhUNn5g54YDkDpXtq/ALwjuXd4ds5Cp4JhAP4460snwF8I3fNx4ct5eQD+8kXcBjrh6++wjw2EgqdCNopWsefOvVqyvNJs+V/iV8UIPF6wab4a8N2XhbTI2dnt9L3brokjaZj0YqBgYAHJrjtFHibQ7v7ZpMmpadcYx9os3eJ8f7y4Jr7WsPgb4Y0077XRLaJ8ZBA7j1/WthPBFukXlx2apjGVUK2PTnGR16e30r0Pri3SOKdOpUleTPEfAX7afxc8J6Be6Hq1wvjHT7iJYo/7fEklxbgOG+SYEOQduNrlhjpiuk0z4o+IfjLb2Fj4itbHTdKgmeeS30uKRJJpCNqu5dmBC5OMY+8TXojfD61vDukskPfLKM1esvAyWSKtuirzkKo5z7D8azljZ1FyyWh7OFnKmnHmuh8GlXWp+Dj4Rl8Q6xqHh0XC3LWVxch1MisGQlyu8gEDC7sDHSqdp8G0tzvtJiB1EcuT+orsbG3ktYdsyNuB4cD5RWvY3zRGUSgB0I2KpPzr0Jzjgg9vepqfvErnW6ylqjh7f4ZXy3aPIN0QI3CN9rYzzgkcflWu3hCU+QWn1KNYJVlEUFx5YlwfusRgEdOPrXdWt006b1+6OWBIwfYVbgWS5uY7aK0uJ5pCQEgiZ/4STnA4GATn2rk+rxvdbmMqkZJxkYlh4etxqn2J5bPUJGcRBxKHSXIz8hbGTz0HvxjNXTY25hkj8pLaPcyDYygMAcemCD1BxyD+FVL+4up0jhtpFQSyBorgERESHG1Wc4B4BwrHAJOKq2fiTUUuIjZ29kitGsbvbSsmNoA3FWYqnfIUYPTHenTnGjK0tH6HzlZOpdLVHQwTNZG3hkkxMw2xSJIJBnA+UlT8pIHG4DPbrVqER3XmvDKZY3JJK8/MT8x9+Qeh61z91q08848u0kMjKgkdRJ5cny553KAOcj7vX161atNZ8QSCVMqJUKhUDgrNnrnJAUADkhhnPHWvWVeLta55nsmrqVrHQ2+l2d8q289zPaIMkMg3spJzwCee9S2dxr/gX+073SJ9T1zQBjfFaOkEkQH3mcBjjoBvxxnnHWufuNeu7jmfTp7RioIEtyMq2ASFK9VHGD15I5qVfE3kFvOMnTiSBzkjOMHp7Vq1fVGPMouzR65oXiaHX9KU2t9e6hGykCWR90wOcfNgAEgHqOuORUerara6JHENU1SCxR3EcclwRGkrdMDsD3xnHpXhLatdadqct3YRi33YyPL2qTngsu7BOR1AHau28O/G7UbGOW11HRJ9RtXUA/Z50GTzn755GAOCO/Ws/aNGicep0niHwfBct9qtgkF2OC3/ACzcZ7qOD9e/rWVH4s1G1l+y3l5c20/3iy3MnlnJOMckgfXI4xmnXXxQEqqLPw5cfZiuWFzcos2c42oFBVgODyQa5nxFq0XiaCO21zw8bGFHBtr8aogubdsHDDYikfebgSKPXNZy5ZK8dzVTcWrHSHXZpFLw3gYJLiRxllY+jEdDxwee/Bqtd+JY9U03VfM1CdriLTZtllcXAAhkCOUkReobOBkHBGBivL7K31XRLxbWDXYtUsLHz4bywvofLeWeYiSNhKrZQwq0KgYYHL568ZmqaxKCyX8cFrJEGkP2ckkKMn7x6nHHQZx05riqSkldIuE7v3kP8K3tnqd0sUirHqELFI5JAPmyME+3+elZHiDw7P4auLmKSykWNlxmQk7G65H/ANfjFJo9kJ7lrlJUlhcN8/oW/oOBV3SfHF5pNpb2WqW39r6WMp9llOJYl5P7pz0IOTtOVOe3WuNprVH2mHk1Z09fI4TTro204KPt4GSDxwd2PzA/Sul0vXJb2zWG+gF+pcL8xyVBOM59Bkf/AFq1tR8A6dq1sdc8KXi3llG37+0YbJICT0dDyueeeVPY1yujzSaVfJazKVMuLaRG4KgzRPu+uI8D6msm+bU9pVadeLT3XTqdHPqnh4zyR3E169yr7ZZFszKzbeGzmQc5xz/+qni48KlJFnivECqGISzVy/HTBkH+RXPX959u1XVp32753ZgVQLzu9B9O3rT45kaI7tj5Vfk257Z6/gOldMVFq1tTmdBJJ8z+86I3Pg7ZxY6mzNg/NaQoR6j/AFp7dOe1RPqvg63fIstVnTf9xrC1QEH384+/H0rEaQNG6nIZztAz0Ixn+dNlRQuNyv8Alx06n/P60NJO1jNUY/zN/M6SPxP4MjQH/hGdUlYY/hs1JB7Z3HpTG8aeEEPyeDJnGC2JJoAdo91XvxXKPgO27GCcgdx9R+uKp3rLskAGXKkDPXP+RSVOMt0axpQ7u3qz0XQvHPhXWtRhs28GtpyzSbBcrcRybDj7zIEHH0PFemwPE9/IkrGV4nA3Ft+TzyDmvB/AWmHUdftrJdsckshYOxOCFG5lPocEdB9a9WivlsLi1kEbqv7uB9qkqGJwvOTweBk9zivNxEHBrkPNxkIXsnovM9Itr62ig2rDC5IGDJ/QU2JgrAIAqDCqg9O1czbXwllKqw44O3nH+fetqyf95nIKlejV5VSjJavc46dRPY+of2cDnw9qnf8A0r/2QV6+teM/syuX8M6pnPF3+fyCvZlr73LlbC0/Q+Yxf8aQ6iiivTOQKKKKACiiigAooooAKKKKACiikoA8B/bYuBb/AAUd23bf7RtwSqsx/i7KCf0r4l8L3kU14VDybghbasEnHbuBjr9fav0e+MNtc3Xg4pZxvJOLiNgIxk8ZrxJbrxFaJsfTzMnXbPYK+PxK18xmOHjUrczfQ9jBznGGiurnzfbQW/mebFdW6SE7MyTBOfTDY5qZLCduUvITk9Rdrnr0GDX0W3iXUj8suj2D46h9NQD/ANBqJtdjiw1z4Z0iVRwA9muP1H1rxXl8HrzM9tY+r2PnuCzPnx26zxvNJnCCYNuA6nOf61ojQbiFPMYxIP7zSoQB+fFe4/8ACS6OT5M3w/8ADs0TA7iLSPCj6Fc8+3501bvwQzEz/DjQ1zwQtomCPSl9Qp9GX/aFU8Pt7eW9wtrJb3Qcb18mVGBGM54PNQ3WgqqD7REkWAWy64AA5PNe7Gy+FEz7rj4eaWjdMwWu04HT7pHFW49G+D7yRv8A8IgsRQgqNshUEdMoWKkexBHtTeXr+b8X/kCzGUZXV/w/zPmO9/4RuRZI5tU0pNnLhpwCo9+eOtd7+zvonhuPxjqerwX8F0bPTJQIbW6DmRHkjDExk5xkABsAZzk9q97l034U69MHvfD+hzsc5a70yEN+JCA/nUOk/DL4aaX4iudZ0WHS9GuLu0+w3EOmRJDFJHvDgkD7rcAZHX0yM0lhOR3TO1ZipQ5Z8yv2tYypYr7xnq6yTKRHFwqxg+Xbx5HAPqeMnqT7cV2Nh4DF0YZL0mURLsVmYs5G9myxzyct+grqNMj0CyEQiubTah/dx+YAqH2XoT7nJ962QthdDKm2kHX/AFin+tdcMM929TmxGaOVoU48sVsYf/CPaTEgUJJDgYLPzk+uDWbeeGowS9vc+achtsqc49Bg4/Q11baTarnKon+6w/xpy6XZjGXyx45erdGbeyPJ9rF63bOFbRbxQc2/BySUIqCXRrxjzbuPq4/xr0X+yIjghnAP+1SnRTjKsf8AvkUfVpy6GfPDucPY+A2vsPeX8FsCfuZ3N+I6CuksfAehwpsZkuD1z5gyf1q1N4fkdcFw/wDvL0rPuPDjoCwt1fA9QP5kCnGHs96Vw0fwzsacvgrRwPltZMkcbJCfxqqngCyMisXujtxkFxg/htrlbzTYo2bfaqsg4wJCMfka5+5s8y5Rpo8k8Cd/8al1qLf8Nf18i1Cql8b/AK+Z6ufDmjacm+eztBjrPcohOPq39K5XUbq0iuDFp8Sw2wP3ljwG+mecds1xR09mGJFaQHj967Px/wACJqeOGSAHaAo6kA1nVre0SjGNkOFJxd5O51v21Cu0AY6HcP8AGtPSyzlZHh3247t8qn6f4VwY88A4lH4HkVIst1wDcs3oGbgfn/OuWPPzcx0Pl5bWPTb/AFPQbT/j6a2U45j27yPrjp+NYWs61pDRNFbWgyQP3hhbAB9NoP69K5WOedDxKWPsQR+Yp6zSgZ2qfcJj866KuIqVE48qXy1IpUoRtK7fzOg8M6Hp9xNM32iXJz+6t3dBz1Y84/rXXW2n2ttEI44S2O8hJP61xNh4vvdOtkgW3tzGvQlSp/Sr6eN7kKXNrC3POJNv866aE6VOCUlr6GVWNSc21t6/8MdabWJFfgopHIB4qjDp8c7MxnmVcgFY5Nmf++cVz58ducq1tGCRg4kzUsHjK3U8wyqf9g8D9a6HWouStsZKlUs+51UemWsZ6SuPSWZ5OfXkmpBYWeDugjB9cmucHjayIIaKTj2/+vSf8JjYHkwyqvrjJP4Zrodeitrf18jJUanmdCbC03BvKCkDgjjFYt/4aguZZpftd26yABrSadprZscAGI8DtwOM8mqZ8S281wHeMqhJALMcKOxwK0bfxBpLYd7xQ3+5IuPwIrNVaVRtKy/Ap06kLN3f4nM6j8FPCV6v2m9s5Ul5JME7omT/ALO4r+GMV4f49/ZD8G+KNVe5ZbC8yoA/tTSI5zHg/dDBlIHPp619LXuv6PPDlb0TsBxHFkn8j/WuUuZxIzFSSp6VxYqcabSp2+T1OzCxlO7nc+b7T9inwVp0iyCLRoJAchrXw7blgcdixJH1ruNG+APhLSBCJkvdSVePKuJRFBkdD5UYUfgSa9LuFLJwyl+3PA/WsjSdYtNXudTt7SV57jT5RFcERlEzzyrNgMuQy5GeVPavNlVnLdnqRhBaolufD+kagixXWl6fdIoCgT2cT4A4HVaytQ+F/g3UIBFP4dsIl4ybOL7O/wCaYNb8ZZ14Ug46Yx+lO3ANhev3c96w52jTkTPPb/4FeELpQYra80thx+4uzLu544cHt37YrmtS/ZsS4uZPsWt20VozHat5asXQZ4BKthj+Ar2TYXOAP/rVKsbgbtpI46jgVcakraCdNHg6fsqrLJmTxLBETyzR6ezn8MyD86uL+yxbQYaPxP5rg5/faftB/wC+ZD717VLMY8jBJxuweOPWmvNcRorC0lcMwXCsq4GeuWwOOuOtbKq3oYeyS1seTWX7OS2m4HxFgN18mGRAf/H67bRPhDoFrEP7Q1fV7hUHzKjpGg9PvbuPxrsbLS7u7O4K5U/KNwCjdjt3P8q0m8O30MRBsfPLNuBWZAqgdRhsEk9c10U5VviivzMakaHwyf5IwbL4c+E7NVdNLXUNhznUJGmBPY7RtX8xWb44+Cvgf4iWjW+r+GLCMmJoxcacptZkB7hoyBkdtwNdahkgicSr5bYB2N3p2npLJIF2ksfrik69RvV7iVCEdV0PL/C/7Ieh6W6MnxB+Ik8EabRbXWvCaJU7AZizkdB6c4r0Lwv+z18OfCt4NStPC9le6m4Vvt+qA3cueu4GTIU89VArtbaWCC8+xCVUuERXZDIu+TOcfL14xnj1rTOSuACTXuU0+XXdHjTfNLyKQ0yyU5SztVLE9IEGfrxSDRdPO4/YLPLDBBto+R6dOavKmeo4+lOKYHb8K2UHuY6bHOyfDzwrNJ5kvhrSmkOcsbNAT+Qqs/w18G28RZ/DemqijnMPFdQULZC4rn9Y1Mxz+TI2wbeUBDf99VhWqqjG7RvTg6kuVMxpfh18ProBpfCmgPgZy9kv8yOakt/hH4BR/Mi8GaChYfejsk5H4CpobvT/AC99zcSwR7witwqk+mfU/wBK6OxWzEQe0JeJurq+5fxOa56M5Vfit+prViqWibORufgT8Mb68W7ufh34Xubpf+Ws+kQO31JKnP41v6H4J8LeFIWi0jw5pGixO+4x6fZx26s2MZwgAzjvWjczOkEjRxlyMhQAeT2rk57jxGp3K00CZ/2Qcf4VtOuqOnLf5E06Lqfat6s6S6sdD1BfJmtIJSORtiOR/wACArMi0ix0bV1uLG/bTrYwmKfTUgQQzdw5O0NuHTOTwSKoaW3ie8Lq92ohVsK8jAlh7gIMHqOCasPpdzFIzPJC7kfM45IJ+vufSsJV24qUIfO1v1NVRUW4zn8t/wBDRm1mwtiFCyMoGR5YAAqhc+IdPuANsEzN2zJz/UCsPUreeznKTB4T1XzH3gr6g/nxVUy+WMglQSBz6npXmzxNRtpr8P8AM9CGGpWUk/xLy3fEzS2rztuJijs3wQn8IJfALfkK6XQLSC7sY7o21xAZOfKunUuv125H61ykRkd1C9+2MZNd9pcC2tkkYwx6k56mtsHH2k25LRGOL9yKUWWpB8i53Y6YBpu1VcfMwzxtJrP1bVPszRQs6QtMdkRZwvmNgkqoPJOATx6GsSfVCjoGV3fdgIOXPsOetejVxEYOyRwUqEprc6sxLIeRx6Gqd3pa3GTHtjk6eawBK+607Tbl3iLSnBJ+4eq9qtzTGPnaWHt2rp/d1IXaMvfhKyMO/todOjh82424PykxBi+OxH+GKhbVbEuu5LeV8bSzW44XPTqT6VF4qL3EsDCGQIinMgzg5I44+lYBjRsgEDHUHivHrVfZ1HGC0+Z6VKl7SClNnaW+qbbVWRYY4F4AjICgewFRalrH9maY1ytpdXvG5YLOPzJZOCcAZAycdyOeK44oWG3zWdQc4JOM+tdrpAeXTYCeu3B/A4rppYh1Xy+RjUoKkrvuRy6xZWMaNd3EVmHUMFuHWNh6ggnr61lajrXhy8UibV4lOONjEkfTj+VZXiV0utSl3oG2LsUhSRwecn8awLjSYpZP9RuOc9uK454nVxsmjqp4a6UrtM3otQ8PpOEj8QzqWbAVlwpJ9DtrVl0yxb5XuLm4OOjsV/lXK6N4UtrvUIY54DtdvmwSOO/I5H1r0xtPjjiAMaqFGBjPA/Gt8PT9tFysrGdaXsZJczuco/h/TnO77KXH92R2YH8zUbaHDakOlskW37pQYxWxcogchXwAeTmkaRFVcyDb681t7OK6GXtZvqc3qOomxtZMrMQByQWY/QYrmm+KUvh+2Q2Fi09s5Z3Zl6cAAg57Y5yO1epJbW0zYaJHzwQSOa4fxtpmmzXTae9vbRwtb/aZH+zbyNj4+9kY5PpzROnGK5le5MJym+V7Hn3iv4uXXiy2jsoLmztZY5VkWa4EhC84IwAM5BI645HWsW8tL3UYdz3kYjPRkPDDtj5eai1bQ4pPmiiaPPYHp7Vz7aWsJAFwkSIcgZOB/n8qwpune8o3fmzWpCpFcqdvkWH8KGUqWufm9MVD/wAIw0cgxOdueccEfhW9o01rdRyR217FdxQOUO376YA+VuSSw6E8Z64FXJ7d8FkjzxyxBya9aNCDjdI8mVaadmzmv+EchMRZruWMHg5Zf6ikk8OLDCJkvbqSNjgLEEzk9wep/wDrVo3dl5zjeGZgMAE5A/CqtrJDZ3Ii2tuQgjcRge9S6VnZIaq6atjtw00xQvbSTTryXkYCXnjJHb6kAVA2ox2u5DC8RyX2t2ycnpwee9a02pM10CziSIQMCWIG47hhQcd8nqOgNNvbyzMUgZ1iJHDEgheeM9unattVoSlFq5mf2+yAyBJJIxyfLy2R+HOfwpI9WTUEUtBLCHztE3U/1q0k1vPEixlJAOGZDuWoLyTFlI5win5SG688cdifQd6uNtzOaexVN3ZEld8QI64PNOiu7aAsUuhAfVGHPr1rnXEQnIV5COgB9O1PdGK5AHPY+tcjxjTasdiwV0pcx20Hju1tbRome3lbGFcgsV9OhzikbxVbatagNZLA2BueF3iUnjkA9FNcJMHwFXI9sYrptKjN9o0RuEjZMFAAuCCpxhu2eM/iDWlCoqstiK9OVGO5YXX7JCVj1Qx/7DSDA9eo/wA+lZ91qunXUef7TaRT/GiZwfwHP5Vjahp8UF3JHHEQqnoMke/NVZYoViUCYeYSd8b8MB2ZfUdc46HGeopSxDi2rCjRUknc0pdHttThaOPWZxG3BQRhCR06lOe9Zdx8OFdgYL2NlPOZnU/yFbOl3Ut68FowxHnZujG0Hg4HHT8K1pbUrJg9hjk5GPcV1xUasbnJKUqcrM5Ky8AXdrdLImqQWhGQJbckN+XGa62TT4p7RrdpCwZAplcDczADDHAAJyAfwpnkhCG2bcc5ByT+NWI03KGzIMddxwauCUNB1VKWpm29gjRBry3iuZQpVkkAZSe5CkkVajsLWAYgsrW3weQlsoB/LHNWFCkY3bivVj/Wn7Pl4wB9K1cVa5zJvYimS4lB/wBJcDOdq+tRx28kTB2u1txxksVA+uTVhEXfyvPpVXU7B9SgaH7QI0kUq1ueEkH1656dKhqxabLkN5aqMya5boQM7XuFUj655/SpTdaa6uRqdvcADlo5VbHGe1ebXmmpb30kEkKpIpO7nKkj/IxSrZwoNoQKTwAO5rl9uk7WOt0G1e56E9lb6km6ORiy/MJYX2t+Y7VzOteGbuG5R0vLy7hOEaOWQs6e2eMg89uK50qIZBL8wcHOVLA/pzXYaDdjWPDtzaII47i1ITCsWd0PQ4JznIPc/rWntI1FaRl7OUNYu5jf8I3qEf8Aq7CZwB1UBzz7Dn9KgfwlqO8P/ZUqPz8y2hzj06U+bTltnaJ77UYp14ZfNkjKkdsHt9KYRLbndHqeok5H3rl8fic1z81NPU6UqjWmwp07U7faotZRjI5iZR/k0sWlarLI0a6fcmRcbgkLlsdc9M1NZ6xfWUxdbyWchSpWeQyKfwJqhcRw3jsZbVCxJbKjbjOcjA4A59M1XtKbVkZck07ssJ4M1y9lGNKuA+QPMnQoqjv8zD9K7Dw9pl9p1v5F5cQnnMRjuR8vqDn35/GvPf7MXbsUEITnYeQKQaaozmMnPU9PyrP2mt0aOnzR1Oq8TfD/AFCW4kvLO7+1xY3fZ7meSSUZ6qhZmBHcLgdeD0FczdeGNVt5EZ7DUZJG+UxRWjyMBg4AHGM4AHbkCrGlyLpdx5i2treYXDQ3cAkjI9x/UYqe7ew1C6uJGhawhmbH2aF2KAegyeBWc/3muxvD3PdWpz2q6fqmkWsl3daRqVjCqbmd9LlLJjHJVVJI6+vTimWYN3iTbIkT42+Yu0keo9vrzW79gtbYObG5vI93BAZgpHpwarvAxO4sSDjluaz5bIbld6EItvM4ChvalfTnjXmPA9cinACIEsu3ngjrmrCQ7lyUIz7VzVKbktWb05pK1igbbLdM9s0fYhnOME+9aP2R85x+vSnx2hAxtGPTrXG6cI7s6IynLQyWs+xA/wAKge0dTnaAe9dCLRi2Bxj1yR9aV9PLqRkVHNGLtbQ0Sk0c2lsQScY5496Z5G7oMcd63zZCJcsdpHWontVZMkIfTiu6FpxuuhyyfLJJmJHFzjYeOvGB+GasRpGwA3fr3zWollDL0Ck552//AFqVtMT7wXBxgn2+v4VUXFsu8kUVtIWyDgj1FNXT4pSSFJI7irRtniPAYAeg4x9aSH5JMuNrHG4HP+TW22xCqa2Fi0BZk3M+dxGN/bt1A5708+F4AdiB7pB/D8yqff1/OrS3nlO26Fm6jJAyf85pG1oEmOJI2kGDiQYyMjPQfWt4TfUlz7Mzo1k07RLiKVHklYo/2gxg+Vgrk45LrweCB257Vq2Z1CESf2daacS4wZtUsRdrHyfuBm2A9edp6D0xUf22OZlLNmQLjIkz19R74I596fZ3LWEm+F1AP+1gj29D/wDXrosparQw9s1Fre/cv3tjr1xZMZfGNxdI8m97CxtBbgg5DDbIqR7OTxtPsfVkGjRQxMtze3V3tIWJrlg8ir6byu7aDzjdjBPHNK+tyOQrFHTurKefp14/lUEutrIA3lujHgo5/wD1gVpyR3evqcDn0X4EWqXemadDB5lxbQxySmLz5p0jQP2XG7JYnIwBxjJqNAkkQYpH94qD97IB9RTTqRTcBFGd2c/KORx14qlLcAvK4jETMQGZAE346ZxyR9a1UkjnlFPUW6XLHaBggnYAOT+NYt1psUz7lcoW9M8e3860JXO7AwfxxmpFwW5HGPvHB4qXUM1SUupnppso2/6RKzd8jAP5VbXT7xgHnvJZlCgDcdxbtjJ6duladlNCjjciMv8AfIJA59ua2nmsishaytjvAHmwqcMcdegINQouRekDkmmWLgwGSPJJBP3vUkj6d6nl8YroYDWNtB9olIjCvamdixOAMSSMoz7Dp24rYltLdMEW8BfOVmcgcd+QM4x7/wA6ktvCFvqMwl8tAI1+QZB2lhjI59OBg9zVqFg5m9TJe+1rVtKKzy3F9pwOBZlYV+XPLbUj3HkkkZPt6VTfw9ptx8z6Lp0jzJvWRYW3A46+ZjcCD7iustfBEkEpkRRH6OFQkD1Hygj3ANPuNGu1wsm07SSWzgNnvgd6lxZaszzseGPIJWMMVULtL8nA7E9/rWBrXhm4gVSqDZkthMZOc85/HmvWhp8kWAYcjjjnj8M1XvtI+1xhPKKruzuIJ/P16/rXJOmuh6dDEzpNHgkDS6NqEd5YTS27oo2zxnY4GMkehGcjByDWxN4g0/WZA2qW6W+pKylLm3j+QyADGQPu5OfbnoK6rxJ4EbLyRZ3bWDYGD09ATkcfXFebXtu/26OF1aNkmTLnJ6N1PrxXDKPQ+qoVaeI1e6+86G38Eae+8y+ItJjLN91tStgeeehfP6VYj8JaSFWM+KdKAYbiDqdsOnJJ+f0rCi0tPEupX81pZmWE3LKyB2fY5DMCXYBdp29znJxisSaCO2VJfKCyAEABRzkc+ntW0Y22ZfLOaSc3f0R2snhzRYwM+LNNYK27jUIT68gg8jrViLwFp15ptxqaa3BPp1q/lzXaXSNArnopYcFj6DmuHhSK3MZu1ZpWjGxEYoNp+YEkDB3e3appIY/7LthId+S7DccKoY5wo9OMk57D61XKmzJwqR+317I6yPw14XGZH8VaYjcnD3Yy2MZAAUnuPSman4R8P6Rctb3uv2tld7FkEc7T7ijruU48o54PUcdea40WiyWZjkSVI54y0bojuCAcFhjI6FT144HfNbQ8Z3Uvhu20m9VrsRGSGyuWJzCueY/mB3qewyCu3juKORb/AKmM+dOym2egeF/Av9k6qdQ0vWLS5mtS6F4ZBOi70G4HqOVPXr+VXdZt1Fle2cxiQzwtEGYBgCRw2w4BxnOM9u1Q/DNYJdDlUW0VmsEwHmQsnlsQmOcHIYbgMNyOPaqXjB4ZLjyi8Ym3BlVnG5/p+P4Vwzi3UcbHnVp7Xlex0Wg60l/Cbf7Xb3N3bAJOIFKFW9Sp5GevJP1NdBaXARvmPAznNcpoUUNpH5NvD5RZ/mCn7vqOvSt5JBtZi43ZG0KM56/jXLKlzvUxjO2p9X/sqXH2jwrrDZBH20YI/wCua17lXgn7IziTwhrR5BF8M59di173X1uDjyUIxPDrvmqNhRRRXcYBRRRQAUUUUAFFFFABRRRQAUUUUAZmuSPFZEx43ZHUVz8N7dkKJFjdh1IXAP4V0mrLutMf7QrI+z7844+teJi6c5VbxfQ9LDuKp6ohUySAho0H0FH9m28hO+3jcnqSoqyLdk53njsBwaeoIzkj8KxjT/m/Q2c+xlS+FtMuMh7GJs+qCs26+HGiXf8ArLFAT/d9K6fJoG4g8EketU6UH0BVJrqcUfhF4cByto0We6sf8aY3wl8P5B2TY7bXOa7pVY8sAKJDtHv2HTNP2UbE+0dzhG+E2hgjas64Oc7yf509PhfpUa4R5V+nFdwHBJ6k+3WqseoWs8oiinSWQk4WNtx4OD096TpQ3bKVSRyb/Da0YHbdSofdQ1UJ/hMk+M3sTgf37VCP1r0bbjr1oK4XLAL71TpIPatHnA+Flyv+r1ONRjjMR/kDUE/wt1XyyYtbG8DqBtyf1xXprY57/Qc0jRKe2aXsl0Fzs8Tu/h14+gB+y+IJVGTxFcsn0rHufCvxNtbiKI+I7hpZSRFEdQIL4wTgHrX0E0a4Pyk00QgZxxntmsZUL7M0VTuj5+fwr8W0P7vULmT3a7Q/oagl0r4vwDDRSzgdCZI2/HGQK+ifIAPfPqKXyf8AaIPtU/Vu4e1PmmSX4pRj99pNw4558hSP0aqUniTx9bECXw7cSbumLF+fpgmvqMqV6O3rRndnOahYSNyvbs+VLj4geLbOMyXPhqSOMdTLbSLis/8A4XDqOP8AkEwKx7lW49Bg19ctAj/eVG+oqld+HrC9z51pbtnk7owT/Kq+qaaB7bzPlA/F3WZBmPT7UD12tyf88VJF8W9cBG/TbRhxgEMK+kLj4X6Fc8ixt1c9wtZtz8E9FnJZU2Z/ukVP1XyB1fM8Ph+L+qgZfRbeQc8LKR/Tin/8LkvCWX+xUQg8YmJz9OK9avPgVZbD9nuHjfsc8VyOr/APVh5jw30U2egKnP54pPDxW6LVST2Zyq/GW/BI/sSI9+ZyP6Uf8LivHJ3aPbt0/wCW5/wqe5+DHiOBW8uIOfR3IU/iAT+lVpPhRriON+nnp1BzWXsYManNasuj4s3AQt/Ylv1ztFwc9OvSmp8Yp2H/ACCYtw/h8w9PrioIPhlrTbQ1o6gfUCux0H4WWipG11bMSOeZOM+1ZyhTjuaxlUlscmfjNNnDaTGhB5xMWx+lTRfGOLcQ+mhMkEFH6fT/AOvXp0fgPRIkCjRgdoGG8zOfqM1MPB2kImBosHTocHFZe52NVGX8x52nxp0aPi507UZ+OsBVV/n/AEprfGXRZeU0rVFBOQXZWH04r0B/Buk5x/ZUIPTIUdKT/hE9JQ86XA5H94dKxvF6WNeVrqcEPi/pAA32l9H7CMH8+lPk+MGgKyrHBqkh9TaqoH/j+T+Artf+EW0VeDpMHpwmCf1pB4R0Fgc6PASeny9KP3bQcs11OK/4W/oe07xehuymDOf1xSTfGnRGC77XV7gLypjgDKPwznt6V3A8H6Bzt0dAe9SR+AfD0xy+hoeuQ/eqUYMh8y3PPk+M+hsNy6ZqiDPVowh/nUq/GjRTx/Z94uO7Kp/lXoJ+Hnh0MCNBtycYGFGTUM/w/wDDzff0aIZ4OSSfzzR7OCWw+efc5GD41eF9oMgkjPXPkSOQP+A1aX4ueE5pIn+13iJzugS1eIsTgg5ZCwHUe+fpWnc/DvRnzs0lQf7x7VjXnwjtbpybeNbd+/vSUUtvyLvKXX8TTtfiX8PY2dxPeQvKQ0u6JgrMeOTtGfxrZsfin4FvnCrrlkowSfPJiQj03EgZzn/CuBPwHuJDlLxVHXpmoJ/gTfRKW+0I5Hou4Yroi12/AwlGXf8AE9hg8b+GUj32+t6UUzgkXsbZ+p31Dc+I/DGoM7LLpN3cHBGLqMMxH+1urxCX4J3g/wBWYCemApFVJvgtqQTDRxsPTPH8qtydrXVvQx5Xe9n959Ewt4esbfzJb2wtYwfvNcKFHpyWOfzqzbeJPDGCLbWtKlcc/LeRZP5tXzJ/wqTUbVsJZYYjGE2c8j1HtVe6+HmpIo8/TmK9AGVSCfataclHaKInGct2z6nbxJop8sLqOmyyxP8AIftkW5O3Unjv0qSbxlpcKki5hlPO3ZOh5/AnjPevkifwVKAQ+lkHGAfKRiPpxTG8Kzbjus5kU8DEeOlb+2mlaLRkqS3kj61PjrSj/wAv0Cnr87jj/PNL/wAJzpTAlLgScdE2/wA818lxeDZ7llEenyyscdIen4np9a6TTPg3Jf24lklW3LDcvy/pxWftqsVq0aKlBvSLPpBfGmmEf60nAweVP/s1Z954n0a7kLyQmVx3yB+fzV4NL8DZyw8u9iY9gdwI/wA+tSQ/A++U86hHEvYru6/iaxlXlNWk19xrGiou6T+894g8WQwoIre3AjA4XzAAP505vFDvx5SAHqqygkfkMV4rB8B5J2Cvq7gE8kMwwfXrTpv2dyx/ea08iDpiSQEj6hqhSqWtzaDcIXu0ewx+KPKdm8iLcQAzeYATj1qU+LWbhYoeh6vmvGU/Z7jC4Gu3EAHG5i0p/Vs1XuPgTd7zs1t2XGFO3ywceqg9/XrTUppW5g5Yt/Ce3R6zdR/6tIo1Bycj/E1UuvEF0683SK2fvAKCPTn/AOvXi8HwE1EOnl6lErL8oLSy4HXtn3/zinj4PayYkeLVIZ0PdGfk57EnpxQ3K1uYaSvflPTJBG0jyO4kc8ltwPPvSbUO4NyCOQSMV5h/wpjxDnKahGFPfznT6DrUL/BjX1J23+4ehncH3rm9kr7nR7SS6HrCtFGMEouMcbgABWtF4qS3iEYESqowB5v614f/AMKc8SkkLeLx0/fnP4ZqN/hD4rjyY9QiDZ4DE8fiOaqMfZ6xZM5OfxRPc/7f06dHDxw75M5feDz6kcc/4Va0+50UOxkj8ps4Vy5bcPX5cbfpzXgo+G3jGDOy+Rvl7En9KfD4Z8e2bfJe7CP7hI5/FcVfPZp6P5EuF1ZXXzPpK31bSkjVYp40UDA4bP8AKpjexTFFjk8wNzvhIwvX72egPSvmyaP4j2ZG24nnyQgCbWx/47+FRPrXxDiG6QXIGOrwLjr7AV1fWZrSyt5HK6Eb7s+lbuKG4Xy5JV9xnHNZT6BFchmhmU7TsJwMZFfPq+N/H1owzbPMO6fZCS3btz+Na6fE/wAewLEkXhHywrndt0+fa/cg/OMH3Hr3NRKaqP34r7zSKdJe5L8D2OHw60xljW6SMqdpZQGI46getdHDarbWywhiqquN3Q/WvAIviz45H7weEoULc42zxsvQEEE5HfqO+aWb4yePFj/deH7G2fG4m4imfjueXWqounTT938SKrnU3f4HsE3hy3WRtt+2S2cSYYj8sUxvCWMf6VISTj5Iif5dK8bX40eN8qZ9DtrhiuN9vbzLuOeD8rNj0xnFVLz4o+ML2PZcaAyqOSwkuUb8s8VnyUXf3fxZrz1o29494svCk9lcx3EV4+VzxtwGBHIP6flWhepeFDtCsxHdv8mvlm48a+I5y2NK1B0PSESzsB14BOCPxNVjrXiJ4Cs3hu+kLZMnkNdbSfbvnA9e3auiDhGPLHRerOefPJ8z1fofRN/bX810B9q06JWP3JJcH+VLJaSQJ50vkwgcArMHX8OBzXzpHqmqxMW/4Ra8U453mXOR7sM46cUt/r2t3cQhn8Ns1mGyYWglcnt2YZ7545zRNxtpIqHNfVH0PFq0Vwg8u8i7EsSMEEZB+hHINQSLYz3hlfy5Z/IEMkm7IMbEsB1x1BOfavnax8XappQihs9GNogHlpCbGQIgx90ZHT/IrS/4Wn4tixGLBYzjAEmnvx2NcUpTb3OuPKtkezX3hazuFKxGJjgZ+YLge9YUnwvict5x09RuwpWcEkEDgg9856V5m3xT8VyHm3iXnHFnjH4UjfFHxGkeWtYcAZJNvt4+lZcrWy/E05+7/A9U0v4aWlnqKXDvEwCld0Dqj8gd88jgce1aOpeEhIm23ERUdSX5/Ag/TqPWvG1+I/iiQKVsUIYZBEBI/Cnp8RvF6nKWCDHT/RWz+HNdNOrOC1OedOE3dfkd/cfD+e5lEbRxljyE3g5GfSqzfCm5lfaIlGey9a5P/hbHi+Ip9p0Oxu1V/MLS2jK7HgfeVgenGeo61PD8abqOQi88OTop7W+pSZz/AMDTH610/WpLY5vYQbsdEfg3eAELagqpyF5z6n/Puaz774ZatY8RaPNPCP4omjAX3wWz+Qqra/G+KKYkaNqEak4D/aVkI9cjgn8xXc6f8dvDtzYxo8t1a3OMMl3buOf94ZGD65pxxM5PVWCWHitnc80vNPXTgVmsZo/mPyrECR+GRWXeRpexeVBZ3w+ZXcRt5QYKc44JBBIHUfyrvvEHiS01crJbzwSKW+bbjlcfh3xzXPSW1tMTl0XOOp7fhXUpyaMJQijiR4Z1XjFkygfdJZQAPz/nUNxod/ZgedEkG7IG6VRnHvnrXazW2j2Embi6tUYDIDvkn8Cfb9KzNa1rSby2CQXtvK8bjbgkkZHODis1Qg99y3XnHRbHKrpmoSlXS1eeMsPlVwu4Z5wT+NdDp8k1utwj6RNZJJIJFjhVSoJUBsnI5O0H8TVjw3NHFpJNzeWkMYf5PNukV14yQQW579KJfEmmEFY7+Ocf3o33c/h610UKUYq97HNiKkpPXU5zXdJlub8zC2eZeHG+Ertbvjj2HOaz7nT7lgkj2k2UGVfyWO04x17cCumfxRZKNgnvopCOtuowfz/DismTxDeu2YNSvYmY/wCsLFWI98cD8KzqKnzXuXSlU5UrFPSZbaxllmuomD7CImyQ6E/xBeMmuiOqCZEdlkjBUZJTk+ucZxXPTaje3Cj7ReT3L9mllJIz3zVjSdfgsw32+3nukb7ojA3R+4JIzn0zV0qtnboRVpX97qa0upW+z5pTGgGWBgkOR+AyKmF7aozKZSrKwUlo325zxzjH61nXXifT3XNtbXUTpgqsygDg5xwx+n41YbxfFGWaOO54HAJ25/U1tGourJkpPaJorGZLlHWdmTZjZ/A2cMGBxzwR04wasG2SUY3857H9K5C21210t7j7Botvbiba7ojsilwDyEX5F6nJVQT3zViTxxLs+Wyto5O5JJGa09tHqzm9k76I3r3S70xH7FMqSdfmUMD7c9P/AK9Z1t/aZhnj1fS5kgwcXUcigRj+96Dn37VjyeLb2UFibcDt5SYH55+tZM8017KWmlaXPVWO4dPQispVk9jWFLui1eWTfajI9zFcStwWDfMcdN3vUa2s9y21IHlI5/druxTVDKM8Y9Nv/wCqo7jEjncgK56BQB+Wa5mlJ3udCqcqtYtTWlz5vzrcRlQNyOvPp/k0lpI2mXAljBhcHO5iOPTOO2M1UUNGAqggADoOB+v9aCcE7c9ehHP6Ghq+xSn0Zpa1ewapdm688LIyhfJVjxgdsj+tU4oo2BYoMAgZBGf88VC20EnGOeMCneZHtH3gT02/1pNKWrFzOPupj9qqABjPPSkbCgZIyPUZpFIY8q2CMGjywx3KGII4GKWidxttqwMSRxhQePMBB6deMkj8RzSEIFLFpHYDOEYjOPbIHpQVxnMb/Tgn/PtVad72ONvsLw294OYpLqLzI1ccgsgwWXIGQCMjvWjS6GPNJ6Nlp7iaLI8lyvDAseozj/OfameazhiuQwI4C4qKxv8AxBdAzeINT07VdRzzc6fp7WibBnapUu2SBxng8DOTzU+87WyAfoOR/nv60nJPQSi46kTK27eqmRwNo/hOfqRx9afEHKDDMpwAUKgD396fuPt+vNKpYkhlQA8cEn+YFZOLZvGUUtSIB4pMhGXOQPX9D9akgl38oQy+zA7fyzT1yN21cL3AJH6j/PNSrIxJ3YyvQjkc1EoyasUpxTvckto0dE3SOAeORyv14zVTR7+51CS8WXR9T0eOCUxRNqSRKLlckb02OxxwCNwBwR71Y8/am4EZz1xjPT/P40Pc7iQGYL1rleHlK6ZusVBLYuInOGHX0PFPCrnG4Z7ZqlFIXI+Y+uD1NKwJHORxycc9aj6m3uy/rSWyJ7i3WaPaT8rfxK3T3rLWOOPdAykMo2gsRhhxyKtOdxeWWWSRz/FIRnH4AVA7biFD8DsScV2UqTppxvcwqVoz1sWIlXgH7w5zj096kkdSBj5T6d6pK5BCnI75Bp+Q2CWGcH73+f0qXRV7l/WG1y2uSYRHJ3DI5Oe1RzJFIoz/ACFMZG9fl9RxUbAk5P68CtY0/MwdfpyjWhXIy+5g3y/LkAenP5596jmdDBgR/MoIVXXaCccDODx74qUxnOOQfcdab5fOBj0wRit4xjHUwnUlJjHaF0ZXQvGRhlJyCPoOtNwg+UJsU56DtinshThcYHIH/wBekKKOwO7nLd60TMJX3bGK6hsAgDJGe9IZQ3OTk89eKd5eQOp+ozmolhEW4ea0ij7pds/r1/Oqvcm2mg77QrPtDj1644/GkfaT/q8nrwRT1XcQ5Mm0Hsx5+o7/ANKeDk5Y4JPJz3/yad7aC1KoZhuHyEZ4yO3+e9L5YYgkBu/XoPbNWDamTld5284HpUZi2kjPzZ78c099Ast2OjYgALk+pGOaminkGCHIJPIzkE+46H8agyQASpGTjHX/AD0qaIbjggHHfdjFUiJK5NCYJMJJBNKADzE4Hv8Adx/IU1NJt7p9qPcI7HAELFPXJycY7dKCwZfnXjupbJPtUquVOMDH8IIycfiPrVttkpLqa9r4cYOSb53c9VMhwB+far8mnXkQGyVnbrnnn8uv0xXOR3klu6yRyFG/hTr7dulbmn+JS/7uTcM8FgwI/GndCXkU5Lq7imZDJE0m4fwtz68CrCXkjIWeNVbjPltx+v8AhXSQCG6QlNrMccZ7VJa6a008m62iOEwsg5P48Y/nWbhc2U2jEhtYb8bQGDgkfdI79a5PxT8JG1yaO5t0uIr2KZJFeM/K2HBYc55IB57HHFd54s8R23gO30+aTQfEXiKW8n8qOHQNON4Y8FQXkII8sfNnnrg12ktkmmzPBvMhViN+4kPz1Bx09qiVBS3OiliZ0tYny9pXwZ8U6xeLe+JEaedZHZI7u7keeJfM3Km5flVQMnCn+LpXRT/BiW7uJprmF5pZZmmMkTRRsGLluG29OeM5PGOBgV707BSeQO/NVJSFB5z2qPZHTLHVZO9zxCL4GWdrbpHFaS4j+4JtSLbTgc/LGCeg75+tVrv4K+ckcMEMFmiNvP2aeVs4zhcyZCjocqOvavZ5po8shGR+lVZL6CHgnGOvepcEupP1qq+pwll4WntLSysoraPT4bDIgaGUyMSTkt9xQpyT930FSXfgCLUbBrWd3+zMnlhR0C5JxtJ2jlm7dzXYSa5alzlmwck81Vm1izcDZcBhn+EnANQrQ3M+epPqco3gS3t7eOK1uG0+BDuWGzihjQserEY6njpjpWBffCaC/nmkk1/Up4pVVTDcNBJHGASflAQHPJxz9c11ep36TgBHyAf4T/n3rLeFZdxXLMoPy/3fz/Cpck9bA+a1mzn7PwLqmkrCn9uXE0UZKmOaO1YMMnbtKKGHb7xPoAetaaWU8a7ftTPg5YFVPH5cf/Wq2bd1HEjYOeSc/rTiGGRnaQe2CG/L6U0oPdGXvx2Z9Q/sfQyQ+D9cEhBb7ePrjy16/wD6q+ga8C/ZA58H62SxY/bhyTn/AJZrXvhr2aNuRWOSV29RaKKK2EFFFFABRRRQAUUUUAFFFFABRRRQBR1PLW/HXcKzlHTP51e1pS1mQpIO4dK5x7W7YkiQAHivIxM3CekWz0KEVKG9i/cS28R3v8zKOozn8qrnVbWIAbXPOc4/WqZ0e4Y/6wio38PSOOZM9z715znXbbjA7VCna0pGmms2zkYJH4c1bjmSUAqRg+p5rBTw+U/5aEjvk/pVyHSmjwQ5P+92q4VK9/eiTKFK3uyNXjPIzSkAdv0qCGFlP3yPxzVpVx1Jrui3LdWOZ2WzGKg680saRxrsjCoo52oAB+QqTYO4600qAf6VpaxF7jeM9eai2J5u/A342kjqRU/y55pCqv8Aw5pNXKTsNIHXqfpSHjjP605olIwRgelN8pDxtHrU2aC6GldxXJ6ehp4QGlMat1HftSeWF7n/AIEaLWYXAqCcZ60MAopwVV6YH0prJn+I0xDCN3bH403jsRge9PZcdKgaBHdXKDemdpPb1qG2jRWJN684I/CkeUJxn8BUUrbe2aqyStu4CjPsKynV5UXGFy8Zhx2zSecTnJA9gaoh3f8AioKde9Ze3k+hfs0i48vP3qikuxECdw9h0yah2fLg5/CoHt8/xH6VnKpO3uoqMI9WW/7TRe3601r5HbO7npggYqg8OD3YjtTYLB3wCSR6tXP7atJ2SNvZ01q2WppVlAG9fwHSq7xqDhST7VbGkLtHz/NnvUy2ix8nH5VTo1JP3lYSqQj8LMlYMZ46+1NktrhvuFfoc1tAIOg9+nNOJ64FH1ZbXH7d32MSHTJnUeaoU/7JOKmOipnLFhWoHbtz70x8gHJB+lWsPBLYXtpt7mTJp6R52qSaqNahGORyeMYNar5acbhEsGDly5DZ7ADGPxz+FLJDGxIBJHqK5p0FLVG0azW5lcI3r7elTJMq/wAP/wBerYsl4wcew4p62iZAAJPqTWao1EW6sGQwoJuvfrV2PT84JxUlvAqHr04xVxSoHAzXoUaCtee5x1Krv7pTOnjtx+tQTWiJ1bn0rRkJYcDj0qBo1YHJ/OqnTi9IomNSXVlNYwvfgdaXy8nhePQCpDHhuPmFQ75luI4/s8rxuGJmR0CpjoGDNu59gaw5OljTn63JFt48/MBntxTiI1wAuT06dKChAADfjjNNMTbuD+dVy2WiHe+7GSQxyqQVUD6VCNJtz8/lruGRyOntxVoRscknH0pfs6s6scsVzg5NJQvq0HNbqVF0q2H/ACxiOD/cFQyaTaAEeQDyewA/KtQQhQQBineQMnjOfWm6TaskJVNdzGXR4sqRAuB2xViLQlZRmJRnoPStIRY/+tQZHjIGOM+hpKgo6zG6snpEpjw7G3XA/ClXw0ncj6CtKO6c44zUvnnGcV0RoUXrYydaotLmQfDscfO786Y2mKhIJyPetOS7YgDj3xVZ5gc8gH3rOVOknoiozqPcoyWMeMbfcd6gm09STtzg84rQL55FR7e2CcdyawlBbI2jJrcoix24ILAjpmpCnIDEsTwMf41a8vHBWmqu7OMdcdahw1KUym1rvc8855NMNmc8sSD/ALWavlODjp9KY6Enn/Clydxqb6MzTblRgLkHrx3oETjIY469av7AM9/xprpuJ/rUcuhXOUvJaNCQ7DjFRmOdwcNkDrirrKF7YHt3pAoIGOSexpcnYOfuU44H3ZJUdyc9aUGbd0RlGOi/17VbCjPTHIIx608jOMn9RT5dA5k2ZrpI3G3APXk81G8D44TrxgnNaTIv4daB0Oecd6hxL5kZLw3Oz5FdDwMq7A8E+h9zURtpyMNlsc8mt9FiJ3EZI74pSYy3CjPfinyNrcnns9jnDbyleBnPOSevv+lAtXUghRgZ56/rW+Qh6Lntnj8qY0CucbfQ4xUcj6F866mK5kHfjsVG4D86jMz45z16Nz+dbTwAAjoDxzUDQpg9OmcEjNS4y7lqa7GcZZMZDNQCwPVvp6VbS2BbPfHrx+VTG2GVUL+IpJOwXWxT81wMFnYfXHam7lGR8xHoDxWiLYH/AAoFqM56UrSeo+aKMtwsgI8rK/n/ADqm1nbM2WtIyck58sYz3roBZgZJ/MDFQSWvJzxUtTW41KLMdbe1RmdbcxuzFyySOMnp0BpstuJARvk56bznH0rVNvyR0xSG1+UqelVaTHzJHNS6YuSRJJz2yP6g1Rn02NVO+MScHHC5+nCj+dda9oCGwMH161CbNWcgqePVePpTs1sDakedapp1opYoqh8DIwDj3wBxXPzRmJ+F2g+sfBr2U6aki48tDj8aqT6BHKOi4FUpTvYiUYtHlMTxofn2ISerKKbcadHdLlY1J55xx+leqL4VtyeY1J6YHerS+HbVQoMCnAyGCjAq+Zoz5IvRnz1feG3Vy4iAPqM9elVRoTEAsoBI9eK+hbzwzbTodwCe5rh9b8OW1tIzR3Gcdgc1qqkjJ0o/I8wbw/GHEhA3+pAyfxqCaExNtJBA7jg1113pcnQMWzWVcaQ4A6D075962Tk0c0lZmAYPM6YOfWkNq+M7Qcd91aM+neUxGSCDjGeRUTW5H8RI+lPlfQLrqUWtz12/MOc8cVEYTk5JrWEO7vmpIdLaV9oByP4hz+taLzIvfZGQq7AGJGO340eWSOmR+ldUngi7nQEEjjPAzWfd+GbiyPduxBGKpSSBwk9bGEIS0i/Jvj53MWwBjoPX24q86WcqAraeTL1JEpK+/BpzQFDtGM45ANRSxvk7QxOMgqQMnPTJ6VqndWMrJO9iF4l5KqMnuelIkYlyFjdQOACKniRdpCtJKo4Ls27Pbr396sbMKQmBgfjUp9BuPVGc8SJncrjB6ZpBFGxGASfx/l/npV77OSckf/Wo8kDPT2AFXcztczPs/XuM9uppqxbhleVPTKnNaRtRKQvI3nG4A8VFBZsNpklErjILx8BvfHrz9Kj1KtEz5cwvHyioziPDdSxBwB+APOO3apsMMADJ7gjIH0q+9oWJVicHB56H8vTrTUgbYoYgP+PX6VqZ3M/cRgYUEdwc/wCf/r0pRzngAirzWzZ5IDE42blDe5AJBx74x70JasR0xjtjNKzQk0yoqLgADJHo1CqjIDhh35A/WtWKxVkAMY3D07ZqX+zoyM4y2arlb1G5K+hjGJHbG7A9StBsN/cY9cVtDTAccEg46CnxaSW6cA9+mf8AOaXK1oHNoc8bJ8kD8ACTikFu+cNnn2ycetdZFo+CAO3bNWE0pXUEYbtxjqDj+lXZmZxG+MuUjvLeWZSd8CE+bH/tMCOAexzU0Ss/RN2ckYH9f8a7oaNlBxkDkY/likbRET/lmT2AAzn9afIDk2zjFhdX3J+7YHjaST3z3oW0YkgZAPcc/wD667JtDi8sAAqOmOmBxxx0qIaTGGYDaduMgjpS5Q0vscn9jkBwpIyaY8D4IYZxycr0rrBpoB2hRgjgVFNpuGw2CDyB6Cly2GmtjkjE5bjJPoOaaLSXcG42AYORk9fX0/CuofTFUvghcf3gefTFC2SxoMqcE8N36UWsFzmRAygYxjsBUvkOxzg8+tdMmkq4wGBb0OM9fT/PWom03LlTgHOPShplqzZzRiYg5j74GOP5UjxlTtxtHoCDmul/szOASqD3z9Of/rU6LQhnGcr1yBx+NCiyZS1OajgDYwMZFS/YN/JweOoron0cL8xHHfHUGl/ssMA5C8nhVOSD06Dp9DinyyFe5y72u3Hv0HSoGsyxznPbHWuvXQ9w4G7I79/0pr6JgkMcEdj1ppMWhyX2Iu4xjew6t3pyaY8hGFyRyQzYrp20raTnIPfAz+lM+zlAcDj34GKGiDnYfCsoLCG1KKxywU8Mc4z1/lxTZdKe2ZUkwm04I61uledobAHBKHmmTQlx8zFhyw3H1oiU7MwHh28AhR1yQBz+FMa0JDBSFx1bcenr/PnNbEtkrDO3p6CoPI8tiACAOcZwK0urmfLdFFbVgQMDPI9qaluXU8biOPmAJB/H8efataO3bgFSuMDHPPr9etTQ2mH5GGOMAnmlzNdB8i7mKLdm5PUjIznmntbuCSqkkegroFtkWPa0eCfXtS/Zk4UfKR0z3H49elHPZiULnONC4DA5BHqep4qVEYSBi2WTp0GfT/PvW/8A2eBlsJ7c9/x79KBpwdtqjof4jnj8Kamw5ImfHdXUe3YzA/3sfz9K2dP166tQu9zs3ZAcDAJ9KrC0AdcxH5TzjsavWsaIASuSMcnB7mi7T0YWVjpbHxG1wnzZTecfKccjnpV37cJVJGeepz1rn4FVOmBk8joauR3ZC5A3KB948Vqp9yOW+xrltwwcHJzyKpXEG0lkAz6Mx496Z9sPGW3jPUdfyp4nzguMD1H8qOZMLMpNArqd0ZXIycHP6daik0RJiGA+bnHPFX5SsjZWTaxGdr9afHDKW+Yyemc5rF/eapLocvqngBb9P3TrE/ox6jPI4rnbvwXqNm5aSMvzgNHk5I716ltjbaxXlejEZI9ee1OP0zjB55zScU1oNXR47/Z0sJyUk+90bkjr1xTk81cB4GAyTgDB4969TvrC2nG6WLlR1HcVjX2m24iYqOQfu5xWEqbS0NFJM4tQTt67epbvj3pG3Y27QWzk5BBH/wBatma0UPym7B5PGOlQrbKx4A/A1z3fY1dt7n0b+ySCPCWtbhg/bl4x/wBM1r3mvD/2WAo8LawBx/poyCc/wLXuFe9Q/hxPOqfEwoooroICiiigAooooAKKKKACiiigAooooAayhhyAfrSbE/uj8qfRQAzav90flRtX+6Pyp9FKyGM2r/dH5UbV/uj8qfRRZAM2r/dH5UYX+6Pyp9IOposgGlVPYflRtT+6Pypw6UtFgG7V7KPyo2g9h+VKeopaLCG7R6D8qNi/3R+VKelHeiwDdqjoo/Kjav8AdH5Uq9/rTqLIYzC/3R+VGF/uin0UWQDNq+g/Kjan90flTh0paLICPykPVB+VHkR/3Fz9Kf3o7UuVBdjDDH/cH5UeUn9wflTz0oHSjlQXZm6vq+leH7U3OqXtpptsODNeSpEg/FiBU1jcWWpWkdzaSQXVvIMpNA6ujj1BHBr4e/4K4/8AJvbf9dV/mK+hf2N/+Ta/Af8A2Do/5U+VBdnsnlR941/IUvkp2UflTx1NI3SjlQXYnlL/AHRSeUg/hH5U8dKWiyC7I/JT+6Pyo8lP7o/KnnqKWjlQXZHsT+4KTy0/uL+VSd6B0osguMMMfdF/KjyI/wC4Pyp56UDpS5UF2M8mP+4Pyo8mP+4Pyp46mkPWnyoLsYI0HRFA+lKFUfwj8qcetKeoosguM2r/AHRRsT+4Pyp/ekWiyC43yU/uj8qDCmPuj8qkpD0osguyPykJ+4uR7Uvkxn+AflTx0paOVBdjPJQfwj8qTyU/uj8qeOppaLILsj8pD/APypBGn91fyp69aGosguxPLT+7+lHlJ/dH5U7vR/FRZBdjPKT+4PypfLT+6PypT0FK3SiyC7GeVGf4B+VHkR/3B+VO/ioHWlyoLsb5EY/gH5UeTH/cH5U/1paOVBdkXkp/cX8qDBH/AHF/75p/rSjpRyoLsiMERxmNT/wGl8mIfwJ+QqQ9KTuKOVdguxgt4/7i/lR5EX/PNPyFPXpQ3Sjlj2C7GfZov+eSf98ik+zxd40/75FTUh6ijlj2C7I/Ii/55L+QpPs8X/PNP++RU1IelHLHsF2RfZ4v+eS/98ig28XeNP8AvkVKvSg9KOWPYLsi+zxf88l/75FH2eL/AJ5L/wB8ipfShulLkj2C7I/Ii/55p+QpPs8X/PJf++RUp6UtPlj2C7Ifs0XeJP8AvkUfZoj/AMskP/ARUvrQPu0uSPYLvuQ/ZYf+eSf98il+yxf88k/75FSjpQeoo5I9gu+5F9mhH/LJP++RR9mi5/dJ/wB8ipT0oHSjkj2C7Ivs8X/PJfyFBtoT/wAsk/75FTUwffNHJHsF2MNrD/zxT/vkUn2WH/nkn/fIqeinyR7Bd9yD7LCf+WSf98ij7HB/zxT/AL5FTd6B0pckewXfch+zQ/8APJP++RR9lh5/cp/3yKl/ipT0p8kewXfch+yw/wDPKP8A75FH2aH/AJ5J/wB8ipfSnUckewXfcrmygPWGM/VBTG020PW0hP1jH+FW6b3FHJHsF2VTpFiRzZ25/wC2S/4U3+xdPI5sbYj/AK4r/hV0dKWjlQXZQOiad/z4Wv8A35X/AAo/sPTf+gfa/wDfhf8ACrv8VOp8qC7KA0PTR/zD7Uf9sV/wpRounjpY2w+kK/4VdPSkHU0uVBdlYabaDpawj/tmP8KadJsnHzWdufrEp/pVzvQ3Sjlj2C77lE6Jpx4NhakehhX/AApP7B0z/oHWv/fhf8K0Kaeop8qC7KB0DS2GDptoR6GBf8KX+wdN/wCgdaf9+F/wrQpo6mlyoLspf2Hpv/QPtf8Avyv+FJ/YOmf9A61/78L/AIVfPSk/ip8qC7KP9h6Yf+Yda/8Afhf8KP7D03/oH2v/AH5X/CtCijlQXM46Fph/5h1p6f6hf8KUaFpgGBp1pj/rgv8AhWhTf4qLILlL+wdN/wCgfa/9+F/wpP7C03/oHWn/AH4X/CtCkPSiyEUv7E07/oH2v/flf8KP7E04f8uFr/35X/Cri9TR/FRZAU/7F04/8uFqf+2K/wCFL/Yunf8APhbf9+V/wq4OlJ/FRZAVP7G0/wD58bb/AL8r/hQNHsB/y423/fpf8Kt/xUDqaLICr/ZNjjiyt/8Av0v+FJ/ZNh/z52//AH6X/CrtFFkBS/sqx/58rf8A79L/AIUh0iwP/Llb/wDfpf8ACrjdRTqLIdyl/Y9h/wA+Vv8A9+V/wpP7G08n/jxtv+/K/wCFXT0oHSiyEUv7F0//AJ8Lb/vyv+FA0bT8j/QLb/vyv+FXB1FOosgKI0XTx/y423/flf8ACl/sbTz/AMuNt/35X/CrtFFkBS/sbT/+fG2/78r/AIUf2PYf8+Nsf+2K/wCFXab/AI0WQFT+x7DH/Hlbf9+V/wAKb/YmnBi32C13HgnyV5/Sr9IOlFkBT/sbTweLG2z/ANcV/wAKDo9h3sbb/v0v+FXaQ9KLICn/AGNp/wDz423/AH5X/Ck/sTTv+gfa/wDflf8ACrp6Ud6LICj/AGHpv/QPtv8Avwv+FL/Yem/9A+1/78L/AIVepB0osgKP9hab/wBA60/78L/hR/YOmH/mHWn/AH4X/Crx6Ui0WQFL+w9Nxxp9rj/riv8AhSf2FpmP+Qfac/8ATFf8KvN0ob7tFkBT/sPTh00+1/78r/hR/YunjpYW34Qr/hV1ulLRZAUDoenEEHT7XB9YV/wpP7C03PGn2vPOfJX/AAq8etKv3RRZAUv7F0/P/Hhbc/8ATFf8KP7E04/8uFr/AN+V/wAKunqKB1NFkBT/ALF0/GPsNt/35X/Cj+xtP/58bb/vyv8AhV2kPSiyA8C+NX7Vvwt+AevQaN4ltb6bUZk8xYdK0hrohfU7RwK7P4N/FnwH8efCo8Q+DpIL/Ty2xi9uEkRv7rKeQa80vP8Ak5HU/wDsC3H/AKBXlP8AwSp/5Er4h/8AYw3H/oRp8qA+4P7Jse1nb/8Afpf8KP7Jsv8An0g/79L/AIVcopWQFT+yrI/8ukH/AH6X/CkGkWQ/5c7f/v0v+FXKKLICn/ZFif8Alyt/+/S/4Uh0bTz1sbY/9sV/wq7RRZAUDoWmn/mH2v8A35X/AApDoOmH/mHWn/fhf8K0KKOVAVrWxt7FCttBFbqTkrEgUE/hVmiimAUUUUAFFFFAH//Z"/>
  <p:tag name="MMPROD_10226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Y2NjY2NiIvPg0KCQk8dWljb2xvciBuYW1lPSJnbG93IiB2YWx1ZT0iMHgzNUQzMzQiLz4NCgkJPHVpY29sb3IgbmFtZT0idGV4dCIgdmFsdWU9IjB4RkZGRkZGIi8+DQoJCTx1aWNvbG9yIG5hbWU9ImxpZ2h0IiB2YWx1ZT0iMHg0ODQ4NDgiLz4NCgkJPHVpY29sb3IgbmFtZT0ic2hhZG93IiB2YWx1ZT0iMHgwMDAwMDAiLz4NCgkJPHVpY29sb3IgbmFtZT0iYmFja2dyb3VuZCIgdmFsdWU9IjB4NUY1RjU4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WPS Presentation</Application>
  <PresentationFormat/>
  <Paragraphs>78</Paragraphs>
  <Slides>14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VNI-Ariston</vt:lpstr>
      <vt:lpstr>Segoe Print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YlmF</dc:creator>
  <cp:lastModifiedBy>Lụa Dương</cp:lastModifiedBy>
  <cp:revision>484</cp:revision>
  <dcterms:created xsi:type="dcterms:W3CDTF">2010-01-23T21:25:57Z</dcterms:created>
  <dcterms:modified xsi:type="dcterms:W3CDTF">2026-04-17T02:47:38Z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1D5E7B97C1A84D27982BCD213F24CD56_13</vt:lpwstr>
  </property>
  <property fmtid="{D5CDD505-2E9C-101B-9397-08002B2CF9AE}" pid="3" name="KSOProductBuildVer">
    <vt:lpwstr>1033-12.2.0.22549</vt:lpwstr>
  </property>
</Properties>
</file>