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8" r:id="rId3"/>
    <p:sldId id="353" r:id="rId4"/>
    <p:sldId id="280" r:id="rId5"/>
    <p:sldId id="351" r:id="rId6"/>
    <p:sldId id="333" r:id="rId7"/>
    <p:sldId id="335" r:id="rId8"/>
    <p:sldId id="337" r:id="rId9"/>
    <p:sldId id="265" r:id="rId10"/>
    <p:sldId id="347" r:id="rId11"/>
    <p:sldId id="339" r:id="rId12"/>
    <p:sldId id="299" r:id="rId13"/>
    <p:sldId id="341" r:id="rId14"/>
    <p:sldId id="328" r:id="rId15"/>
    <p:sldId id="343" r:id="rId16"/>
    <p:sldId id="318" r:id="rId17"/>
    <p:sldId id="327" r:id="rId18"/>
    <p:sldId id="320" r:id="rId19"/>
    <p:sldId id="279" r:id="rId20"/>
    <p:sldId id="326" r:id="rId21"/>
    <p:sldId id="324" r:id="rId22"/>
    <p:sldId id="295" r:id="rId2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/>
    <p:restoredTop sz="94660"/>
  </p:normalViewPr>
  <p:slideViewPr>
    <p:cSldViewPr showGuide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1A1A11-A0BC-44EF-B31E-B6A9ECD075F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lus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microsoft.com/office/2007/relationships/media" Target="file:///C:\Documents%20and%20Settings\viettuan\My%20Documents\Downloads\Music\DenXanhDenDo(LuongVinh).mp3" TargetMode="External"/><Relationship Id="rId7" Type="http://schemas.openxmlformats.org/officeDocument/2006/relationships/audio" Target="file:///C:\Documents%20and%20Settings\viettuan\My%20Documents\Downloads\Music\DenXanhDenDo(LuongVinh)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GIF"/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229360" y="2209800"/>
            <a:ext cx="7717790" cy="5835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Rectangle 4"/>
          <p:cNvSpPr/>
          <p:nvPr/>
        </p:nvSpPr>
        <p:spPr>
          <a:xfrm>
            <a:off x="990600" y="1752600"/>
            <a:ext cx="7384415" cy="1313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chuyện ‘‘Qua đường’’</a:t>
            </a:r>
            <a:endParaRPr lang="vi-VN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tuổi: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3-4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tuổi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Trường Mầm Non Yên Hòa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med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Pictur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94813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5" name="Picture 3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6" name="Picture 4" descr="lang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7" name="Picture 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5200" y="0"/>
            <a:ext cx="22860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8" name="Picture 6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15240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599" name="Picture 7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1143000" y="12192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0" name="Picture 8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077200" y="3657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1" name="Picture 9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838200" y="4038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2" name="Picture 10" descr="Picture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091653">
            <a:off x="6553200" y="990600"/>
            <a:ext cx="1066800" cy="73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11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22098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12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286000"/>
            <a:ext cx="1993900" cy="153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Picture 13" descr="flowerba[1]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6324600"/>
            <a:ext cx="6858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6" name="Picture 1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0"/>
            <a:ext cx="200977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608" name="DenXanhDenDo(LuongVinh)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0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5283" fill="hold"/>
                                        <p:tgtEl>
                                          <p:spTgt spid="1106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8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60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WordArt 5"/>
          <p:cNvSpPr>
            <a:spLocks noTextEdit="1"/>
          </p:cNvSpPr>
          <p:nvPr/>
        </p:nvSpPr>
        <p:spPr>
          <a:xfrm>
            <a:off x="2224088" y="2438400"/>
            <a:ext cx="47244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solidFill>
                  <a:srgbClr val="0070C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  <a:endParaRPr lang="en-US" sz="3600" b="1">
              <a:solidFill>
                <a:srgbClr val="0070C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Text Box 2"/>
          <p:cNvSpPr txBox="1"/>
          <p:nvPr/>
        </p:nvSpPr>
        <p:spPr>
          <a:xfrm>
            <a:off x="1174750" y="390525"/>
            <a:ext cx="8839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Trong truyện có những nhân vật 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43" name="Picture 3" descr="thoch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76275" y="3494088"/>
            <a:ext cx="25146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4" name="Picture 4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371600"/>
            <a:ext cx="22098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Picture 5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900" y="2187575"/>
            <a:ext cx="2362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6" name="Picture 6" descr="Untitled-1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108200"/>
            <a:ext cx="2209800" cy="472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7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 rot="511846">
            <a:off x="6197600" y="2295525"/>
            <a:ext cx="2865438" cy="4611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5"/>
          <p:cNvSpPr txBox="1"/>
          <p:nvPr/>
        </p:nvSpPr>
        <p:spPr>
          <a:xfrm>
            <a:off x="0" y="3200400"/>
            <a:ext cx="914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4340" name="Text Box 6"/>
          <p:cNvSpPr txBox="1"/>
          <p:nvPr/>
        </p:nvSpPr>
        <p:spPr>
          <a:xfrm>
            <a:off x="1371600" y="2166938"/>
            <a:ext cx="9372600" cy="1400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Mẹ thỏ đã dặn hai chị em </a:t>
            </a:r>
            <a:endParaRPr lang="en-US" altLang="en-US" sz="3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đi đường như thế nào?</a:t>
            </a:r>
            <a:endParaRPr lang="en-US" altLang="en-US" sz="3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4513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15363" name="Picture 3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2095500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15255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5" descr="thoc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24200"/>
            <a:ext cx="1925638" cy="264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697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524000"/>
            <a:ext cx="115252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d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Untitled-3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5413"/>
            <a:ext cx="13716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2" name="Picture 4" descr="Untitled-4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971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 Box 5"/>
          <p:cNvSpPr txBox="1"/>
          <p:nvPr/>
        </p:nvSpPr>
        <p:spPr>
          <a:xfrm>
            <a:off x="2193925" y="16367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6390" name="Text Box 6"/>
          <p:cNvSpPr txBox="1"/>
          <p:nvPr/>
        </p:nvSpPr>
        <p:spPr>
          <a:xfrm>
            <a:off x="1889125" y="1412875"/>
            <a:ext cx="2301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 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/>
          <p:nvPr/>
        </p:nvSpPr>
        <p:spPr>
          <a:xfrm>
            <a:off x="5334000" y="2493963"/>
            <a:ext cx="2133600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Thỏ Trắng rủ chị Thỏ Nâu chạy đi đâu?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 Box 5"/>
          <p:cNvSpPr txBox="1"/>
          <p:nvPr/>
        </p:nvSpPr>
        <p:spPr>
          <a:xfrm>
            <a:off x="838200" y="2590800"/>
            <a:ext cx="9144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Khi hai chị em chạy sang đường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thì có tiếng gì kêu?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2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1" name="Text Box 5"/>
          <p:cNvSpPr txBox="1"/>
          <p:nvPr/>
        </p:nvSpPr>
        <p:spPr>
          <a:xfrm>
            <a:off x="-2819400" y="3733800"/>
            <a:ext cx="213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Kít…kít…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0.325 1.9075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602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6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31751" name="Text Box 7"/>
          <p:cNvSpPr txBox="1"/>
          <p:nvPr/>
        </p:nvSpPr>
        <p:spPr>
          <a:xfrm>
            <a:off x="0" y="914400"/>
            <a:ext cx="9144000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1" name="Text Box 10"/>
          <p:cNvSpPr txBox="1"/>
          <p:nvPr/>
        </p:nvSpPr>
        <p:spPr>
          <a:xfrm>
            <a:off x="1143000" y="2095500"/>
            <a:ext cx="8839200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Ai đã đưa hai chị em Thỏ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lên vỉa hè?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Text Box 5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</p:spTree>
  </p:cSld>
  <p:clrMapOvr>
    <a:masterClrMapping/>
  </p:clrMapOvr>
  <p:transition spd="med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3075" name="Picture 3" descr="48dd1379d4732_f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3076" name="WordArt 5"/>
          <p:cNvSpPr>
            <a:spLocks noTextEdit="1"/>
          </p:cNvSpPr>
          <p:nvPr/>
        </p:nvSpPr>
        <p:spPr>
          <a:xfrm>
            <a:off x="3581400" y="1143000"/>
            <a:ext cx="5105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Câu chuyện: Qua đường</a:t>
            </a:r>
            <a:endParaRPr lang="en-US" sz="3600" b="1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5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16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762000"/>
            <a:ext cx="1230313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6"/>
          <p:cNvSpPr txBox="1"/>
          <p:nvPr/>
        </p:nvSpPr>
        <p:spPr>
          <a:xfrm>
            <a:off x="0" y="228600"/>
            <a:ext cx="9144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Chú cảnh sát đã dặn hai chị em Thỏ điều gì?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90773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Text Box 5"/>
          <p:cNvSpPr txBox="1"/>
          <p:nvPr/>
        </p:nvSpPr>
        <p:spPr>
          <a:xfrm>
            <a:off x="1295400" y="685800"/>
            <a:ext cx="6629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dirty="0">
                <a:solidFill>
                  <a:srgbClr val="6600CC"/>
                </a:solidFill>
              </a:rPr>
              <a:t>           </a:t>
            </a:r>
            <a:endParaRPr lang="en-US" altLang="en-US" sz="28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Text Box 12"/>
          <p:cNvSpPr txBox="1"/>
          <p:nvPr/>
        </p:nvSpPr>
        <p:spPr>
          <a:xfrm>
            <a:off x="1371600" y="1447800"/>
            <a:ext cx="624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22533" name="WordArt 13"/>
          <p:cNvSpPr>
            <a:spLocks noTextEdit="1"/>
          </p:cNvSpPr>
          <p:nvPr/>
        </p:nvSpPr>
        <p:spPr>
          <a:xfrm>
            <a:off x="1447800" y="533400"/>
            <a:ext cx="676275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cô mạnh khỏe hạnh phúc</a:t>
            </a:r>
            <a:endParaRPr lang="en-US" sz="3600" b="1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4" name="WordArt 14"/>
          <p:cNvSpPr>
            <a:spLocks noTextEdit="1"/>
          </p:cNvSpPr>
          <p:nvPr/>
        </p:nvSpPr>
        <p:spPr>
          <a:xfrm>
            <a:off x="1752600" y="30480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 bé chăm ngoan học giỏi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5" descr="chim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19063"/>
            <a:ext cx="1447800" cy="947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6" descr="Untitled-3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5413"/>
            <a:ext cx="1371600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7" descr="Untitled-4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971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Text Box 8"/>
          <p:cNvSpPr txBox="1"/>
          <p:nvPr/>
        </p:nvSpPr>
        <p:spPr>
          <a:xfrm>
            <a:off x="1889125" y="1511300"/>
            <a:ext cx="2146935" cy="1076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dirty="0">
                <a:latin typeface=".VnTime" panose="020B7200000000000000" pitchFamily="34" charset="0"/>
              </a:rPr>
              <a:t>  </a:t>
            </a:r>
            <a:r>
              <a:rPr lang="en-US" altLang="en-US" sz="1600" dirty="0">
                <a:latin typeface=".VnTime" panose="020B7200000000000000" pitchFamily="34" charset="0"/>
              </a:rPr>
              <a:t>Em xem k</a:t>
            </a:r>
            <a:r>
              <a:rPr lang="vi-VN" altLang="en-US" sz="1600" dirty="0">
                <a:latin typeface=".VnTime" panose="020B7200000000000000" pitchFamily="34" charset="0"/>
              </a:rPr>
              <a:t>i</a:t>
            </a:r>
            <a:r>
              <a:rPr lang="en-US" altLang="en-US" sz="1600" dirty="0">
                <a:latin typeface=".VnTime" panose="020B7200000000000000" pitchFamily="34" charset="0"/>
              </a:rPr>
              <a:t>a,</a:t>
            </a:r>
            <a:r>
              <a:rPr lang="vi-VN" altLang="en-US" sz="1600" dirty="0">
                <a:latin typeface=".VnTime" panose="020B7200000000000000" pitchFamily="34" charset="0"/>
              </a:rPr>
              <a:t> </a:t>
            </a:r>
            <a:r>
              <a:rPr lang="en-US" altLang="en-US" sz="1600" dirty="0">
                <a:latin typeface=".VnTime" panose="020B7200000000000000" pitchFamily="34" charset="0"/>
              </a:rPr>
              <a:t>trªn cµnh</a:t>
            </a:r>
            <a:endParaRPr lang="en-US" altLang="en-US" sz="1600" dirty="0">
              <a:latin typeface=".VnTime" panose="020B7200000000000000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anose="020B7200000000000000" pitchFamily="34" charset="0"/>
              </a:rPr>
              <a:t> c©y mét con chim xinh </a:t>
            </a:r>
            <a:endParaRPr lang="en-US" altLang="en-US" sz="1600" dirty="0">
              <a:latin typeface=".VnTime" panose="020B7200000000000000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anose="020B7200000000000000" pitchFamily="34" charset="0"/>
              </a:rPr>
              <a:t>®ang nh¶y nhãt b¾t</a:t>
            </a:r>
            <a:endParaRPr lang="en-US" altLang="en-US" sz="1600" dirty="0">
              <a:latin typeface=".VnTime" panose="020B7200000000000000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anose="020B7200000000000000" pitchFamily="34" charset="0"/>
              </a:rPr>
              <a:t>           s©u ®Êy !</a:t>
            </a:r>
            <a:endParaRPr lang="en-US" altLang="en-US" sz="1600" dirty="0">
              <a:latin typeface=".VnTime" panose="020B7200000000000000" pitchFamily="34" charset="0"/>
            </a:endParaRPr>
          </a:p>
        </p:txBody>
      </p:sp>
      <p:sp>
        <p:nvSpPr>
          <p:cNvPr id="4103" name="Text Box 9"/>
          <p:cNvSpPr txBox="1"/>
          <p:nvPr/>
        </p:nvSpPr>
        <p:spPr>
          <a:xfrm>
            <a:off x="5029200" y="2667000"/>
            <a:ext cx="2176463" cy="1069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anose="020B7200000000000000" pitchFamily="34" charset="0"/>
              </a:rPr>
              <a:t>ChÞ ¬i bªn kia ®­êng</a:t>
            </a:r>
            <a:endParaRPr lang="en-US" altLang="en-US" sz="1600" dirty="0">
              <a:latin typeface=".VnTime" panose="020B7200000000000000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anose="020B7200000000000000" pitchFamily="34" charset="0"/>
              </a:rPr>
              <a:t> cã v­ên hoa ®Ñp qu¸,</a:t>
            </a:r>
            <a:endParaRPr lang="en-US" altLang="en-US" sz="1600" dirty="0">
              <a:latin typeface=".VnTime" panose="020B7200000000000000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anose="020B7200000000000000" pitchFamily="34" charset="0"/>
              </a:rPr>
              <a:t>chÞ em m×nh sang</a:t>
            </a:r>
            <a:endParaRPr lang="en-US" altLang="en-US" sz="1600" dirty="0">
              <a:latin typeface=".VnTime" panose="020B7200000000000000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latin typeface=".VnTime" panose="020B7200000000000000" pitchFamily="34" charset="0"/>
              </a:rPr>
              <a:t>            xem ®i.</a:t>
            </a:r>
            <a:endParaRPr lang="en-US" altLang="en-US" sz="1600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439 L 3.33333E-6 -4.3930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8.20809E-6 C 0.00192 0.00554 0.00383 0.01109 0.00643 0.01063 C 0.00904 0.01017 0.01442 -8.20809E-6 0.01598 -0.00209 " pathEditMode="relative" ptsTypes="aaA">
                                      <p:cBhvr>
                                        <p:cTn id="8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1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4513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</p:pic>
      <p:pic>
        <p:nvPicPr>
          <p:cNvPr id="5123" name="Picture 3" descr="m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752600"/>
            <a:ext cx="2095500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th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43200"/>
            <a:ext cx="15255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thoc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124200"/>
            <a:ext cx="1925638" cy="264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2" name="Picture 6" descr="Untitled-3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200400"/>
            <a:ext cx="1219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3" name="Picture 7" descr="Untitled-4 cop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819400"/>
            <a:ext cx="990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744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1524000"/>
            <a:ext cx="1152525" cy="140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0.01458 C 0.03525 -0.00903 0.03716 -0.00347 0.03976 -0.00393 C 0.04236 -0.0044 0.04775 -0.01458 0.04931 -0.01666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9" dur="20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6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53" name="Picture 5" descr="2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6"/>
          <p:cNvSpPr txBox="1"/>
          <p:nvPr/>
        </p:nvSpPr>
        <p:spPr>
          <a:xfrm>
            <a:off x="0" y="4191000"/>
            <a:ext cx="2362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sp>
        <p:nvSpPr>
          <p:cNvPr id="104455" name="Text Box 7"/>
          <p:cNvSpPr txBox="1"/>
          <p:nvPr/>
        </p:nvSpPr>
        <p:spPr>
          <a:xfrm>
            <a:off x="-2057400" y="3581400"/>
            <a:ext cx="2590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Kít, kít…</a:t>
            </a:r>
            <a:endParaRPr lang="en-US" altLang="en-US" sz="4000" b="1" dirty="0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ne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99" name="Picture 3" descr="m©tg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43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00" name="Picture 4" descr="t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905000"/>
            <a:ext cx="1524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2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971800"/>
            <a:ext cx="3886200" cy="388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145 0.01341 C -0.00989 0.00532 -0.00815 -0.00277 -0.0052 -0.00347 C -0.00225 -0.00416 0.004 0.00717 0.00591 0.00925 " pathEditMode="relative" rAng="0" ptsTypes="aaA">
                                      <p:cBhvr>
                                        <p:cTn id="12" dur="1000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5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</p:spTree>
  </p:cSld>
  <p:clrMapOvr>
    <a:masterClrMapping/>
  </p:clrMapOvr>
  <p:transition spd="med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4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Picture 6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Picture 7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762000"/>
            <a:ext cx="1230313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3526E-6 L -0.00833 -0.0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27168E-6 L -0.01667 0.01109 " pathEditMode="relative" ptsTypes="AA">
                                      <p:cBhvr>
                                        <p:cTn id="8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nen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3" descr="Untitled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0"/>
            <a:ext cx="5334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Untitled-6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81000"/>
            <a:ext cx="1230313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5"/>
          <p:cNvSpPr txBox="1"/>
          <p:nvPr/>
        </p:nvSpPr>
        <p:spPr>
          <a:xfrm>
            <a:off x="228600" y="381000"/>
            <a:ext cx="861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/>
          </a:p>
        </p:txBody>
      </p:sp>
      <p:pic>
        <p:nvPicPr>
          <p:cNvPr id="118794" name="Picture 10" descr="Untitled-4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90800"/>
            <a:ext cx="12954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8889E-6 -2.25434E-6 C 0.00087 0.00601 0.00191 0.01226 -1.38889E-6 0.01272 C -0.00191 0.01318 -0.0092 0.00393 -0.01111 0.0020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WPS Presentation</Application>
  <PresentationFormat>On-screen Show (4:3)</PresentationFormat>
  <Paragraphs>49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Times New Roman</vt:lpstr>
      <vt:lpstr>.VnTime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Lụa Dương</cp:lastModifiedBy>
  <cp:revision>41</cp:revision>
  <dcterms:created xsi:type="dcterms:W3CDTF">2009-01-01T07:02:59Z</dcterms:created>
  <dcterms:modified xsi:type="dcterms:W3CDTF">2026-04-17T02:33:34Z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06B755CB81DD4EF78612B87AE55FD82C_13</vt:lpwstr>
  </property>
  <property fmtid="{D5CDD505-2E9C-101B-9397-08002B2CF9AE}" pid="3" name="KSOProductBuildVer">
    <vt:lpwstr>1033-12.2.0.22549</vt:lpwstr>
  </property>
</Properties>
</file>