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27" r:id="rId3"/>
    <p:sldId id="344" r:id="rId4"/>
    <p:sldId id="345" r:id="rId5"/>
    <p:sldId id="328" r:id="rId6"/>
    <p:sldId id="298" r:id="rId7"/>
    <p:sldId id="346" r:id="rId8"/>
    <p:sldId id="349" r:id="rId9"/>
    <p:sldId id="347" r:id="rId10"/>
    <p:sldId id="348" r:id="rId11"/>
    <p:sldId id="264" r:id="rId12"/>
    <p:sldId id="312" r:id="rId13"/>
    <p:sldId id="34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1" autoAdjust="0"/>
    <p:restoredTop sz="98401" autoAdjust="0"/>
  </p:normalViewPr>
  <p:slideViewPr>
    <p:cSldViewPr snapToGrid="0">
      <p:cViewPr varScale="1">
        <p:scale>
          <a:sx n="77" d="100"/>
          <a:sy n="77" d="100"/>
        </p:scale>
        <p:origin x="15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9B9D-F54C-40A6-BCBD-D26DF70A7C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662" y="-659071"/>
            <a:ext cx="14696820" cy="8176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920" y="631086"/>
            <a:ext cx="96921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quy tắc: 1-1-1; 1-1-2.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Trường MN Yên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8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43897"/>
            <a:ext cx="5293218" cy="486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49" y="1343897"/>
            <a:ext cx="6096000" cy="48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(1)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2467236"/>
            <a:ext cx="3686175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6" y="2485624"/>
            <a:ext cx="3048000" cy="18165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" y="2388097"/>
            <a:ext cx="3217112" cy="19778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3" y="4636393"/>
            <a:ext cx="2051551" cy="188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7" y="4778062"/>
            <a:ext cx="2221067" cy="195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47" y="4636393"/>
            <a:ext cx="2221067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746976"/>
            <a:ext cx="10085228" cy="138052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(1-1-1.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1" dirty="0"/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35" y="2112218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2127502"/>
            <a:ext cx="2054904" cy="1883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1493"/>
            <a:ext cx="1957590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51" y="2140513"/>
            <a:ext cx="2253801" cy="1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489398"/>
            <a:ext cx="10085228" cy="164743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1-1-1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- 1quả- 1lá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03" y="2153268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2127502"/>
            <a:ext cx="1913236" cy="1883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00555"/>
            <a:ext cx="1982003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140513"/>
            <a:ext cx="2025304" cy="1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cầu vồ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7" y="397042"/>
            <a:ext cx="10708106" cy="58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8146" y="397042"/>
            <a:ext cx="10563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50496" y="1576137"/>
            <a:ext cx="7567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69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77273"/>
            <a:ext cx="10457645" cy="556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14" y="5241701"/>
            <a:ext cx="910945" cy="65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859" y="5241701"/>
            <a:ext cx="1017431" cy="654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0" y="5177306"/>
            <a:ext cx="910945" cy="654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235" y="5177306"/>
            <a:ext cx="1017431" cy="654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66" y="5177306"/>
            <a:ext cx="910945" cy="654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520" y="5177306"/>
            <a:ext cx="1017431" cy="654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70" y="5177306"/>
            <a:ext cx="910945" cy="654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360" y="5177306"/>
            <a:ext cx="910945" cy="654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464" y="5159309"/>
            <a:ext cx="910945" cy="654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22" y="5182424"/>
            <a:ext cx="1017431" cy="654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669" y="5177306"/>
            <a:ext cx="1017431" cy="6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80" y="5460642"/>
            <a:ext cx="1279636" cy="139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80" y="4286652"/>
            <a:ext cx="1279636" cy="1173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" y="2889294"/>
            <a:ext cx="1062841" cy="1397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925145"/>
            <a:ext cx="1036749" cy="1173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7" y="2487232"/>
            <a:ext cx="1100809" cy="1397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46" y="2413983"/>
            <a:ext cx="970208" cy="1173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56" y="5841642"/>
            <a:ext cx="1558344" cy="1016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92" y="5644669"/>
            <a:ext cx="1458264" cy="10293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08" y="2550553"/>
            <a:ext cx="1558344" cy="1016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40" y="4628311"/>
            <a:ext cx="1558344" cy="10163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08" y="5333463"/>
            <a:ext cx="1558344" cy="10163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36" y="3563087"/>
            <a:ext cx="1458264" cy="1029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84" y="4793523"/>
            <a:ext cx="1458264" cy="10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Administrator\Downloads\CHIẾCTHUY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3" y="360947"/>
            <a:ext cx="10551694" cy="5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717" y="2429560"/>
            <a:ext cx="10329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br>
              <a:rPr lang="en-US" sz="2000" b="1" dirty="0"/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Lần1:</a:t>
            </a:r>
            <a:r>
              <a:rPr lang="en-US" sz="2000" b="1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1-1-1.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887" y="5460642"/>
            <a:ext cx="524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1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593D99C-2A03-13A7-6CD8-AAA6E6E53D60}"/>
              </a:ext>
            </a:extLst>
          </p:cNvPr>
          <p:cNvSpPr/>
          <p:nvPr/>
        </p:nvSpPr>
        <p:spPr>
          <a:xfrm>
            <a:off x="501128" y="235131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AF7F25B-47DE-9545-D0C0-7FAB87C03DB0}"/>
              </a:ext>
            </a:extLst>
          </p:cNvPr>
          <p:cNvSpPr/>
          <p:nvPr/>
        </p:nvSpPr>
        <p:spPr>
          <a:xfrm>
            <a:off x="1476933" y="2428874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BAFE497-5809-F8F4-29D8-EF94B4D235EE}"/>
              </a:ext>
            </a:extLst>
          </p:cNvPr>
          <p:cNvSpPr/>
          <p:nvPr/>
        </p:nvSpPr>
        <p:spPr>
          <a:xfrm>
            <a:off x="10300754" y="215945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E7E7931-0CD5-C113-B4FB-50A1E1BAAA43}"/>
              </a:ext>
            </a:extLst>
          </p:cNvPr>
          <p:cNvSpPr/>
          <p:nvPr/>
        </p:nvSpPr>
        <p:spPr>
          <a:xfrm>
            <a:off x="11197091" y="235131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9A0937F-07E7-21E4-BE84-8466D598F4BF}"/>
              </a:ext>
            </a:extLst>
          </p:cNvPr>
          <p:cNvSpPr/>
          <p:nvPr/>
        </p:nvSpPr>
        <p:spPr>
          <a:xfrm>
            <a:off x="8609706" y="231185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1B5635-026F-F3EB-B001-58B7EBAA44B0}"/>
              </a:ext>
            </a:extLst>
          </p:cNvPr>
          <p:cNvSpPr/>
          <p:nvPr/>
        </p:nvSpPr>
        <p:spPr>
          <a:xfrm>
            <a:off x="5883126" y="231185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33F0EE31-95F7-63C4-1AC4-B91A674E95C0}"/>
              </a:ext>
            </a:extLst>
          </p:cNvPr>
          <p:cNvSpPr/>
          <p:nvPr/>
        </p:nvSpPr>
        <p:spPr>
          <a:xfrm>
            <a:off x="3205040" y="2279876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4706138-9C67-0E69-7B12-8E286DA9498A}"/>
              </a:ext>
            </a:extLst>
          </p:cNvPr>
          <p:cNvSpPr/>
          <p:nvPr/>
        </p:nvSpPr>
        <p:spPr>
          <a:xfrm>
            <a:off x="9606700" y="2389414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A80E469-5301-C253-43A1-D05F838DDD72}"/>
              </a:ext>
            </a:extLst>
          </p:cNvPr>
          <p:cNvSpPr/>
          <p:nvPr/>
        </p:nvSpPr>
        <p:spPr>
          <a:xfrm>
            <a:off x="6844904" y="2411184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C830FF6-2834-2E10-111B-7C68EC4466C2}"/>
              </a:ext>
            </a:extLst>
          </p:cNvPr>
          <p:cNvSpPr/>
          <p:nvPr/>
        </p:nvSpPr>
        <p:spPr>
          <a:xfrm>
            <a:off x="4181959" y="2396217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45471C7-E452-B51D-4665-8800130C1CAF}"/>
              </a:ext>
            </a:extLst>
          </p:cNvPr>
          <p:cNvSpPr/>
          <p:nvPr/>
        </p:nvSpPr>
        <p:spPr>
          <a:xfrm>
            <a:off x="2217071" y="218939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96D2F4D2-A3B7-A662-DE0B-F8EF3568DA00}"/>
              </a:ext>
            </a:extLst>
          </p:cNvPr>
          <p:cNvSpPr/>
          <p:nvPr/>
        </p:nvSpPr>
        <p:spPr>
          <a:xfrm>
            <a:off x="7548530" y="218939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833D7A66-9926-8C66-4C3B-52776BDC3909}"/>
              </a:ext>
            </a:extLst>
          </p:cNvPr>
          <p:cNvSpPr/>
          <p:nvPr/>
        </p:nvSpPr>
        <p:spPr>
          <a:xfrm>
            <a:off x="4885585" y="215945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6" grpId="0" animBg="1"/>
      <p:bldP spid="2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br>
              <a:rPr lang="en-US" sz="2000" b="1" dirty="0"/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Lần1:</a:t>
            </a:r>
            <a:r>
              <a:rPr lang="en-US" sz="2000" b="1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1-1- 2.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887" y="5460642"/>
            <a:ext cx="64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1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1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2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vàng</a:t>
            </a:r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0AB69FA-2BAE-0F2D-6409-8F21F6C00909}"/>
              </a:ext>
            </a:extLst>
          </p:cNvPr>
          <p:cNvSpPr/>
          <p:nvPr/>
        </p:nvSpPr>
        <p:spPr>
          <a:xfrm>
            <a:off x="501128" y="235131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EB75B1E-C429-189F-3841-AE77EAF37C5A}"/>
              </a:ext>
            </a:extLst>
          </p:cNvPr>
          <p:cNvSpPr/>
          <p:nvPr/>
        </p:nvSpPr>
        <p:spPr>
          <a:xfrm>
            <a:off x="1476933" y="2428874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7D55ED5-21EC-ECEC-35AB-85886B77AC12}"/>
              </a:ext>
            </a:extLst>
          </p:cNvPr>
          <p:cNvSpPr/>
          <p:nvPr/>
        </p:nvSpPr>
        <p:spPr>
          <a:xfrm>
            <a:off x="2073728" y="226967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083C111-10B6-946B-36F2-46F3989FCAD7}"/>
              </a:ext>
            </a:extLst>
          </p:cNvPr>
          <p:cNvSpPr/>
          <p:nvPr/>
        </p:nvSpPr>
        <p:spPr>
          <a:xfrm>
            <a:off x="2988128" y="22655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B2C90E6-74AF-9768-E2F7-D397F7BEFEAC}"/>
              </a:ext>
            </a:extLst>
          </p:cNvPr>
          <p:cNvSpPr/>
          <p:nvPr/>
        </p:nvSpPr>
        <p:spPr>
          <a:xfrm>
            <a:off x="7622095" y="2400979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C0F8CE6-6ECA-EAEB-FD89-77E33165A9A6}"/>
              </a:ext>
            </a:extLst>
          </p:cNvPr>
          <p:cNvSpPr/>
          <p:nvPr/>
        </p:nvSpPr>
        <p:spPr>
          <a:xfrm>
            <a:off x="3936221" y="233294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E317673-1F36-67AB-1AB8-0840BFF7643F}"/>
              </a:ext>
            </a:extLst>
          </p:cNvPr>
          <p:cNvSpPr/>
          <p:nvPr/>
        </p:nvSpPr>
        <p:spPr>
          <a:xfrm>
            <a:off x="8587009" y="2478539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EB3CC18-DBD5-94F8-50D9-9997AF574932}"/>
              </a:ext>
            </a:extLst>
          </p:cNvPr>
          <p:cNvSpPr/>
          <p:nvPr/>
        </p:nvSpPr>
        <p:spPr>
          <a:xfrm>
            <a:off x="4897536" y="2428874"/>
            <a:ext cx="620485" cy="6449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026743ED-4FC1-6945-1917-DE743DFB7CB7}"/>
              </a:ext>
            </a:extLst>
          </p:cNvPr>
          <p:cNvSpPr/>
          <p:nvPr/>
        </p:nvSpPr>
        <p:spPr>
          <a:xfrm>
            <a:off x="9270048" y="221864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F3627238-6538-37C3-9BAF-783D70110E7A}"/>
              </a:ext>
            </a:extLst>
          </p:cNvPr>
          <p:cNvSpPr/>
          <p:nvPr/>
        </p:nvSpPr>
        <p:spPr>
          <a:xfrm>
            <a:off x="6626757" y="223769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6FEF83AB-C93F-99F7-63E8-08E5C883F46C}"/>
              </a:ext>
            </a:extLst>
          </p:cNvPr>
          <p:cNvSpPr/>
          <p:nvPr/>
        </p:nvSpPr>
        <p:spPr>
          <a:xfrm>
            <a:off x="5631419" y="2261847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6EA2B449-8C7D-CD76-663E-790C68C19D5F}"/>
              </a:ext>
            </a:extLst>
          </p:cNvPr>
          <p:cNvSpPr/>
          <p:nvPr/>
        </p:nvSpPr>
        <p:spPr>
          <a:xfrm>
            <a:off x="10283749" y="223701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C41C2796-6A0D-7034-0C2B-41D1BF3F2D9B}"/>
              </a:ext>
            </a:extLst>
          </p:cNvPr>
          <p:cNvSpPr/>
          <p:nvPr/>
        </p:nvSpPr>
        <p:spPr>
          <a:xfrm>
            <a:off x="11260724" y="2351314"/>
            <a:ext cx="878637" cy="8001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23" grpId="0" animBg="1"/>
      <p:bldP spid="26" grpId="0" animBg="1"/>
      <p:bldP spid="29" grpId="0" animBg="1"/>
      <p:bldP spid="33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936002"/>
            <a:ext cx="10174310" cy="5683739"/>
          </a:xfrm>
        </p:spPr>
      </p:pic>
      <p:sp>
        <p:nvSpPr>
          <p:cNvPr id="5" name="TextBox 4"/>
          <p:cNvSpPr txBox="1"/>
          <p:nvPr/>
        </p:nvSpPr>
        <p:spPr>
          <a:xfrm>
            <a:off x="2472744" y="566670"/>
            <a:ext cx="32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775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70" y="283335"/>
            <a:ext cx="12273566" cy="65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9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307&quot;&gt;&lt;/object&gt;&lt;object type=&quot;2&quot; unique_id=&quot;10308&quot;&gt;&lt;object type=&quot;3&quot; unique_id=&quot;10309&quot;&gt;&lt;property id=&quot;20148&quot; value=&quot;5&quot;/&gt;&lt;property id=&quot;20300&quot; value=&quot;Slide 1&quot;/&gt;&lt;property id=&quot;20307&quot; value=&quot;292&quot;/&gt;&lt;/object&gt;&lt;object type=&quot;3&quot; unique_id=&quot;10310&quot;&gt;&lt;property id=&quot;20148&quot; value=&quot;5&quot;/&gt;&lt;property id=&quot;20300&quot; value=&quot;Slide 2&quot;/&gt;&lt;property id=&quot;20307&quot; value=&quot;293&quot;/&gt;&lt;/object&gt;&lt;object type=&quot;3&quot; unique_id=&quot;10311&quot;&gt;&lt;property id=&quot;20148&quot; value=&quot;5&quot;/&gt;&lt;property id=&quot;20300&quot; value=&quot;Slide 3&quot;/&gt;&lt;property id=&quot;20307&quot; value=&quot;294&quot;/&gt;&lt;/object&gt;&lt;object type=&quot;3&quot; unique_id=&quot;10312&quot;&gt;&lt;property id=&quot;20148&quot; value=&quot;5&quot;/&gt;&lt;property id=&quot;20300&quot; value=&quot;Slide 4 - &amp;quot;a. Phần 1. Ôn cách sắp xếp theo qui tắc của 2 đối tượng&amp;quot;&quot;/&gt;&lt;property id=&quot;20307&quot; value=&quot;259&quot;/&gt;&lt;/object&gt;&lt;object type=&quot;3&quot; unique_id=&quot;10313&quot;&gt;&lt;property id=&quot;20148&quot; value=&quot;5&quot;/&gt;&lt;property id=&quot;20300&quot; value=&quot;Slide 5 - &amp;quot;b. Phần 2. Dạy trẻ sắp xếp  3-4 đối tượng theo qui tăc. * Sắp xếp theo yêu cầu&amp;quot;&quot;/&gt;&lt;property id=&quot;20307&quot; value=&quot;295&quot;/&gt;&lt;/object&gt;&lt;object type=&quot;3&quot; unique_id=&quot;10314&quot;&gt;&lt;property id=&quot;20148&quot; value=&quot;5&quot;/&gt;&lt;property id=&quot;20300&quot; value=&quot;Slide 6 - &amp;quot;* Sắp xếp theo yêu cầu - Lần1: Theo quy tắc 1-1-1. &amp;quot;&quot;/&gt;&lt;property id=&quot;20307&quot; value=&quot;261&quot;/&gt;&lt;/object&gt;&lt;object type=&quot;3&quot; unique_id=&quot;10316&quot;&gt;&lt;property id=&quot;20148&quot; value=&quot;5&quot;/&gt;&lt;property id=&quot;20300&quot; value=&quot;Slide 9 - &amp;quot;+ Các con nhìn lên và cho cô biết? ở nhóm thứ nhất có mấy bông hoa? (1)tương ứng với thẻ số mấy?( số 1)&amp;quot;&quot;/&gt;&lt;property id=&quot;20307&quot; value=&quot;264&quot;/&gt;&lt;/object&gt;&lt;object type=&quot;3&quot; unique_id=&quot;10317&quot;&gt;&lt;property id=&quot;20148&quot; value=&quot;5&quot;/&gt;&lt;property id=&quot;20300&quot; value=&quot;Slide 11 - &amp;quot;* Lần 2:  Sắp xếp theo quy tắc của 1-2-3&amp;quot;&quot;/&gt;&lt;property id=&quot;20307&quot; value=&quot;265&quot;/&gt;&lt;/object&gt;&lt;object type=&quot;3&quot; unique_id=&quot;10318&quot;&gt;&lt;property id=&quot;20148&quot; value=&quot;5&quot;/&gt;&lt;property id=&quot;20300&quot; value=&quot;Slide 12 - &amp;quot;*  Lần 2: Theo quy tắc 1-2-3. &amp;quot;&quot;/&gt;&lt;property id=&quot;20307&quot; value=&quot;268&quot;/&gt;&lt;/object&gt;&lt;object type=&quot;3&quot; unique_id=&quot;10319&quot;&gt;&lt;property id=&quot;20148&quot; value=&quot;5&quot;/&gt;&lt;property id=&quot;20300&quot; value=&quot;Slide 13 - &amp;quot;* - Lần 2: Theo quy tắc 1-2-3. +  Đây là cách sắp xếp của mấy đối tượng?(3) + Đây là cách sắp xếp của 3 đối tượng &quot;/&gt;&lt;property id=&quot;20307&quot; value=&quot;269&quot;/&gt;&lt;/object&gt;&lt;object type=&quot;3&quot; unique_id=&quot;10320&quot;&gt;&lt;property id=&quot;20148&quot; value=&quot;5&quot;/&gt;&lt;property id=&quot;20300&quot; value=&quot;Slide 14 - &amp;quot;* Ai có nhận xét gì về cách sắp xếp này? + Vì sao con biết đây là cách sắp xếp theo qui tắc?  + Sắp xếp theo mấy đ&quot;/&gt;&lt;property id=&quot;20307&quot; value=&quot;270&quot;/&gt;&lt;/object&gt;&lt;object type=&quot;3&quot; unique_id=&quot;10322&quot;&gt;&lt;property id=&quot;20148&quot; value=&quot;5&quot;/&gt;&lt;property id=&quot;20300&quot; value=&quot;Slide 16 - &amp;quot;+ Đây là cách sắp xếp của mấy đối tượng? =&amp;gt; Đây là cách sắp xếp của 3 đối tượng theo quy tắc 1-2-3 đó là 1 bông ho&quot;/&gt;&lt;property id=&quot;20307&quot; value=&quot;274&quot;/&gt;&lt;/object&gt;&lt;object type=&quot;3&quot; unique_id=&quot;10323&quot;&gt;&lt;property id=&quot;20148&quot; value=&quot;5&quot;/&gt;&lt;property id=&quot;20300&quot; value=&quot;Slide 17 - &amp;quot; - Các con vừa được quan sát 2 cách sắp xếp 3 đối tượng theo qui tắc 1-1-1; 1-2-3.&amp;quot;&quot;/&gt;&lt;property id=&quot;20307&quot; value=&quot;272&quot;/&gt;&lt;/object&gt;&lt;object type=&quot;3&quot; unique_id=&quot;10324&quot;&gt;&lt;property id=&quot;20148&quot; value=&quot;5&quot;/&gt;&lt;property id=&quot;20300&quot; value=&quot;Slide 18 - &amp;quot;- Các con cùng nhau quan sát trên màn hình xem cô có cách sắp xếp gì nữa nào.&amp;quot;&quot;/&gt;&lt;property id=&quot;20307&quot; value=&quot;266&quot;/&gt;&lt;/object&gt;&lt;object type=&quot;3&quot; unique_id=&quot;10325&quot;&gt;&lt;property id=&quot;20148&quot; value=&quot;5&quot;/&gt;&lt;property id=&quot;20300&quot; value=&quot;Slide 19 - &amp;quot; * Lần 3: Cho trẻ sắp xếp 4 đối tượng theo qui tắc 2- 1-1-1 - Các con cùng nhau quan sát trên màn hình xem cô có c&quot;/&gt;&lt;property id=&quot;20307&quot; value=&quot;273&quot;/&gt;&lt;/object&gt;&lt;object type=&quot;3&quot; unique_id=&quot;10326&quot;&gt;&lt;property id=&quot;20148&quot; value=&quot;5&quot;/&gt;&lt;property id=&quot;20300&quot; value=&quot;Slide 20 - &amp;quot; *  Lần 3: Cho trẻ sắp xếp 4 đối tượng theo qui tắc 2; 1;1;1. - Các con cùng nhau quan sát trên màn hình xem cô có&quot;/&gt;&lt;property id=&quot;20307&quot; value=&quot;275&quot;/&gt;&lt;/object&gt;&lt;object type=&quot;3&quot; unique_id=&quot;10328&quot;&gt;&lt;property id=&quot;20148&quot; value=&quot;5&quot;/&gt;&lt;property id=&quot;20300&quot; value=&quot;Slide 24 - &amp;quot;=&amp;gt; Như vậy có rất nhiều cách sắp xếp 3 hoặc 4 đối tượng theo các qui tắc.1-1-1; 1- 2 - 3 ; 2-1- 1-1. và sự sắp xếp&quot;/&gt;&lt;property id=&quot;20307&quot; value=&quot;277&quot;/&gt;&lt;/object&gt;&lt;object type=&quot;3&quot; unique_id=&quot;10330&quot;&gt;&lt;property id=&quot;20148&quot; value=&quot;5&quot;/&gt;&lt;property id=&quot;20300&quot; value=&quot;Slide 25 - &amp;quot;*  Như vậy có rất nhiều cách sắp xếp 3-4 đối tượng theo qui tắc đó là cách sắp xếp: 1-1-1 1-2-3 ; 2-1-1-1. và sự s&quot;/&gt;&lt;property id=&quot;20307&quot; value=&quot;279&quot;/&gt;&lt;/object&gt;&lt;object type=&quot;3&quot; unique_id=&quot;10331&quot;&gt;&lt;property id=&quot;20148&quot; value=&quot;5&quot;/&gt;&lt;property id=&quot;20300&quot; value=&quot;Slide 26 - &amp;quot;* Sắp xếp theo ý thích.&amp;quot;&quot;/&gt;&lt;property id=&quot;20307&quot; value=&quot;281&quot;/&gt;&lt;/object&gt;&lt;object type=&quot;3&quot; unique_id=&quot;10332&quot;&gt;&lt;property id=&quot;20148&quot; value=&quot;5&quot;/&gt;&lt;property id=&quot;20300&quot; value=&quot;Slide 27&quot;/&gt;&lt;property id=&quot;20307&quot; value=&quot;282&quot;/&gt;&lt;/object&gt;&lt;object type=&quot;3&quot; unique_id=&quot;10334&quot;&gt;&lt;property id=&quot;20148&quot; value=&quot;5&quot;/&gt;&lt;property id=&quot;20300&quot; value=&quot;Slide 28 - &amp;quot;c. Phần 3: Trò chơi củng cố. - Trò chơi  1: Ai thông minh&amp;quot;&quot;/&gt;&lt;property id=&quot;20307&quot; value=&quot;285&quot;/&gt;&lt;/object&gt;&lt;object type=&quot;3&quot; unique_id=&quot;10336&quot;&gt;&lt;property id=&quot;20148&quot; value=&quot;5&quot;/&gt;&lt;property id=&quot;20300&quot; value=&quot;Slide 29 - &amp;quot;c. Phần 3: Trò chơi củng cố. - Trò chơi  1: Ai thông minh  (Trên màn hình cô có sắp xếp theo qui tắc của 4 đối tượ&quot;/&gt;&lt;property id=&quot;20307&quot; value=&quot;286&quot;/&gt;&lt;/object&gt;&lt;object type=&quot;3&quot; unique_id=&quot;10337&quot;&gt;&lt;property id=&quot;20148&quot; value=&quot;5&quot;/&gt;&lt;property id=&quot;20300&quot; value=&quot;Slide 30 - &amp;quot;c. Phần 3: Trò chơi củng cố. - Trò chơi  1: Ai thông minh  (- Qui tăc 1-2-3) &amp;quot;&quot;/&gt;&lt;property id=&quot;20307&quot; value=&quot;289&quot;/&gt;&lt;/object&gt;&lt;object type=&quot;3&quot; unique_id=&quot;10338&quot;&gt;&lt;property id=&quot;20148&quot; value=&quot;5&quot;/&gt;&lt;property id=&quot;20300&quot; value=&quot;Slide 31 - &amp;quot;- Trò chơi  2 : Bé khéo tay. - Qui tăc 1-1-1-1-2-3; 2-1-1 &amp;quot;&quot;/&gt;&lt;property id=&quot;20307&quot; value=&quot;290&quot;/&gt;&lt;/object&gt;&lt;object type=&quot;3&quot; unique_id=&quot;10339&quot;&gt;&lt;property id=&quot;20148&quot; value=&quot;5&quot;/&gt;&lt;property id=&quot;20300&quot; value=&quot;Slide 33 - &amp;quot;3. Kết thúc: Nhận xét tuyên dương chuyển hoạt động cho trẻ hát bài  ‘’Cháu yêu cô chú công nhân’’.  &amp;quot;&quot;/&gt;&lt;property id=&quot;20307&quot; value=&quot;291&quot;/&gt;&lt;/object&gt;&lt;object type=&quot;3&quot; unique_id=&quot;10935&quot;&gt;&lt;property id=&quot;20148&quot; value=&quot;5&quot;/&gt;&lt;property id=&quot;20300&quot; value=&quot;Slide 7 - &amp;quot;* Sắp xếp theo yêu cầu - Lần1: Theo quy tắc 1-1-1. &amp;quot;&quot;/&gt;&lt;property id=&quot;20307&quot; value=&quot;298&quot;/&gt;&lt;/object&gt;&lt;object type=&quot;3&quot; unique_id=&quot;10938&quot;&gt;&lt;property id=&quot;20148&quot; value=&quot;5&quot;/&gt;&lt;property id=&quot;20300&quot; value=&quot;Slide 15 - &amp;quot;+ Các con nhìn lên màn hình và cho cô biết ở nhóm thứ nhất có mấy bông hoa?(1 bông hoa) tương ứng với thẻ số mấy? &quot;/&gt;&lt;property id=&quot;20307&quot; value=&quot;302&quot;/&gt;&lt;/object&gt;&lt;object type=&quot;3&quot; unique_id=&quot;10939&quot;&gt;&lt;property id=&quot;20148&quot; value=&quot;5&quot;/&gt;&lt;property id=&quot;20300&quot; value=&quot;Slide 21 - &amp;quot;+ Ai có nhận xét gì về cách sắp xếp này? - Các con chỉ tay vào bảng và đọc cùng cô cách sắp xếp nào? - Hoa hoa- qu&quot;/&gt;&lt;property id=&quot;20307&quot; value=&quot;306&quot;/&gt;&lt;/object&gt;&lt;object type=&quot;3&quot; unique_id=&quot;10941&quot;&gt;&lt;property id=&quot;20148&quot; value=&quot;5&quot;/&gt;&lt;property id=&quot;20300&quot; value=&quot;Slide 22 - &amp;quot;+ Các con nhìn lên màn hình và cho cô biết ở nhóm thứ nhất có mấy bông hoa?(2 bông hoa) tương ứng với thẻ số mấy? &quot;/&gt;&lt;property id=&quot;20307&quot; value=&quot;304&quot;/&gt;&lt;/object&gt;&lt;object type=&quot;3&quot; unique_id=&quot;10942&quot;&gt;&lt;property id=&quot;20148&quot; value=&quot;5&quot;/&gt;&lt;property id=&quot;20300&quot; value=&quot;Slide 23 - &amp;quot;+  Đây là cách sắp xếp của mấy đối tượng?  =&amp;gt; Đây là cách sắp xếp của 4 đối tượng theo quy tắc 2-1-1-1. đó là 2 bô&quot;/&gt;&lt;property id=&quot;20307&quot; value=&quot;308&quot;/&gt;&lt;/object&gt;&lt;object type=&quot;3&quot; unique_id=&quot;11103&quot;&gt;&lt;property id=&quot;20148&quot; value=&quot;5&quot;/&gt;&lt;property id=&quot;20300&quot; value=&quot;Slide 8 - &amp;quot;* Sắp xếp theo yêu cầu - Lần1: Theo quy tắc 1-1-1. &amp;quot;&quot;/&gt;&lt;property id=&quot;20307&quot; value=&quot;310&quot;/&gt;&lt;/object&gt;&lt;object type=&quot;3&quot; unique_id=&quot;11264&quot;&gt;&lt;property id=&quot;20148&quot; value=&quot;5&quot;/&gt;&lt;property id=&quot;20300&quot; value=&quot;Slide 10 - &amp;quot;+ Đây là cách sắp xếp của mấy đối tượng?(3 đối tượng) + Đây là cách sắp xếp của 3 đối tượng theo qui tắc 1-1-1. &amp;quot;&quot;/&gt;&lt;property id=&quot;20307&quot; value=&quot;312&quot;/&gt;&lt;/object&gt;&lt;object type=&quot;3&quot; unique_id=&quot;11465&quot;&gt;&lt;property id=&quot;20148&quot; value=&quot;5&quot;/&gt;&lt;property id=&quot;20300&quot; value=&quot;Slide 32 - &amp;quot;- Trò chơi  2 : Bé khéo tay. - Qui tăc 1-1-1-1-2-3; 2-1-1 &amp;quot;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296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Sắp xếp theo yêu cầu của cô - Lần1: Theo quy tắc 1-1-1. </vt:lpstr>
      <vt:lpstr>* Sắp xếp theo yêu cầu của cô - Lần1: Theo quy tắc 1-1- 2. </vt:lpstr>
      <vt:lpstr>PowerPoint Presentation</vt:lpstr>
      <vt:lpstr>PowerPoint Presentation</vt:lpstr>
      <vt:lpstr>PowerPoint Presentation</vt:lpstr>
      <vt:lpstr>+ Các con nhìn lên và cho cô biết? ở nhóm đối tượng thứ nhất có mấy bông hoa? (1)tương ứng với thẻ số mấy?( số 1). Nhóm đối tượng thứ 2, nhóm đối tượng thư 3.</vt:lpstr>
      <vt:lpstr>+ Đây là cách sắp xếp của mấy đối tượng?(3 đối tượng) Đó là những đối tượng nào? + Được sắp xếp theo qui tắc gì? (1-1-1. Đó là 1 bông hoa – 1 quả - 1 chiếc lá và lặp lại như vậy) </vt:lpstr>
      <vt:lpstr>Đây là cách sắp xếp của 3 đối tượng đó là hoa- quả - lá và sắp xếp theo qui tắc 1-1-1 đó là 1 hoa- 1quả- 1lá và lặp lại như vậy.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nương nương</cp:lastModifiedBy>
  <cp:revision>103</cp:revision>
  <dcterms:created xsi:type="dcterms:W3CDTF">2018-11-07T02:34:51Z</dcterms:created>
  <dcterms:modified xsi:type="dcterms:W3CDTF">2026-04-17T05:57:03Z</dcterms:modified>
</cp:coreProperties>
</file>