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394D-DF77-447B-9474-F314B2667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BF34D-0AF5-45EB-AE3A-057868C46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FE423-F4F7-4AC7-B31D-0EA18D9F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76CB4-F33B-431D-ACA5-9438C660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48230-EEC7-49CC-B027-887F968E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2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11AA9-B567-4D14-8AEA-CC57B4C4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938AA-160B-43EE-BCFD-C2F3353F4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DEED2-FB08-45B4-AFD2-78CD5832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8220-8A21-4F45-9B04-51612272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339B-674C-4B58-8E33-DD208CCF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9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FC5AC-F9A6-48CA-AAFB-44A56E4C0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66149-0A1C-4B5B-A696-8C0EB9CC4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86B57-CAA3-4B05-BBA7-675847E3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E812C-B209-46B4-8744-DD598009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D9C4-7940-4110-AE4B-507D089D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5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780F6-418A-4F08-B30B-37CEFC5C8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A738-1D8A-406B-BD76-A57EF3FD0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DB12A-1B5D-42C6-9E65-4290F2BD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C305-6961-498D-93A6-B1DC20EA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C11E-9F6E-41FA-88A8-84D89CCF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2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28ED-5DD0-4B32-8729-A86F17C3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07DC7-BF72-45DE-82F1-619761A5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99A35-F49E-48DA-BA3F-38E8593C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9EBA6-ED66-4635-ACCA-14623FC0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CB18-2FA3-417A-9DAD-20769B6E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CAB1-B58D-4968-8ADD-E2B66CF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8EC72-84EB-4FDA-8826-05DA5EAC1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D3A35-3682-4607-B973-12B4443FD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D2785-114A-4EC3-8C9C-3B02D97F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95EAD-4681-413D-98F3-42A5736B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1BF3B-FE75-426B-A82D-D650F8AA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5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79C8-AE46-486B-BB5A-7F5391E0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0341-7E92-49C3-8969-5709324F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54937-E388-47F8-83EC-CF4210CC4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BA327-3100-4453-8454-B96A28B07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10087-5326-4867-B92F-69B6DBE7E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1CAD8-7D6A-4E4D-9C07-E09D5024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86066-DE60-43AE-A901-A5A4CC9A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4E8E6-5175-4148-BE70-695D0A9A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2E58-A10E-47C8-9996-095033C4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7CDDE-72ED-4C7E-BF03-3C74B813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9C1C2-DC08-4150-A5F7-122CD132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DA9C2-A64E-4A0E-A8D1-4F3208AB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4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92A9B-EF51-4EAF-93E6-3B21D9FB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CF4FC-703F-4D9B-AE86-72149254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14E0-2477-404C-B21A-F762F5FA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2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56E8-4811-4E27-92D5-AA988F6E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767EA-15B9-479E-869D-AF248E3A0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7C7C7-475C-4832-A7E5-644E61A49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E6A70-EA1A-4EF6-A3C7-100D04CE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4A25A-75C6-4F48-B8A5-F27D6C80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80E7E-F70D-488B-84CF-AA61AF6E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9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ED37-FF33-47FD-9CDF-2708E712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9C9C1-4B49-4EB1-8DE6-40892CF0F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FA63D-92EF-4D2B-A7E5-B37E6FE91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EF054-DC8E-4131-8D04-22ADFB78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E293A-A4B3-4D3F-86E8-5C8EA845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C074D-167C-4A4E-A51F-18713D6A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8F993-EB97-446A-86E3-3E94241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1A74E-0030-412D-B579-73BB4C25A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397E-E1C7-4760-BC30-E016390F0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381C-DB9B-4FA8-BE79-9EF94BC267DD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A2C2-DDAE-4428-9664-78C27127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292CF-3B45-432E-A2C6-7E07FCB3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4C9BE-488B-44F1-83AE-C56C555AA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5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42480-2D59-4F48-9C1C-16714D04E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546A5-7DE8-4A15-9B99-FF4B29B474F9}"/>
              </a:ext>
            </a:extLst>
          </p:cNvPr>
          <p:cNvSpPr txBox="1"/>
          <p:nvPr/>
        </p:nvSpPr>
        <p:spPr>
          <a:xfrm>
            <a:off x="4634144" y="2459115"/>
            <a:ext cx="6338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 TUỔI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MẦM NON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CHUYỆN: MÓN QUÀ CỦA CÔ GIÁO</a:t>
            </a:r>
          </a:p>
        </p:txBody>
      </p:sp>
    </p:spTree>
    <p:extLst>
      <p:ext uri="{BB962C8B-B14F-4D97-AF65-F5344CB8AC3E}">
        <p14:creationId xmlns:p14="http://schemas.microsoft.com/office/powerpoint/2010/main" val="1613582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7CF41-5EED-415B-B6A0-E9C2545E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2F2B59-5D80-440A-B908-DC98E7E6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1ED6A-C26A-4C22-A49F-8387DF18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xVerse_V6_Image_Text_360P_A_clean_and_bright">
            <a:hlinkClick r:id="" action="ppaction://media"/>
            <a:extLst>
              <a:ext uri="{FF2B5EF4-FFF2-40B4-BE49-F238E27FC236}">
                <a16:creationId xmlns:a16="http://schemas.microsoft.com/office/drawing/2014/main" id="{0411BEE3-DF54-4B03-94B5-1C559AAD6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xVerse_V6_Image_Text_360P_A_bright_kindergar">
            <a:hlinkClick r:id="" action="ppaction://media"/>
            <a:extLst>
              <a:ext uri="{FF2B5EF4-FFF2-40B4-BE49-F238E27FC236}">
                <a16:creationId xmlns:a16="http://schemas.microsoft.com/office/drawing/2014/main" id="{4449B65F-515A-4949-8D62-B12DC37D8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xVerse_V6_Image_Text_360P_A_kindergarten_out">
            <a:hlinkClick r:id="" action="ppaction://media"/>
            <a:extLst>
              <a:ext uri="{FF2B5EF4-FFF2-40B4-BE49-F238E27FC236}">
                <a16:creationId xmlns:a16="http://schemas.microsoft.com/office/drawing/2014/main" id="{BBEF2184-EB57-4051-A480-B588FF86A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6_Image_Text_360P_Inside_a_clean_and">
            <a:hlinkClick r:id="" action="ppaction://media"/>
            <a:extLst>
              <a:ext uri="{FF2B5EF4-FFF2-40B4-BE49-F238E27FC236}">
                <a16:creationId xmlns:a16="http://schemas.microsoft.com/office/drawing/2014/main" id="{BC4C5E35-328A-4DB9-9BA1-560764332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6_Image_Text_360P_A_calm_kindergarte">
            <a:hlinkClick r:id="" action="ppaction://media"/>
            <a:extLst>
              <a:ext uri="{FF2B5EF4-FFF2-40B4-BE49-F238E27FC236}">
                <a16:creationId xmlns:a16="http://schemas.microsoft.com/office/drawing/2014/main" id="{B8BF2657-8DD4-4827-9522-5897776DB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6_Image_Text_360P_A_bright_and_tidy_">
            <a:hlinkClick r:id="" action="ppaction://media"/>
            <a:extLst>
              <a:ext uri="{FF2B5EF4-FFF2-40B4-BE49-F238E27FC236}">
                <a16:creationId xmlns:a16="http://schemas.microsoft.com/office/drawing/2014/main" id="{2521B07A-AAD2-4D74-B32F-F8DEF36F7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130" y="0"/>
            <a:ext cx="12271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9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9CCD8-9489-42BF-970F-565DAD17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4C0E7B-81DA-4EC9-8809-69E271A4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7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31</Words>
  <Application>Microsoft Office PowerPoint</Application>
  <PresentationFormat>Widescreen</PresentationFormat>
  <Paragraphs>5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TDG</dc:creator>
  <cp:lastModifiedBy>TDG</cp:lastModifiedBy>
  <cp:revision>3</cp:revision>
  <dcterms:created xsi:type="dcterms:W3CDTF">2026-04-27T03:48:09Z</dcterms:created>
  <dcterms:modified xsi:type="dcterms:W3CDTF">2026-04-27T13:05:50Z</dcterms:modified>
</cp:coreProperties>
</file>