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0" r:id="rId4"/>
    <p:sldId id="271" r:id="rId5"/>
    <p:sldId id="27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2138B-3F98-14AA-2DAF-253CA2AB4B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798B33-D842-F81A-AC3F-F441FCF81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12B69-28F1-E6E7-47F4-8304FC4EF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381D-86D7-4C0D-9555-371E46AFD262}" type="datetimeFigureOut">
              <a:rPr lang="en-US" smtClean="0"/>
              <a:pPr/>
              <a:t>13/04/26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BD270-22F5-12EC-06C2-21127217B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6F078-938C-AB12-C5B9-F75D56832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E3E7-D9B5-4E5D-B55C-DDB0A829C6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16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C74CE-886A-25AD-800E-8A63E06B3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AAC36E-31EC-0ACB-1AA0-2FCEE282B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3A592-E369-15A8-2578-1D9618406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381D-86D7-4C0D-9555-371E46AFD262}" type="datetimeFigureOut">
              <a:rPr lang="en-US" smtClean="0"/>
              <a:pPr/>
              <a:t>13/04/26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1C03E-BE4B-2773-CF71-FCE733C3F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2E58-8EEE-FC9B-027C-AA54CC9CF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E3E7-D9B5-4E5D-B55C-DDB0A829C6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0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76A876-EBDA-EB22-0539-C5E17B25F7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2FE5CF-DB1F-4219-84D4-3D750EBBFE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F6B27-229B-0C5E-32D0-6241551C5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381D-86D7-4C0D-9555-371E46AFD262}" type="datetimeFigureOut">
              <a:rPr lang="en-US" smtClean="0"/>
              <a:pPr/>
              <a:t>13/04/26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DAE8F-F6CF-8B38-3063-11AFE53F1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1BBACB-6581-02DA-149C-774DA9584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E3E7-D9B5-4E5D-B55C-DDB0A829C6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410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40FD5-59C6-4FFA-1CE7-35B714266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DB9F0-297D-B6A3-F07D-76D5B2698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49F51-4601-5B89-E5A5-C787934B2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381D-86D7-4C0D-9555-371E46AFD262}" type="datetimeFigureOut">
              <a:rPr lang="en-US" smtClean="0"/>
              <a:pPr/>
              <a:t>13/04/26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5D755-35CE-2957-80DC-C12EDCFFF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7BABA-2E0A-4A35-60D1-215E854C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E3E7-D9B5-4E5D-B55C-DDB0A829C6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73971-2A6A-9BA5-794F-496DE804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5ADC40-620E-E6A8-9817-2AA1CF9A51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A3BF0-556C-3E54-3CBC-A1131BD06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381D-86D7-4C0D-9555-371E46AFD262}" type="datetimeFigureOut">
              <a:rPr lang="en-US" smtClean="0"/>
              <a:pPr/>
              <a:t>13/04/26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5ACE7-E7FD-4527-FA5E-AF068ACE7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2B0238-2D63-3A26-B0AE-23649A0A7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E3E7-D9B5-4E5D-B55C-DDB0A829C6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61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D4E38-2B45-F5CE-499D-44A2591AF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60CFF-411D-78B5-509F-ACFBA1498C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0EEDE2-03CE-4D00-1CBF-0B0D5A332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787E7-24AF-C99F-B2D7-2549C062B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381D-86D7-4C0D-9555-371E46AFD262}" type="datetimeFigureOut">
              <a:rPr lang="en-US" smtClean="0"/>
              <a:pPr/>
              <a:t>13/04/26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517FE1-6BA9-A1CE-C208-B25E18A18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949692-6808-910C-FCC4-E65D1F72E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E3E7-D9B5-4E5D-B55C-DDB0A829C6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656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C4339-3734-3828-3625-1C4BF44A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C4266E-5BE6-EF8D-FA71-7E71B5D40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22C136-2A43-0476-6C75-B2FDDA840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C0F8B0-293B-1E42-BD46-EC1ACD4A51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F3070D-DC00-6E35-212C-6069D62FE3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AA16F6-52DA-E887-B6F7-4B0674F1A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381D-86D7-4C0D-9555-371E46AFD262}" type="datetimeFigureOut">
              <a:rPr lang="en-US" smtClean="0"/>
              <a:pPr/>
              <a:t>13/04/26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AB6FF1-CB5F-D681-B354-35BD05128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EA11F2-059A-4972-D45B-E80DCF34A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E3E7-D9B5-4E5D-B55C-DDB0A829C6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86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CB838-DB3E-81FE-D30D-4BA9E83B7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64F04A-FD41-0EE5-716C-14EE5BABD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381D-86D7-4C0D-9555-371E46AFD262}" type="datetimeFigureOut">
              <a:rPr lang="en-US" smtClean="0"/>
              <a:pPr/>
              <a:t>13/04/26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68774A-9530-B0B0-3B8A-3915CF09B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DE14E1-2CD0-9D7B-AF15-E3B08E8C0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E3E7-D9B5-4E5D-B55C-DDB0A829C6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999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1183A7-AEE3-2EF4-C45F-D1F391864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381D-86D7-4C0D-9555-371E46AFD262}" type="datetimeFigureOut">
              <a:rPr lang="en-US" smtClean="0"/>
              <a:pPr/>
              <a:t>13/04/26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C80167-9B67-0BDD-D50E-C8F0BCB33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004630-9827-CB45-27F0-BD86863CC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E3E7-D9B5-4E5D-B55C-DDB0A829C6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741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F46E3-563F-004E-17E3-70CFB8CE6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68C2C-7B8E-0A49-742F-11D5301D2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4B0045-4D7C-7B03-47F8-5B479E0093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5095-9059-39AE-56B2-F8E8BDE9F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381D-86D7-4C0D-9555-371E46AFD262}" type="datetimeFigureOut">
              <a:rPr lang="en-US" smtClean="0"/>
              <a:pPr/>
              <a:t>13/04/26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5A1F99-0156-0910-0E3E-DF80CCC01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3A1DEC-83B1-569D-5006-22A0091C7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E3E7-D9B5-4E5D-B55C-DDB0A829C6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40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70EE2-41DC-802C-7943-F31111700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C050D2-CFDC-36FA-BDE3-F1B787D6B0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2E828F-ECC8-E90D-53E8-6D7A819630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F5A24-806E-5EE1-1078-13A9328A6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381D-86D7-4C0D-9555-371E46AFD262}" type="datetimeFigureOut">
              <a:rPr lang="en-US" smtClean="0"/>
              <a:pPr/>
              <a:t>13/04/26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5EC9B-7D97-AE49-AF6B-644C0A8DA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6001B-A925-AB4D-637A-0D6C8E1FA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E3E7-D9B5-4E5D-B55C-DDB0A829C6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74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77CBC7-DBFA-0ED3-60CB-15238B10F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EDAE17-3AE5-55CA-8289-0727D3181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EB822-ED20-D308-EFDF-AAEEFD406C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C381D-86D7-4C0D-9555-371E46AFD262}" type="datetimeFigureOut">
              <a:rPr lang="en-US" smtClean="0"/>
              <a:pPr/>
              <a:t>13/04/26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7F8D8-3AA4-FB15-C0F2-4FBD5A8805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08CD3-987F-75AF-8032-5910642BFD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EE3E7-D9B5-4E5D-B55C-DDB0A829C6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09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27361-39B5-4191-CB6A-EB8A0AACF2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21E941-99D2-1DAD-1BED-B10DD26884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44C4E02-B4DE-DA5A-52D3-39AAE4A61D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13FAD1C-E760-A682-BB51-4A458683CE68}"/>
              </a:ext>
            </a:extLst>
          </p:cNvPr>
          <p:cNvSpPr txBox="1"/>
          <p:nvPr/>
        </p:nvSpPr>
        <p:spPr>
          <a:xfrm>
            <a:off x="3678866" y="476032"/>
            <a:ext cx="4614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YÊN HOÀ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AB74B5-F201-5068-C122-3CD10DA82556}"/>
              </a:ext>
            </a:extLst>
          </p:cNvPr>
          <p:cNvSpPr txBox="1"/>
          <p:nvPr/>
        </p:nvSpPr>
        <p:spPr>
          <a:xfrm>
            <a:off x="2151321" y="2023775"/>
            <a:ext cx="78893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6E703C-149A-1C94-62DC-9F9F815308F2}"/>
              </a:ext>
            </a:extLst>
          </p:cNvPr>
          <p:cNvSpPr txBox="1"/>
          <p:nvPr/>
        </p:nvSpPr>
        <p:spPr>
          <a:xfrm>
            <a:off x="2690038" y="3052778"/>
            <a:ext cx="77972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KPKH: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4-  5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919325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49A76-9759-B168-4FE7-47CFED486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b="1" dirty="0" err="1">
                <a:solidFill>
                  <a:srgbClr val="FF0000"/>
                </a:solidFill>
              </a:rPr>
              <a:t>Tàu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thủy</a:t>
            </a:r>
            <a:r>
              <a:rPr lang="en-US" b="1" dirty="0">
                <a:solidFill>
                  <a:srgbClr val="FF0000"/>
                </a:solidFill>
              </a:rPr>
              <a:t>:</a:t>
            </a:r>
          </a:p>
        </p:txBody>
      </p:sp>
      <p:pic>
        <p:nvPicPr>
          <p:cNvPr id="7" name="Content Placeholder 6" descr="tàu thủ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9106" y="1342416"/>
            <a:ext cx="11488366" cy="5389124"/>
          </a:xfrm>
        </p:spPr>
      </p:pic>
    </p:spTree>
    <p:extLst>
      <p:ext uri="{BB962C8B-B14F-4D97-AF65-F5344CB8AC3E}">
        <p14:creationId xmlns:p14="http://schemas.microsoft.com/office/powerpoint/2010/main" val="25337827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818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b="1" dirty="0" err="1">
                <a:solidFill>
                  <a:srgbClr val="FF0000"/>
                </a:solidFill>
              </a:rPr>
              <a:t>Thuyền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buồm</a:t>
            </a:r>
            <a:r>
              <a:rPr lang="en-US" b="1" dirty="0">
                <a:solidFill>
                  <a:srgbClr val="FF0000"/>
                </a:solidFill>
              </a:rPr>
              <a:t>:</a:t>
            </a:r>
          </a:p>
        </p:txBody>
      </p:sp>
      <p:pic>
        <p:nvPicPr>
          <p:cNvPr id="4" name="Content Placeholder 3" descr="qua-tang-thuyen-buom-0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1557" y="1060314"/>
            <a:ext cx="11507821" cy="567122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873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*</a:t>
            </a:r>
            <a:r>
              <a:rPr lang="en-US" dirty="0" err="1">
                <a:solidFill>
                  <a:srgbClr val="C00000"/>
                </a:solidFill>
              </a:rPr>
              <a:t>Mở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rộng</a:t>
            </a:r>
            <a:r>
              <a:rPr lang="en-US" dirty="0">
                <a:solidFill>
                  <a:srgbClr val="C00000"/>
                </a:solidFill>
              </a:rPr>
              <a:t>:</a:t>
            </a:r>
          </a:p>
        </p:txBody>
      </p:sp>
      <p:pic>
        <p:nvPicPr>
          <p:cNvPr id="4" name="Content Placeholder 3" descr="thuyền thún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736" y="2343767"/>
            <a:ext cx="5982511" cy="3362171"/>
          </a:xfrm>
        </p:spPr>
      </p:pic>
      <p:pic>
        <p:nvPicPr>
          <p:cNvPr id="5" name="Picture 4" descr="tau-nga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6493" y="2334639"/>
            <a:ext cx="5758775" cy="34241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71601" y="1643976"/>
            <a:ext cx="3073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thúng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07421" y="1702340"/>
            <a:ext cx="2227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ngầm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5658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*</a:t>
            </a:r>
            <a:r>
              <a:rPr lang="en-US" dirty="0" err="1">
                <a:solidFill>
                  <a:srgbClr val="C00000"/>
                </a:solidFill>
              </a:rPr>
              <a:t>Phà</a:t>
            </a:r>
            <a:r>
              <a:rPr lang="en-US" dirty="0">
                <a:solidFill>
                  <a:srgbClr val="C00000"/>
                </a:solidFill>
              </a:rPr>
              <a:t>:</a:t>
            </a:r>
          </a:p>
        </p:txBody>
      </p:sp>
      <p:pic>
        <p:nvPicPr>
          <p:cNvPr id="5" name="Content Placeholder 4" descr="phà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199" y="1595336"/>
            <a:ext cx="10494523" cy="4717915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53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*Tàu thủy:</vt:lpstr>
      <vt:lpstr>*Thuyền buồm:</vt:lpstr>
      <vt:lpstr>*Mở rộng:</vt:lpstr>
      <vt:lpstr>*Phà: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TDG</cp:lastModifiedBy>
  <cp:revision>14</cp:revision>
  <dcterms:created xsi:type="dcterms:W3CDTF">2024-12-03T09:22:03Z</dcterms:created>
  <dcterms:modified xsi:type="dcterms:W3CDTF">2026-04-13T02:15:01Z</dcterms:modified>
</cp:coreProperties>
</file>