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7BD3-5F83-8949-1E79-046523C94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06EE-6703-A417-A13A-061569A17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38ECA-F7D5-860F-2550-70C61AA2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61B74-D269-905E-787E-80FB67D2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7B6F8-0AA3-BB91-3894-27FB76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895F-9BFF-04D3-7E45-A512ADE3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C8498-AEF6-14DA-14FD-28AE5B346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F4A42-F42D-F749-7C75-B7230EAC8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554E-8EA2-D1FB-9C8F-AAC53321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5013-0770-2E80-FB41-4A5E310F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6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9A865-FE36-BF59-D2F3-8F97CD6EB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43F0E-93BB-88AB-8878-75F3BEC3A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ED6F5-64D5-DC50-5564-971F8F14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8D6BE-1B6D-05AF-98F7-6728012C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9EBE-9331-244B-5AE1-7B5F08E4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5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99574-6C0C-A0E8-5B66-C4DDA195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D1EBC-144C-DF3E-A3E4-B29A6A124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118D-F7DA-690E-AEE8-52FF9D9A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44D8B-56BC-B676-9D60-6CFA2447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085B-F357-9B07-2728-11061452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B292-D991-23B2-DDCB-A4265350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5E47A-88D5-5756-CF22-7F107549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EC66-7DB1-5F74-3345-65A6B80B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29B74-7B65-8091-6EFA-A5BF78C0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759F2-BB29-5798-9626-37DCBC96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603C-ECDD-56E9-6CB0-6239309D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E53D9-E40D-5594-6945-2050B081D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08334-56F8-277E-2FCD-19F0FDD9A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42D6C-2C5A-3FDD-BF7C-9567BFC9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80B76-BD1F-8217-6968-7B2E303B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2B3EC-3BD3-F014-2060-7674072F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2E188-46EA-65AC-FED5-38E4D72D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1CA60-08F6-9718-33BF-073690202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2CF3D-3976-DB7D-BDCF-8A6ADF0B6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B2E93-F899-98D7-7EF1-23B84FF94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455D0-5082-AC53-0A67-EC2360F75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3EDEB-73D5-5623-1A86-08206CFA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C4B17-827E-1494-0092-BED022A0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889617-055A-3D51-1068-9EF1A037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0C1E-8186-FF8D-FCB2-E49578D33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5554D-9656-AC65-991D-2078116D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90B20-0777-F7B1-E969-043A8F33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7F552-F209-95B3-5978-854D78FD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2CE2F-DE61-7A9D-29C6-E79C7E7E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4D031-C96C-507C-82C8-2CFCEB0B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91BE9-A5A1-5957-8497-719BC0A3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4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1CD9-E1EC-D75C-E582-74EEC68D4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39DCD-3645-8C26-3811-D761F7E4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A9475-5487-0623-97FB-197AF7C5A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12B79-E55E-CC35-8E32-7D7B57E3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68B30-D3D9-026D-9ADF-CD4A3F8B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7BDEA-5C81-0AA0-E3D8-C4E7C577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08CA-4357-40B4-2130-AAC54D56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079E6-62B9-612E-E98B-A89143DE04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178D1-20E9-EE85-3BCE-EFE686855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23717-5F70-B580-48A6-80FB982D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1C274-0A2B-0FD2-992F-20BE8EBF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93E1F-82AE-903A-A680-36735C28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FDD3E-D797-59A9-BF1B-785D85B1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6DAAF-752F-E441-E49B-76EFE246B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294A2-D9B5-7F9A-846D-20AE6B78A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EA162-CD5D-4379-BDC9-FA4BF8E976B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04554-C905-06BD-278B-EDDDB9A33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91C2-DECA-2DB5-EE87-4C48142C8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4AF6-889E-4212-8404-1E9F3C7D2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50B2BA-1D2E-8439-1578-29A91EDD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8" y="0"/>
            <a:ext cx="121260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6F302-D5F0-9333-3B1B-9A2D7F113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6A092-3202-AC85-E0F3-C2E09707CC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8D3917-9EA2-1C7D-689F-B907E292C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D7F4A8-8430-655B-7F97-76BBE23B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D9B6F-ACA3-0CBF-4BCD-1FDCF046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5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6AFBA3-DFE8-1986-277C-63670C002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" y="0"/>
            <a:ext cx="120380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9EAE-14E6-A306-2B8D-A8B62933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CA68D-B420-E790-52E6-28ABDAE4E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33D0C-0AD4-6715-65C9-25CD9F489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2" y="0"/>
            <a:ext cx="103694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4A049-EE63-A900-A84A-09B0AAA3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F908-19F4-54AB-627B-BE8311848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Nguyễn Xuân Trường</dc:creator>
  <cp:lastModifiedBy>Nguyễn Xuân Trường</cp:lastModifiedBy>
  <cp:revision>1</cp:revision>
  <dcterms:created xsi:type="dcterms:W3CDTF">2026-04-14T02:29:45Z</dcterms:created>
  <dcterms:modified xsi:type="dcterms:W3CDTF">2026-04-14T02:30:59Z</dcterms:modified>
</cp:coreProperties>
</file>