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56CE-240D-4544-8927-5BCF83711BDD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2D66-59A1-4916-AFA8-CA77891A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1742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56CE-240D-4544-8927-5BCF83711BDD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2D66-59A1-4916-AFA8-CA77891A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740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56CE-240D-4544-8927-5BCF83711BDD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2D66-59A1-4916-AFA8-CA77891A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764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56CE-240D-4544-8927-5BCF83711BDD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2D66-59A1-4916-AFA8-CA77891A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797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56CE-240D-4544-8927-5BCF83711BDD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2D66-59A1-4916-AFA8-CA77891A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77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56CE-240D-4544-8927-5BCF83711BDD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2D66-59A1-4916-AFA8-CA77891A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43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56CE-240D-4544-8927-5BCF83711BDD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2D66-59A1-4916-AFA8-CA77891A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806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56CE-240D-4544-8927-5BCF83711BDD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2D66-59A1-4916-AFA8-CA77891A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84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56CE-240D-4544-8927-5BCF83711BDD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2D66-59A1-4916-AFA8-CA77891A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2998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56CE-240D-4544-8927-5BCF83711BDD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2D66-59A1-4916-AFA8-CA77891A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202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56CE-240D-4544-8927-5BCF83711BDD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E72D66-59A1-4916-AFA8-CA77891A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267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4A56CE-240D-4544-8927-5BCF83711BDD}" type="datetimeFigureOut">
              <a:rPr lang="en-US" smtClean="0"/>
              <a:t>17/04/26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72D66-59A1-4916-AFA8-CA77891AB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36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171" y="69669"/>
            <a:ext cx="11730445" cy="6788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472310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Diễn viên Lee Soon Jae - người được khán giả gọi là 'ông nội quốc dân'  -hiện sức khỏe yếu ở tuổi 89. Hôm nay (29/10), hình ảnh ông nằm trên giường"/>
          <p:cNvSpPr>
            <a:spLocks noChangeAspect="1" noChangeArrowheads="1"/>
          </p:cNvSpPr>
          <p:nvPr/>
        </p:nvSpPr>
        <p:spPr bwMode="auto">
          <a:xfrm flipV="1">
            <a:off x="155575" y="160338"/>
            <a:ext cx="304800" cy="492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375" y="160337"/>
            <a:ext cx="10686596" cy="6501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898011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686" y="235131"/>
            <a:ext cx="10981508" cy="6287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232532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719" y="374469"/>
            <a:ext cx="10903131" cy="6061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2380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274" y="609600"/>
            <a:ext cx="9849395" cy="570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1367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flip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21.10 Gia đình củabes</Template>
  <TotalTime>1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TDG</dc:creator>
  <cp:lastModifiedBy>TDG</cp:lastModifiedBy>
  <cp:revision>2</cp:revision>
  <dcterms:created xsi:type="dcterms:W3CDTF">2026-04-16T02:08:52Z</dcterms:created>
  <dcterms:modified xsi:type="dcterms:W3CDTF">2026-04-17T15:08:46Z</dcterms:modified>
</cp:coreProperties>
</file>