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2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3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0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4B32-90DD-4C15-A3E6-4BC10B4B6E07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F11A-DE16-483B-BDD0-7B6BBD6D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5" y="313509"/>
            <a:ext cx="11312434" cy="6365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15292">
            <a:off x="4049486" y="2803993"/>
            <a:ext cx="6348549" cy="13849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LĨNH VỰC PHÁT TRIỂN NHẬN THỨC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ĐỀ TÀI: NHẬN BIẾT CÔ GIÁO CỦA CON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 TUỔI: 24-36 THÁNG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8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7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1177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09006"/>
            <a:ext cx="11451771" cy="6470468"/>
          </a:xfrm>
        </p:spPr>
      </p:pic>
    </p:spTree>
    <p:extLst>
      <p:ext uri="{BB962C8B-B14F-4D97-AF65-F5344CB8AC3E}">
        <p14:creationId xmlns:p14="http://schemas.microsoft.com/office/powerpoint/2010/main" val="3159186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226424"/>
            <a:ext cx="11390811" cy="6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8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5" y="200297"/>
            <a:ext cx="11730446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2</cp:revision>
  <dcterms:created xsi:type="dcterms:W3CDTF">2026-04-23T02:35:36Z</dcterms:created>
  <dcterms:modified xsi:type="dcterms:W3CDTF">2026-04-23T02:41:43Z</dcterms:modified>
</cp:coreProperties>
</file>