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B68-EA32-44BB-9C53-3A222E0A2C45}" type="datetimeFigureOut">
              <a:rPr lang="en-US" smtClean="0"/>
              <a:t>21/04/26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EC8C-09D7-4089-9731-6C8E66AC6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348344"/>
            <a:ext cx="11390811" cy="6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" y="391886"/>
            <a:ext cx="10981509" cy="61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2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348343"/>
            <a:ext cx="11364686" cy="62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56754"/>
            <a:ext cx="11303726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87383"/>
            <a:ext cx="10842171" cy="61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" y="226423"/>
            <a:ext cx="11312434" cy="61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0" y="470264"/>
            <a:ext cx="10528663" cy="62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2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84" y="513806"/>
            <a:ext cx="11112136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235131"/>
            <a:ext cx="11146971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" y="304800"/>
            <a:ext cx="11207932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78972"/>
            <a:ext cx="10903131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2</cp:revision>
  <dcterms:created xsi:type="dcterms:W3CDTF">2026-04-21T02:46:26Z</dcterms:created>
  <dcterms:modified xsi:type="dcterms:W3CDTF">2026-04-21T02:50:28Z</dcterms:modified>
</cp:coreProperties>
</file>