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14"/>
  </p:notesMasterIdLst>
  <p:handoutMasterIdLst>
    <p:handoutMasterId r:id="rId15"/>
  </p:handoutMasterIdLst>
  <p:sldIdLst>
    <p:sldId id="256" r:id="rId3"/>
    <p:sldId id="307" r:id="rId4"/>
    <p:sldId id="308" r:id="rId5"/>
    <p:sldId id="311" r:id="rId6"/>
    <p:sldId id="309" r:id="rId7"/>
    <p:sldId id="310" r:id="rId8"/>
    <p:sldId id="312" r:id="rId9"/>
    <p:sldId id="319" r:id="rId10"/>
    <p:sldId id="314" r:id="rId11"/>
    <p:sldId id="305" r:id="rId12"/>
    <p:sldId id="306" r:id="rId13"/>
  </p:sldIdLst>
  <p:sldSz cx="9144000" cy="6858000" type="screen4x3"/>
  <p:notesSz cx="6858000" cy="9144000"/>
  <p:defaultTextStyle>
    <a:defPPr>
      <a:defRPr lang="ko-KR"/>
    </a:defPPr>
    <a:lvl1pPr marL="0" lvl="0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1pPr>
    <a:lvl2pPr marL="457200" lvl="1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2pPr>
    <a:lvl3pPr marL="914400" lvl="2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3pPr>
    <a:lvl4pPr marL="1371600" lvl="3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4pPr>
    <a:lvl5pPr marL="1828800" lvl="4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5pPr>
    <a:lvl6pPr marL="2286000" lvl="5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6pPr>
    <a:lvl7pPr marL="2743200" lvl="6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7pPr>
    <a:lvl8pPr marL="3200400" lvl="7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8pPr>
    <a:lvl9pPr marL="3657600" lvl="8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79"/>
  </p:normalViewPr>
  <p:slideViewPr>
    <p:cSldViewPr showGuides="1">
      <p:cViewPr varScale="1">
        <p:scale>
          <a:sx n="40" d="100"/>
          <a:sy n="40" d="100"/>
        </p:scale>
        <p:origin x="1386" y="54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ko-KR" altLang="en-US" sz="1200" dirty="0"/>
              <a:t>‹#›</a:t>
            </a:fld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82619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</a:p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914400" marR="0" lvl="2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371600" marR="0" lvl="3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1828800" marR="0" lvl="4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ko-KR" altLang="en-US" sz="1200" dirty="0"/>
              <a:t>‹#›</a:t>
            </a:fld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041656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아초_C\ah\템플릿작업\템플릿_21\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아초_C\ah\템플릿작업\템플릿_21\png\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83000"/>
            <a:ext cx="9144000" cy="317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 descr="D:\아초_C\ah\템플릿작업\템플릿_21\png\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580063" cy="254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D:\아초_C\ah\템플릿작업\템플릿_21\png\22.png"/>
          <p:cNvPicPr>
            <a:picLocks noChangeAspect="1"/>
          </p:cNvPicPr>
          <p:nvPr userDrawn="1"/>
        </p:nvPicPr>
        <p:blipFill>
          <a:blip r:embed="rId2"/>
          <a:srcRect t="14146" r="1546" b="18654"/>
          <a:stretch>
            <a:fillRect/>
          </a:stretch>
        </p:blipFill>
        <p:spPr>
          <a:xfrm>
            <a:off x="7812088" y="728663"/>
            <a:ext cx="755650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5" descr="D:\아초_C\ah\템플릿작업\템플릿_21\png\23.png"/>
          <p:cNvPicPr>
            <a:picLocks noChangeAspect="1"/>
          </p:cNvPicPr>
          <p:nvPr userDrawn="1"/>
        </p:nvPicPr>
        <p:blipFill>
          <a:blip r:embed="rId3"/>
          <a:srcRect l="21419" r="20827"/>
          <a:stretch>
            <a:fillRect/>
          </a:stretch>
        </p:blipFill>
        <p:spPr>
          <a:xfrm>
            <a:off x="8423275" y="0"/>
            <a:ext cx="720725" cy="1239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아초_C\ah\템플릿작업\템플릿_21\png\02.png"/>
          <p:cNvPicPr>
            <a:picLocks noChangeAspect="1"/>
          </p:cNvPicPr>
          <p:nvPr userDrawn="1"/>
        </p:nvPicPr>
        <p:blipFill>
          <a:blip r:embed="rId2"/>
          <a:srcRect b="19215"/>
          <a:stretch>
            <a:fillRect/>
          </a:stretch>
        </p:blipFill>
        <p:spPr>
          <a:xfrm>
            <a:off x="0" y="4292600"/>
            <a:ext cx="9144000" cy="256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0350"/>
            <a:ext cx="2246313" cy="647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25" y="309563"/>
            <a:ext cx="2147888" cy="58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 FILE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21.png"/><Relationship Id="rId2" Type="http://schemas.openxmlformats.org/officeDocument/2006/relationships/image" Target="../media/image34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 descr="D:\아초_C\ah\템플릿작업\템플릿_21\png\10.png"/>
          <p:cNvPicPr>
            <a:picLocks noChangeAspect="1"/>
          </p:cNvPicPr>
          <p:nvPr/>
        </p:nvPicPr>
        <p:blipFill>
          <a:blip r:embed="rId2"/>
          <a:srcRect r="32088" b="22595"/>
          <a:stretch>
            <a:fillRect/>
          </a:stretch>
        </p:blipFill>
        <p:spPr>
          <a:xfrm>
            <a:off x="3240088" y="4113213"/>
            <a:ext cx="1290637" cy="900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10" descr="D:\아초_C\ah\템플릿작업\템플릿_21\png\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94480">
            <a:off x="188913" y="2847975"/>
            <a:ext cx="1189037" cy="111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9" descr="D:\아초_C\ah\템플릿작업\템플릿_21\png\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163" y="5229225"/>
            <a:ext cx="1489075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8" descr="D:\아초_C\ah\템플릿작업\템플릿_21\png\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050" y="2133600"/>
            <a:ext cx="1158875" cy="160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Picture 3" descr="D:\아초_C\ah\템플릿작업\템플릿_21\png\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413" y="3033713"/>
            <a:ext cx="1341437" cy="1195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Picture 4" descr="D:\아초_C\ah\템플릿작업\템플릿_21\png\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888" y="2816225"/>
            <a:ext cx="1435100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3" name="Picture 2" descr="D:\아초_C\ah\템플릿작업\템플릿_21\png\05.png"/>
          <p:cNvPicPr>
            <a:picLocks noChangeAspect="1"/>
          </p:cNvPicPr>
          <p:nvPr/>
        </p:nvPicPr>
        <p:blipFill>
          <a:blip r:embed="rId8"/>
          <a:srcRect l="16708" t="5566" r="12331" b="8156"/>
          <a:stretch>
            <a:fillRect/>
          </a:stretch>
        </p:blipFill>
        <p:spPr>
          <a:xfrm>
            <a:off x="447675" y="3189288"/>
            <a:ext cx="3671888" cy="3348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4" name="Picture 5" descr="D:\아초_C\ah\템플릿작업\템플릿_21\png\1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713" y="2418715"/>
            <a:ext cx="277812" cy="40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5" name="Picture 6" descr="D:\아초_C\ah\템플릿작업\템플릿_21\png\17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075" y="2203768"/>
            <a:ext cx="319088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6" name="Picture 7" descr="D:\아초_C\ah\템플릿작업\템플릿_21\png\1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720" y="2636520"/>
            <a:ext cx="571500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7" name="Picture 11" descr="D:\아초_C\ah\템플릿작업\템플릿_21\png\20.png"/>
          <p:cNvPicPr>
            <a:picLocks noChangeAspect="1"/>
          </p:cNvPicPr>
          <p:nvPr/>
        </p:nvPicPr>
        <p:blipFill>
          <a:blip r:embed="rId12"/>
          <a:srcRect l="23439" t="9758" r="3902" b="14130"/>
          <a:stretch>
            <a:fillRect/>
          </a:stretch>
        </p:blipFill>
        <p:spPr>
          <a:xfrm>
            <a:off x="6985318" y="549593"/>
            <a:ext cx="1033462" cy="130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8" name="Picture 12" descr="D:\아초_C\ah\템플릿작업\템플릿_21\png\18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1625" y="333375"/>
            <a:ext cx="1042988" cy="125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9" name="Picture 13" descr="D:\아초_C\ah\템플릿작업\템플릿_21\png\19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1400" y="80963"/>
            <a:ext cx="960438" cy="1152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87834" y="2737485"/>
            <a:ext cx="5949185" cy="2926080"/>
          </a:xfrm>
        </p:spPr>
        <p:txBody>
          <a:bodyPr vert="horz" wrap="square" lIns="91440" tIns="45720" rIns="91440" bIns="45720" numCol="1" anchor="t" anchorCtr="0" compatLnSpc="1"/>
          <a:lstStyle/>
          <a:p>
            <a:r>
              <a:rPr dirty="0">
                <a:ln w="0"/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</a:t>
            </a:r>
            <a:r>
              <a:rPr dirty="0">
                <a:ln w="0"/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n w="0"/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vi-VN" dirty="0">
                <a:ln w="0"/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một số</a:t>
            </a:r>
          </a:p>
          <a:p>
            <a:r>
              <a:rPr lang="vi-VN" dirty="0">
                <a:ln w="0"/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lam thắng cảnh Hà Nội</a:t>
            </a:r>
          </a:p>
          <a:p>
            <a:r>
              <a:rPr lang="vi-VN" dirty="0">
                <a:ln w="0"/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3-4 Tuổi</a:t>
            </a:r>
            <a:endParaRPr dirty="0">
              <a:ln w="0"/>
              <a:solidFill>
                <a:schemeClr val="accent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altLang="x-none" dirty="0">
              <a:ln w="0"/>
              <a:solidFill>
                <a:schemeClr val="accent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767" y="1279515"/>
            <a:ext cx="9194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PHÁT TRIỂN NHẬN THỨC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1535" y="2769235"/>
            <a:ext cx="490093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6000" kern="1200" cap="none" spc="-15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4341" name="Picture 4" descr="D:\아초_C\ah\템플릿작업\템플릿_21\png\22.png"/>
          <p:cNvPicPr>
            <a:picLocks noChangeAspect="1"/>
          </p:cNvPicPr>
          <p:nvPr/>
        </p:nvPicPr>
        <p:blipFill>
          <a:blip r:embed="rId2"/>
          <a:srcRect t="14146" r="1546" b="18654"/>
          <a:stretch>
            <a:fillRect/>
          </a:stretch>
        </p:blipFill>
        <p:spPr>
          <a:xfrm>
            <a:off x="7262495" y="4790440"/>
            <a:ext cx="1089660" cy="737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5" descr="D:\아초_C\ah\템플릿작업\템플릿_21\png\23.png"/>
          <p:cNvPicPr>
            <a:picLocks noChangeAspect="1"/>
          </p:cNvPicPr>
          <p:nvPr/>
        </p:nvPicPr>
        <p:blipFill>
          <a:blip r:embed="rId3"/>
          <a:srcRect l="21419" r="20827"/>
          <a:stretch>
            <a:fillRect/>
          </a:stretch>
        </p:blipFill>
        <p:spPr>
          <a:xfrm>
            <a:off x="7799070" y="2623820"/>
            <a:ext cx="1577975" cy="2719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708681 -0.063056 " pathEditMode="relative" ptsTypes="">
                                      <p:cBhvr>
                                        <p:cTn id="6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아초_C\ah\템플릿작업\템플릿_21\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75" y="4076700"/>
            <a:ext cx="3084513" cy="231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2" descr="D:\아초_C\ah\템플릿작업\템플릿_21\png\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65288"/>
            <a:ext cx="3082925" cy="106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3" descr="D:\아초_C\ah\템플릿작업\템플릿_21\png\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88" y="1871663"/>
            <a:ext cx="1882775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4" descr="D:\아초_C\ah\템플릿작업\템플릿_21\png\22.png"/>
          <p:cNvPicPr>
            <a:picLocks noChangeAspect="1"/>
          </p:cNvPicPr>
          <p:nvPr/>
        </p:nvPicPr>
        <p:blipFill>
          <a:blip r:embed="rId5"/>
          <a:srcRect t="14146" r="1546" b="18654"/>
          <a:stretch>
            <a:fillRect/>
          </a:stretch>
        </p:blipFill>
        <p:spPr>
          <a:xfrm>
            <a:off x="6588125" y="2393950"/>
            <a:ext cx="757238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5" descr="D:\아초_C\ah\템플릿작업\템플릿_21\png\23.png"/>
          <p:cNvPicPr>
            <a:picLocks noChangeAspect="1"/>
          </p:cNvPicPr>
          <p:nvPr/>
        </p:nvPicPr>
        <p:blipFill>
          <a:blip r:embed="rId6"/>
          <a:srcRect l="21419" r="20827"/>
          <a:stretch>
            <a:fillRect/>
          </a:stretch>
        </p:blipFill>
        <p:spPr>
          <a:xfrm>
            <a:off x="7200900" y="1665288"/>
            <a:ext cx="719138" cy="1239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14" descr="D:\아초_C\ah\템플릿작업\템플릿_21\png\10.png"/>
          <p:cNvPicPr>
            <a:picLocks noChangeAspect="1"/>
          </p:cNvPicPr>
          <p:nvPr/>
        </p:nvPicPr>
        <p:blipFill>
          <a:blip r:embed="rId7"/>
          <a:srcRect r="32088" b="22595"/>
          <a:stretch>
            <a:fillRect/>
          </a:stretch>
        </p:blipFill>
        <p:spPr>
          <a:xfrm>
            <a:off x="2181225" y="4884738"/>
            <a:ext cx="909638" cy="633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10" descr="D:\아초_C\ah\템플릿작업\템플릿_21\png\0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894480">
            <a:off x="33338" y="3992563"/>
            <a:ext cx="836612" cy="78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9" descr="D:\아초_C\ah\템플릿작업\템플릿_21\png\0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8025" y="5670550"/>
            <a:ext cx="1049338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8" descr="D:\아초_C\ah\템플릿작업\템플릿_21\png\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613" y="3489325"/>
            <a:ext cx="815975" cy="113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3" descr="D:\아초_C\ah\템플릿작업\템플릿_21\png\1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8613" y="4124325"/>
            <a:ext cx="944562" cy="841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8" name="Picture 4" descr="D:\아초_C\ah\템플릿작업\템플릿_21\png\1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813" y="3971925"/>
            <a:ext cx="1011237" cy="627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9" name="Picture 2" descr="D:\아초_C\ah\템플릿작업\템플릿_21\png\05.png"/>
          <p:cNvPicPr>
            <a:picLocks noChangeAspect="1"/>
          </p:cNvPicPr>
          <p:nvPr/>
        </p:nvPicPr>
        <p:blipFill>
          <a:blip r:embed="rId13"/>
          <a:srcRect l="16708" t="5566" r="12331" b="8156"/>
          <a:stretch>
            <a:fillRect/>
          </a:stretch>
        </p:blipFill>
        <p:spPr>
          <a:xfrm>
            <a:off x="279400" y="4149725"/>
            <a:ext cx="2586038" cy="235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0" name="Picture 5" descr="D:\아초_C\ah\템플릿작업\템플릿_21\png\16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1413" y="3590925"/>
            <a:ext cx="195262" cy="284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6" descr="D:\아초_C\ah\템플릿작업\템플릿_21\png\17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5413" y="3463925"/>
            <a:ext cx="2238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7" descr="D:\아초_C\ah\템플릿작업\템플릿_21\png\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213" y="3794125"/>
            <a:ext cx="403225" cy="36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11" descr="D:\아초_C\ah\템플릿작업\템플릿_21\png\20.png"/>
          <p:cNvPicPr>
            <a:picLocks noChangeAspect="1"/>
          </p:cNvPicPr>
          <p:nvPr/>
        </p:nvPicPr>
        <p:blipFill>
          <a:blip r:embed="rId17"/>
          <a:srcRect l="23439" t="9758" r="3902" b="14130"/>
          <a:stretch>
            <a:fillRect/>
          </a:stretch>
        </p:blipFill>
        <p:spPr>
          <a:xfrm>
            <a:off x="7480618" y="5121910"/>
            <a:ext cx="728662" cy="915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4" name="Picture 12" descr="D:\아초_C\ah\템플릿작업\템플릿_21\png\18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8963" y="4905375"/>
            <a:ext cx="73342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5" name="Picture 13" descr="D:\아초_C\ah\템플릿작업\템플릿_21\png\19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1340" y="4706620"/>
            <a:ext cx="674688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08940" y="2040255"/>
            <a:ext cx="8331835" cy="14784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x-none" sz="3200" i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sym typeface="+mn-ea"/>
              </a:rPr>
              <a:t>- Trò chuyện về nội</a:t>
            </a:r>
            <a:r>
              <a:rPr lang="en-US" altLang="x-none" sz="3200" i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sym typeface="+mn-ea"/>
              </a:rPr>
              <a:t> </a:t>
            </a:r>
            <a:r>
              <a:rPr lang="vi-VN" altLang="x-none" sz="3200" i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sym typeface="+mn-ea"/>
              </a:rPr>
              <a:t>d</a:t>
            </a:r>
            <a:r>
              <a:rPr lang="en-US" altLang="x-none" sz="3200" i="1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sym typeface="+mn-ea"/>
              </a:rPr>
              <a:t>ung</a:t>
            </a:r>
            <a:r>
              <a:rPr lang="vi-VN" altLang="x-none" sz="3200" i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sym typeface="+mn-ea"/>
              </a:rPr>
              <a:t> bài hát.</a:t>
            </a:r>
            <a:br>
              <a:rPr lang="vi-VN" altLang="x-none" sz="3200" i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sym typeface="+mn-ea"/>
              </a:rPr>
            </a:br>
            <a:endParaRPr lang="vi-VN" altLang="x-none" sz="3200" i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35276" y="97554"/>
            <a:ext cx="3576044" cy="9863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altLang="x-none" sz="4400" dirty="0"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 1. Ổn định TC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8940" y="1355725"/>
            <a:ext cx="365633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vi-VN" sz="3200" i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vi-VN" altLang="x-none" sz="3200" i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Hát "Yêu Hà Nội".</a:t>
            </a:r>
            <a:br>
              <a:rPr lang="vi-VN" altLang="x-none" sz="3200" i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vi-VN" altLang="x-none" sz="3200" i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1290" y="278130"/>
            <a:ext cx="727314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vi-VN" altLang="x-none" sz="4400" dirty="0"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2. Nội dung</a:t>
            </a:r>
            <a:endParaRPr lang="vi-VN" altLang="x-none" sz="2400" dirty="0">
              <a:solidFill>
                <a:schemeClr val="accent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vi-VN" altLang="x-none" sz="2800" dirty="0">
                <a:latin typeface="Times New Roman" panose="02020603050405020304" pitchFamily="18" charset="0"/>
                <a:sym typeface="+mn-ea"/>
              </a:rPr>
              <a:t>Tìm hiểu về các danh lam thắng cảnh của Hà Nội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81065" y="586105"/>
            <a:ext cx="2482850" cy="2142490"/>
            <a:chOff x="9419" y="923"/>
            <a:chExt cx="3910" cy="3374"/>
          </a:xfrm>
        </p:grpSpPr>
        <p:pic>
          <p:nvPicPr>
            <p:cNvPr id="14354" name="Picture 12" descr="D:\아초_C\ah\템플릿작업\템플릿_21\png\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23" y="923"/>
              <a:ext cx="1607" cy="19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3" name="Picture 11" descr="D:\아초_C\ah\템플릿작업\템플릿_21\png\20.png"/>
            <p:cNvPicPr>
              <a:picLocks noChangeAspect="1"/>
            </p:cNvPicPr>
            <p:nvPr/>
          </p:nvPicPr>
          <p:blipFill>
            <a:blip r:embed="rId3"/>
            <a:srcRect l="23439" t="9758" r="3902" b="14130"/>
            <a:stretch>
              <a:fillRect/>
            </a:stretch>
          </p:blipFill>
          <p:spPr>
            <a:xfrm>
              <a:off x="11153" y="2855"/>
              <a:ext cx="1147" cy="14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5" name="Picture 13" descr="D:\아초_C\ah\템플릿작업\템플릿_21\png\1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9" y="2645"/>
              <a:ext cx="1063" cy="127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51111 L -0.011806 0.563148 " pathEditMode="relative" rAng="0" ptsTypes="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2288" y="6050280"/>
            <a:ext cx="2646363" cy="64611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altLang="x-none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Lăng Bác Hồ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415" y="0"/>
            <a:ext cx="9175115" cy="6881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558" y="6187440"/>
            <a:ext cx="5275263" cy="646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sz="3600" i="1" kern="1200" cap="none" spc="0" normalizeH="0" baseline="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Tháp Rùa – Hồ Hoàn Kiếm</a:t>
            </a:r>
          </a:p>
        </p:txBody>
      </p:sp>
      <p:pic>
        <p:nvPicPr>
          <p:cNvPr id="3" name="KissTheRain-Yiruma-7585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5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11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796280" y="5811520"/>
            <a:ext cx="3185795" cy="768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sz="4400" kern="1200" cap="none" spc="0" normalizeH="0" baseline="0" noProof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Cầu Thê Húc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203200" y="5547360"/>
            <a:ext cx="2825750" cy="64611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sz="3600" kern="1200" cap="none" spc="0" normalizeH="0" baseline="0" noProof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Chùa Một Cột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B33008D-6FD3-4F60-BA5C-E3D22A711CFF}"/>
              </a:ext>
            </a:extLst>
          </p:cNvPr>
          <p:cNvSpPr/>
          <p:nvPr/>
        </p:nvSpPr>
        <p:spPr>
          <a:xfrm>
            <a:off x="1691680" y="2744924"/>
            <a:ext cx="6084676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Mở rộng: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77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97815" y="154623"/>
            <a:ext cx="8229600" cy="1143000"/>
          </a:xfrm>
        </p:spPr>
        <p:txBody>
          <a:bodyPr vert="horz" wrap="square" lIns="91440" tIns="45720" rIns="91440" bIns="45720" anchor="ctr">
            <a:scene3d>
              <a:camera prst="orthographicFront"/>
              <a:lightRig rig="threePt" dir="t"/>
            </a:scene3d>
          </a:bodyPr>
          <a:lstStyle/>
          <a:p>
            <a:r>
              <a:rPr lang="vi-VN" altLang="x-none" sz="4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Các danh lam thắng cảnh khác ở Hà Nội</a:t>
            </a:r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20" y="1553210"/>
            <a:ext cx="4229100" cy="2438400"/>
          </a:xfrm>
        </p:spPr>
      </p:pic>
      <p:sp>
        <p:nvSpPr>
          <p:cNvPr id="12296" name="TextBox 8"/>
          <p:cNvSpPr txBox="1"/>
          <p:nvPr/>
        </p:nvSpPr>
        <p:spPr>
          <a:xfrm>
            <a:off x="4719320" y="3426460"/>
            <a:ext cx="18473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endParaRPr lang="vi-VN" altLang="x-none" sz="2000" dirty="0">
              <a:latin typeface="Arial" panose="020B0604020202020204" pitchFamily="34" charset="0"/>
            </a:endParaRPr>
          </a:p>
        </p:txBody>
      </p:sp>
      <p:sp>
        <p:nvSpPr>
          <p:cNvPr id="12298" name="TextBox 11"/>
          <p:cNvSpPr txBox="1"/>
          <p:nvPr/>
        </p:nvSpPr>
        <p:spPr>
          <a:xfrm>
            <a:off x="5080953" y="4613910"/>
            <a:ext cx="718820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altLang="x-none" sz="2000" dirty="0">
                <a:latin typeface="Arial" panose="020B0604020202020204" pitchFamily="34" charset="0"/>
              </a:rPr>
              <a:t>Cốm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477837" y="3506283"/>
            <a:ext cx="1339215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altLang="x-none" sz="2000" dirty="0">
                <a:latin typeface="Arial" panose="020B0604020202020204" pitchFamily="34" charset="0"/>
              </a:rPr>
              <a:t>Bún thang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8" y="1815817"/>
            <a:ext cx="3532821" cy="2089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7837" y="3506283"/>
            <a:ext cx="1617663" cy="3189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Nhà hát lớn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20" y="1764376"/>
            <a:ext cx="4231639" cy="2060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501" y="1815817"/>
            <a:ext cx="1092463" cy="43732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bg1"/>
                </a:solidFill>
              </a:rPr>
              <a:t>Hồ Tây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8" y="4648200"/>
            <a:ext cx="3532821" cy="205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2658" y="6097518"/>
            <a:ext cx="1324394" cy="608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/>
              <a:t>Công viên</a:t>
            </a:r>
          </a:p>
          <a:p>
            <a:pPr algn="ctr"/>
            <a:r>
              <a:rPr lang="vi-VN"/>
              <a:t>Thủ Lệ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" y="4381065"/>
            <a:ext cx="3666173" cy="24011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2268" y="6171876"/>
            <a:ext cx="1747520" cy="5337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/>
              <a:t>Đền Ngọc Sơn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73" y="4381065"/>
            <a:ext cx="4121285" cy="24011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52489" y="4419600"/>
            <a:ext cx="1663727" cy="593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/>
              <a:t>Hoàng Thành</a:t>
            </a:r>
          </a:p>
          <a:p>
            <a:pPr algn="ctr"/>
            <a:r>
              <a:rPr lang="vi-VN"/>
              <a:t>Thăng Long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6" grpId="0" animBg="1"/>
      <p:bldP spid="12298" grpId="0" animBg="1"/>
      <p:bldP spid="1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111</Words>
  <Application>Microsoft Office PowerPoint</Application>
  <PresentationFormat>On-screen Show (4:3)</PresentationFormat>
  <Paragraphs>25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Gulim</vt:lpstr>
      <vt:lpstr>Malgun Gothic</vt:lpstr>
      <vt:lpstr>Malgun Gothic</vt:lpstr>
      <vt:lpstr>Arial</vt:lpstr>
      <vt:lpstr>Times New Roman</vt:lpstr>
      <vt:lpstr>Office 테마</vt:lpstr>
      <vt:lpstr>디자인 사용자 지정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danh lam thắng cảnh khác ở Hà Nội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asadal</dc:creator>
  <cp:lastModifiedBy>HTTC</cp:lastModifiedBy>
  <cp:revision>59</cp:revision>
  <dcterms:created xsi:type="dcterms:W3CDTF">2013-09-27T00:27:00Z</dcterms:created>
  <dcterms:modified xsi:type="dcterms:W3CDTF">2026-05-08T09:05:46Z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1033-10.2.0.7635</vt:lpwstr>
  </property>
</Properties>
</file>