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F5DD-66F1-4768-9CAC-1A0F3EDCD3F6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DB4F-1813-4844-AB32-A19E74A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F5DD-66F1-4768-9CAC-1A0F3EDCD3F6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DB4F-1813-4844-AB32-A19E74A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F5DD-66F1-4768-9CAC-1A0F3EDCD3F6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DB4F-1813-4844-AB32-A19E74A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F5DD-66F1-4768-9CAC-1A0F3EDCD3F6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DB4F-1813-4844-AB32-A19E74A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F5DD-66F1-4768-9CAC-1A0F3EDCD3F6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DB4F-1813-4844-AB32-A19E74A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F5DD-66F1-4768-9CAC-1A0F3EDCD3F6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DB4F-1813-4844-AB32-A19E74A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F5DD-66F1-4768-9CAC-1A0F3EDCD3F6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DB4F-1813-4844-AB32-A19E74A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9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F5DD-66F1-4768-9CAC-1A0F3EDCD3F6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DB4F-1813-4844-AB32-A19E74A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8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F5DD-66F1-4768-9CAC-1A0F3EDCD3F6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DB4F-1813-4844-AB32-A19E74A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9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F5DD-66F1-4768-9CAC-1A0F3EDCD3F6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DB4F-1813-4844-AB32-A19E74A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5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8F5DD-66F1-4768-9CAC-1A0F3EDCD3F6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DB4F-1813-4844-AB32-A19E74A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0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F5DD-66F1-4768-9CAC-1A0F3EDCD3F6}" type="datetimeFigureOut">
              <a:rPr lang="en-US" smtClean="0"/>
              <a:t>23/04/26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DB4F-1813-4844-AB32-A19E74A8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3" y="209006"/>
            <a:ext cx="11199223" cy="6348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9257" y="2002971"/>
            <a:ext cx="7341326" cy="120032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 VỰC PHÁT TRIỂN NGÔN NGỮ</a:t>
            </a:r>
          </a:p>
          <a:p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 KỂ TRUYỆN “VỆ SINH BUỔI SÁNG”</a:t>
            </a:r>
          </a:p>
          <a:p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 TUỔI: 24-36 THÁNG</a:t>
            </a:r>
          </a:p>
        </p:txBody>
      </p:sp>
    </p:spTree>
    <p:extLst>
      <p:ext uri="{BB962C8B-B14F-4D97-AF65-F5344CB8AC3E}">
        <p14:creationId xmlns:p14="http://schemas.microsoft.com/office/powerpoint/2010/main" val="294243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9" y="287382"/>
            <a:ext cx="1136468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99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3" y="226423"/>
            <a:ext cx="11686903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269966"/>
            <a:ext cx="11591108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67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7" y="191589"/>
            <a:ext cx="11643361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56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TDG</dc:creator>
  <cp:lastModifiedBy>TDG</cp:lastModifiedBy>
  <cp:revision>2</cp:revision>
  <dcterms:created xsi:type="dcterms:W3CDTF">2026-04-23T02:04:06Z</dcterms:created>
  <dcterms:modified xsi:type="dcterms:W3CDTF">2026-04-23T02:10:17Z</dcterms:modified>
</cp:coreProperties>
</file>