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98" r:id="rId3"/>
    <p:sldId id="281" r:id="rId4"/>
    <p:sldId id="278" r:id="rId5"/>
    <p:sldId id="256" r:id="rId6"/>
    <p:sldId id="258" r:id="rId7"/>
    <p:sldId id="282" r:id="rId8"/>
    <p:sldId id="283" r:id="rId9"/>
    <p:sldId id="292" r:id="rId10"/>
    <p:sldId id="293" r:id="rId11"/>
    <p:sldId id="280" r:id="rId12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heel/>
      </p:transition>
    </mc:Choice>
    <mc:Fallback xmlns="">
      <p:transition>
        <p:wheel spokes="4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heel/>
      </p:transition>
    </mc:Choice>
    <mc:Fallback xmlns="">
      <p:transition>
        <p:wheel spokes="4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heel/>
      </p:transition>
    </mc:Choice>
    <mc:Fallback xmlns="">
      <p:transition>
        <p:wheel spokes="4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heel/>
      </p:transition>
    </mc:Choice>
    <mc:Fallback xmlns="">
      <p:transition>
        <p:wheel spokes="4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heel/>
      </p:transition>
    </mc:Choice>
    <mc:Fallback xmlns="">
      <p:transition>
        <p:wheel spokes="4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heel/>
      </p:transition>
    </mc:Choice>
    <mc:Fallback xmlns="">
      <p:transition>
        <p:wheel spokes="4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heel/>
      </p:transition>
    </mc:Choice>
    <mc:Fallback xmlns="">
      <p:transition>
        <p:wheel spokes="4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heel/>
      </p:transition>
    </mc:Choice>
    <mc:Fallback xmlns="">
      <p:transition>
        <p:wheel spokes="4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heel/>
      </p:transition>
    </mc:Choice>
    <mc:Fallback xmlns="">
      <p:transition>
        <p:wheel spokes="4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heel/>
      </p:transition>
    </mc:Choice>
    <mc:Fallback xmlns="">
      <p:transition>
        <p:wheel spokes="4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heel/>
      </p:transition>
    </mc:Choice>
    <mc:Fallback xmlns="">
      <p:transition>
        <p:wheel spokes="4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heel/>
      </p:transition>
    </mc:Choice>
    <mc:Fallback xmlns="">
      <p:transition>
        <p:wheel spokes="4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heel/>
      </p:transition>
    </mc:Choice>
    <mc:Fallback xmlns="">
      <p:transition>
        <p:wheel spokes="4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heel/>
      </p:transition>
    </mc:Choice>
    <mc:Fallback xmlns="">
      <p:transition>
        <p:wheel spokes="4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heel/>
      </p:transition>
    </mc:Choice>
    <mc:Fallback xmlns="">
      <p:transition>
        <p:wheel spokes="4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heel/>
      </p:transition>
    </mc:Choice>
    <mc:Fallback xmlns="">
      <p:transition>
        <p:wheel spokes="4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heel/>
      </p:transition>
    </mc:Choice>
    <mc:Fallback xmlns="">
      <p:transition>
        <p:wheel spokes="4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heel/>
      </p:transition>
    </mc:Choice>
    <mc:Fallback xmlns="">
      <p:transition>
        <p:wheel spokes="4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heel/>
      </p:transition>
    </mc:Choice>
    <mc:Fallback xmlns="">
      <p:transition>
        <p:wheel spokes="4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heel/>
      </p:transition>
    </mc:Choice>
    <mc:Fallback xmlns="">
      <p:transition>
        <p:wheel spokes="4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heel/>
      </p:transition>
    </mc:Choice>
    <mc:Fallback xmlns="">
      <p:transition>
        <p:wheel spokes="4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heel/>
      </p:transition>
    </mc:Choice>
    <mc:Fallback xmlns="">
      <p:transition>
        <p:wheel spokes="4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>
        <p:wheel/>
      </p:transition>
    </mc:Choice>
    <mc:Fallback xmlns="">
      <p:transition>
        <p:wheel spokes="4"/>
      </p:transition>
    </mc:Fallback>
  </mc:AlternateConten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>
        <p:wheel/>
      </p:transition>
    </mc:Choice>
    <mc:Fallback xmlns="">
      <p:transition>
        <p:wheel spokes="4"/>
      </p:transition>
    </mc:Fallback>
  </mc:AlternateConten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22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1.png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My%20PC\Downloads\741691058681972107%20(online-video-cutter.com).mp4" TargetMode="External"/><Relationship Id="rId1" Type="http://schemas.microsoft.com/office/2007/relationships/media" Target="file:///C:\Users\My%20PC\Downloads\741691058681972107%20(online-video-cutter.com).mp4" TargetMode="Externa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635" y="609600"/>
            <a:ext cx="9110345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377" name="Picture 9" descr="Picture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93344">
            <a:off x="1586150" y="4034483"/>
            <a:ext cx="800100" cy="55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1" descr="Pictur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094" y="2913460"/>
            <a:ext cx="14954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381" name="Picture 13" descr="Pictur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952" y="907878"/>
            <a:ext cx="1495425" cy="11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382" name="WordArt 14"/>
          <p:cNvSpPr>
            <a:spLocks noChangeArrowheads="1" noChangeShapeType="1" noTextEdit="1"/>
          </p:cNvSpPr>
          <p:nvPr/>
        </p:nvSpPr>
        <p:spPr bwMode="auto">
          <a:xfrm>
            <a:off x="3505268" y="1491615"/>
            <a:ext cx="5350629" cy="5803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 err="1" smtClean="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700" kern="10" dirty="0" smtClean="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10" dirty="0" err="1" smtClean="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700" kern="10" dirty="0" smtClean="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700" kern="10" dirty="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10" dirty="0" err="1" smtClean="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kern="10" dirty="0" smtClean="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10" dirty="0" err="1" smtClean="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700" kern="10" dirty="0" smtClean="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kern="10" dirty="0" err="1" smtClean="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kern="10" dirty="0" smtClean="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10" dirty="0" err="1" smtClean="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700" kern="10" dirty="0" smtClean="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10" dirty="0" err="1" smtClean="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700" kern="10" dirty="0" smtClean="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10" dirty="0" err="1" smtClean="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700" kern="10" dirty="0" smtClean="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kern="10" dirty="0" err="1" smtClean="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700" kern="10" dirty="0" smtClean="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  <a:endParaRPr lang="vi-VN" altLang="en-US" sz="2700" kern="10" dirty="0" err="1" smtClean="0">
              <a:ln w="19050">
                <a:solidFill>
                  <a:srgbClr val="FFFF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30" name="Picture 15" descr="flowerba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5600700"/>
            <a:ext cx="5143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384" name="Text Box 16"/>
          <p:cNvSpPr txBox="1">
            <a:spLocks noChangeArrowheads="1"/>
          </p:cNvSpPr>
          <p:nvPr/>
        </p:nvSpPr>
        <p:spPr bwMode="auto">
          <a:xfrm>
            <a:off x="1416050" y="2286000"/>
            <a:ext cx="9227185" cy="475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Thơ “ Bàn tay cô giáo”</a:t>
            </a:r>
          </a:p>
        </p:txBody>
      </p:sp>
      <p:sp>
        <p:nvSpPr>
          <p:cNvPr id="186385" name="Text Box 17"/>
          <p:cNvSpPr txBox="1">
            <a:spLocks noChangeArrowheads="1"/>
          </p:cNvSpPr>
          <p:nvPr/>
        </p:nvSpPr>
        <p:spPr bwMode="auto">
          <a:xfrm>
            <a:off x="3264618" y="2357755"/>
            <a:ext cx="4939665" cy="144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24-36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ầm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6530" y="473075"/>
            <a:ext cx="9501505" cy="5750560"/>
          </a:xfrm>
          <a:prstGeom prst="rect">
            <a:avLst/>
          </a:prstGeom>
          <a:noFill/>
        </p:spPr>
        <p:txBody>
          <a:bodyPr wrap="square" lIns="68580" tIns="34290" rIns="68580" bIns="34290">
            <a:prstTxWarp prst="textArchUp">
              <a:avLst>
                <a:gd name="adj" fmla="val 10807528"/>
              </a:avLst>
            </a:prstTxWarp>
            <a:spAutoFit/>
          </a:bodyPr>
          <a:lstStyle/>
          <a:p>
            <a:pPr algn="ctr"/>
            <a:r>
              <a:rPr lang="vi-VN" altLang="en-US" sz="3100" dirty="0">
                <a:solidFill>
                  <a:srgbClr val="FF0000"/>
                </a:solidFill>
                <a:uFillTx/>
              </a:rPr>
              <a:t>CHƯƠNG TRÌNH CÂU LẠC BỘ BÉ YÊU THƠ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heel/>
      </p:transition>
    </mc:Choice>
    <mc:Fallback xmlns="">
      <p:transition>
        <p:wheel spokes="4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6" descr="1145086ejqsyt499z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1493863" y="1169883"/>
            <a:ext cx="428625" cy="1425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7" descr="1145086ejqsyt499z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291228" y="330046"/>
            <a:ext cx="428626" cy="1425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1" name="Group 6"/>
          <p:cNvGrpSpPr/>
          <p:nvPr/>
        </p:nvGrpSpPr>
        <p:grpSpPr bwMode="auto">
          <a:xfrm rot="10800000">
            <a:off x="8053388" y="828322"/>
            <a:ext cx="2614613" cy="2057400"/>
            <a:chOff x="192" y="1968"/>
            <a:chExt cx="2928" cy="2304"/>
          </a:xfrm>
        </p:grpSpPr>
        <p:pic>
          <p:nvPicPr>
            <p:cNvPr id="19469" name="Picture 7" descr="N7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0" name="Picture 8" descr="N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62" name="Group 6"/>
          <p:cNvGrpSpPr/>
          <p:nvPr/>
        </p:nvGrpSpPr>
        <p:grpSpPr bwMode="auto">
          <a:xfrm>
            <a:off x="1685993" y="3948708"/>
            <a:ext cx="2614613" cy="2057400"/>
            <a:chOff x="192" y="1968"/>
            <a:chExt cx="2928" cy="2304"/>
          </a:xfrm>
        </p:grpSpPr>
        <p:pic>
          <p:nvPicPr>
            <p:cNvPr id="19467" name="Picture 7" descr="N7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8" name="Picture 8" descr="N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63" name="Picture 18" descr="1145086ejqsyt499z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9619355" y="5014414"/>
            <a:ext cx="428625" cy="1425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9" descr="1145086ejqsyt499z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40847" y="4180223"/>
            <a:ext cx="428625" cy="1425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21" descr="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58" y="3541990"/>
            <a:ext cx="51435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Bellcoll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2562564">
            <a:off x="1440285" y="774743"/>
            <a:ext cx="535781" cy="53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 descr="Bellcoll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6549213">
            <a:off x="10187268" y="5527451"/>
            <a:ext cx="535781" cy="53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90455" y="2171858"/>
            <a:ext cx="7391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rPr>
              <a:t>CHÚC CÁC CON CHĂM NGOAN HỌC GIỎI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heel/>
      </p:transition>
    </mc:Choice>
    <mc:Fallback xmlns="">
      <p:transition>
        <p:wheel spokes="4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Group 2"/>
          <p:cNvGrpSpPr>
            <a:grpSpLocks noChangeAspect="1"/>
          </p:cNvGrpSpPr>
          <p:nvPr/>
        </p:nvGrpSpPr>
        <p:grpSpPr>
          <a:xfrm>
            <a:off x="1524000" y="857250"/>
            <a:ext cx="9144000" cy="5143500"/>
            <a:chOff x="2341" y="12375"/>
            <a:chExt cx="12513" cy="9600"/>
          </a:xfrm>
        </p:grpSpPr>
        <p:sp>
          <p:nvSpPr>
            <p:cNvPr id="5122" name="AutoShape 3"/>
            <p:cNvSpPr>
              <a:spLocks noChangeAspect="1"/>
            </p:cNvSpPr>
            <p:nvPr/>
          </p:nvSpPr>
          <p:spPr>
            <a:xfrm>
              <a:off x="2341" y="12375"/>
              <a:ext cx="12513" cy="96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lstStyle/>
            <a:p>
              <a:endParaRPr lang="en-US" altLang="zh-CN" dirty="0">
                <a:latin typeface="Arial" panose="020B0604020202020204" pitchFamily="34" charset="0"/>
              </a:endParaRPr>
            </a:p>
          </p:txBody>
        </p:sp>
        <p:pic>
          <p:nvPicPr>
            <p:cNvPr id="5123" name="Picture 4" descr="916380xpqefk44q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5400000">
              <a:off x="12979" y="20100"/>
              <a:ext cx="747" cy="299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4" name="Picture 5" descr="916380xpqefk44q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2550" y="12375"/>
              <a:ext cx="729" cy="306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5" name="Picture 6" descr="916380xpqefk44q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5400000">
              <a:off x="12979" y="11247"/>
              <a:ext cx="747" cy="299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6" name="Picture 7" descr="916380xpqefk44q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14124" y="12695"/>
              <a:ext cx="730" cy="306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7" name="Picture 8" descr="916380xpqefk44q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3464" y="11247"/>
              <a:ext cx="747" cy="299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8" name="Picture 9" descr="916380xpqefk44q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3464" y="20100"/>
              <a:ext cx="747" cy="299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9" name="Picture 10" descr="916380xpqefk44q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41" y="18908"/>
              <a:ext cx="730" cy="306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30" name="Picture 11" descr="916380xpqefk44q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24" y="18908"/>
              <a:ext cx="730" cy="3067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131" name="Group 12"/>
          <p:cNvGrpSpPr>
            <a:grpSpLocks noChangeAspect="1"/>
          </p:cNvGrpSpPr>
          <p:nvPr/>
        </p:nvGrpSpPr>
        <p:grpSpPr>
          <a:xfrm>
            <a:off x="1524000" y="857250"/>
            <a:ext cx="9144000" cy="5143500"/>
            <a:chOff x="2341" y="12375"/>
            <a:chExt cx="12513" cy="9600"/>
          </a:xfrm>
        </p:grpSpPr>
        <p:sp>
          <p:nvSpPr>
            <p:cNvPr id="5132" name="AutoShape 13"/>
            <p:cNvSpPr>
              <a:spLocks noChangeAspect="1"/>
            </p:cNvSpPr>
            <p:nvPr/>
          </p:nvSpPr>
          <p:spPr>
            <a:xfrm>
              <a:off x="2341" y="12375"/>
              <a:ext cx="12513" cy="96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lstStyle/>
            <a:p>
              <a:endParaRPr lang="en-US" altLang="zh-CN" dirty="0">
                <a:latin typeface="Arial" panose="020B0604020202020204" pitchFamily="34" charset="0"/>
              </a:endParaRPr>
            </a:p>
          </p:txBody>
        </p:sp>
        <p:pic>
          <p:nvPicPr>
            <p:cNvPr id="5133" name="Picture 14" descr="916380xpqefk44q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5400000">
              <a:off x="12979" y="20100"/>
              <a:ext cx="747" cy="299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34" name="Picture 15" descr="916380xpqefk44q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2550" y="12375"/>
              <a:ext cx="729" cy="306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35" name="Picture 16" descr="916380xpqefk44q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5400000">
              <a:off x="12979" y="11247"/>
              <a:ext cx="747" cy="299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36" name="Picture 17" descr="916380xpqefk44q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14124" y="12695"/>
              <a:ext cx="730" cy="306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37" name="Picture 18" descr="916380xpqefk44q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3464" y="11247"/>
              <a:ext cx="747" cy="299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38" name="Picture 19" descr="916380xpqefk44q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3464" y="20100"/>
              <a:ext cx="747" cy="299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39" name="Picture 20" descr="916380xpqefk44q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41" y="18908"/>
              <a:ext cx="730" cy="306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40" name="Picture 21" descr="916380xpqefk44q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24" y="18908"/>
              <a:ext cx="730" cy="306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142" name="WordArt 24"/>
          <p:cNvSpPr>
            <a:spLocks noTextEdit="1"/>
          </p:cNvSpPr>
          <p:nvPr/>
        </p:nvSpPr>
        <p:spPr>
          <a:xfrm>
            <a:off x="2686050" y="1428750"/>
            <a:ext cx="6886575" cy="188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69"/>
              </a:avLst>
            </a:prstTxWarp>
            <a:normAutofit/>
          </a:bodyPr>
          <a:lstStyle/>
          <a:p>
            <a:pPr algn="ctr"/>
            <a:r>
              <a:rPr lang="vi-VN" altLang="en-US" sz="3600" b="1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PHẦN 1</a:t>
            </a:r>
            <a:r>
              <a:rPr lang="en-US" sz="3600" b="1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altLang="en-US" sz="3600" b="1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BÉ VỚI THƠ CA</a:t>
            </a:r>
          </a:p>
        </p:txBody>
      </p:sp>
      <p:sp>
        <p:nvSpPr>
          <p:cNvPr id="3097" name="AutoShape 25"/>
          <p:cNvSpPr/>
          <p:nvPr/>
        </p:nvSpPr>
        <p:spPr>
          <a:xfrm>
            <a:off x="4114800" y="971550"/>
            <a:ext cx="609600" cy="40005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3099" name="AutoShape 27"/>
          <p:cNvSpPr>
            <a:spLocks noChangeArrowheads="1"/>
          </p:cNvSpPr>
          <p:nvPr/>
        </p:nvSpPr>
        <p:spPr bwMode="auto">
          <a:xfrm>
            <a:off x="8477250" y="4779963"/>
            <a:ext cx="685800" cy="400050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00" name="AutoShape 28"/>
          <p:cNvSpPr>
            <a:spLocks noChangeArrowheads="1"/>
          </p:cNvSpPr>
          <p:nvPr/>
        </p:nvSpPr>
        <p:spPr bwMode="auto">
          <a:xfrm>
            <a:off x="10058400" y="2881313"/>
            <a:ext cx="685800" cy="40005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01" name="AutoShape 29"/>
          <p:cNvSpPr>
            <a:spLocks noChangeArrowheads="1"/>
          </p:cNvSpPr>
          <p:nvPr/>
        </p:nvSpPr>
        <p:spPr bwMode="auto">
          <a:xfrm>
            <a:off x="2895600" y="4972050"/>
            <a:ext cx="685800" cy="400050"/>
          </a:xfrm>
          <a:prstGeom prst="star5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02" name="AutoShape 30"/>
          <p:cNvSpPr>
            <a:spLocks noChangeArrowheads="1"/>
          </p:cNvSpPr>
          <p:nvPr/>
        </p:nvSpPr>
        <p:spPr bwMode="auto">
          <a:xfrm>
            <a:off x="1562100" y="3429000"/>
            <a:ext cx="685800" cy="40005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03" name="AutoShape 31"/>
          <p:cNvSpPr>
            <a:spLocks noChangeArrowheads="1"/>
          </p:cNvSpPr>
          <p:nvPr/>
        </p:nvSpPr>
        <p:spPr bwMode="auto">
          <a:xfrm>
            <a:off x="7239000" y="1085850"/>
            <a:ext cx="457200" cy="342900"/>
          </a:xfrm>
          <a:prstGeom prst="star5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04" name="AutoShape 32"/>
          <p:cNvSpPr/>
          <p:nvPr/>
        </p:nvSpPr>
        <p:spPr>
          <a:xfrm>
            <a:off x="9952038" y="3829050"/>
            <a:ext cx="685800" cy="571500"/>
          </a:xfrm>
          <a:prstGeom prst="star4">
            <a:avLst>
              <a:gd name="adj" fmla="val 12500"/>
            </a:avLst>
          </a:prstGeom>
          <a:solidFill>
            <a:srgbClr val="008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7" grpId="0" bldLvl="0" animBg="1"/>
      <p:bldP spid="3099" grpId="0" bldLvl="0" animBg="1"/>
      <p:bldP spid="3100" grpId="0" bldLvl="0" animBg="1"/>
      <p:bldP spid="3101" grpId="0" bldLvl="0" animBg="1"/>
      <p:bldP spid="3102" grpId="0" bldLvl="0" animBg="1"/>
      <p:bldP spid="3103" grpId="0" bldLvl="0" animBg="1"/>
      <p:bldP spid="3104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FFCC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/>
          </p:cNvSpPr>
          <p:nvPr>
            <p:ph type="ctr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>
              <a:buClrTx/>
              <a:buSzTx/>
              <a:buFontTx/>
            </a:pPr>
            <a:endParaRPr lang="en-US" dirty="0"/>
          </a:p>
        </p:txBody>
      </p:sp>
      <p:sp>
        <p:nvSpPr>
          <p:cNvPr id="4098" name="Rectangle 3"/>
          <p:cNvSpPr>
            <a:spLocks noGrp="1"/>
          </p:cNvSpPr>
          <p:nvPr>
            <p:ph type="subTitle"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>
              <a:buClrTx/>
              <a:buSzTx/>
              <a:buFontTx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4099" name="Picture 4" descr="Untitled-1-copy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0"/>
            <a:ext cx="99822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0" name="AutoShape 6"/>
          <p:cNvSpPr/>
          <p:nvPr/>
        </p:nvSpPr>
        <p:spPr>
          <a:xfrm>
            <a:off x="6781800" y="152400"/>
            <a:ext cx="3581400" cy="2667000"/>
          </a:xfrm>
          <a:prstGeom prst="cloudCallout">
            <a:avLst>
              <a:gd name="adj1" fmla="val -65250"/>
              <a:gd name="adj2" fmla="val -946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4101" name="Picture 5" descr="tet-nguyenhh-dan-4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52400"/>
            <a:ext cx="2362200" cy="2362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heel/>
      </p:transition>
    </mc:Choice>
    <mc:Fallback xmlns="">
      <p:transition>
        <p:wheel spokes="4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lang="en-US" dirty="0"/>
          </a:p>
        </p:txBody>
      </p:sp>
      <p:sp>
        <p:nvSpPr>
          <p:cNvPr id="5122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en-US" dirty="0"/>
          </a:p>
        </p:txBody>
      </p:sp>
      <p:pic>
        <p:nvPicPr>
          <p:cNvPr id="5123" name="Picture 4" descr="Untitled-2-copy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5" descr="be-trai"/>
          <p:cNvPicPr>
            <a:picLocks noChangeAspect="1"/>
          </p:cNvPicPr>
          <p:nvPr/>
        </p:nvPicPr>
        <p:blipFill>
          <a:blip r:embed="rId3">
            <a:lum bright="6000" contrast="12000"/>
          </a:blip>
          <a:stretch>
            <a:fillRect/>
          </a:stretch>
        </p:blipFill>
        <p:spPr>
          <a:xfrm>
            <a:off x="7764463" y="2971800"/>
            <a:ext cx="2293937" cy="327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7" descr="ferrari california cartoon car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96200" y="5157788"/>
            <a:ext cx="1066800" cy="70961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133" name="Group 13"/>
          <p:cNvGrpSpPr/>
          <p:nvPr/>
        </p:nvGrpSpPr>
        <p:grpSpPr>
          <a:xfrm>
            <a:off x="3886200" y="76200"/>
            <a:ext cx="2438400" cy="2286000"/>
            <a:chOff x="1488" y="48"/>
            <a:chExt cx="1536" cy="1440"/>
          </a:xfrm>
        </p:grpSpPr>
        <p:sp>
          <p:nvSpPr>
            <p:cNvPr id="5127" name="AutoShape 9"/>
            <p:cNvSpPr/>
            <p:nvPr/>
          </p:nvSpPr>
          <p:spPr>
            <a:xfrm>
              <a:off x="1488" y="48"/>
              <a:ext cx="1536" cy="1440"/>
            </a:xfrm>
            <a:prstGeom prst="cloudCallout">
              <a:avLst>
                <a:gd name="adj1" fmla="val 25324"/>
                <a:gd name="adj2" fmla="val 71875"/>
              </a:avLst>
            </a:prstGeom>
            <a:gradFill rotWithShape="1">
              <a:gsLst>
                <a:gs pos="0">
                  <a:srgbClr val="FFFFCC"/>
                </a:gs>
                <a:gs pos="50000">
                  <a:srgbClr val="FFCCFF"/>
                </a:gs>
                <a:gs pos="100000">
                  <a:srgbClr val="FFFFCC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pic>
          <p:nvPicPr>
            <p:cNvPr id="5128" name="Picture 10" descr="Untitled-5 copy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80" y="192"/>
              <a:ext cx="1035" cy="110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132" name="Group 12"/>
          <p:cNvGrpSpPr/>
          <p:nvPr/>
        </p:nvGrpSpPr>
        <p:grpSpPr>
          <a:xfrm>
            <a:off x="7696200" y="152400"/>
            <a:ext cx="2438400" cy="2286000"/>
            <a:chOff x="3888" y="96"/>
            <a:chExt cx="1536" cy="1440"/>
          </a:xfrm>
        </p:grpSpPr>
        <p:sp>
          <p:nvSpPr>
            <p:cNvPr id="5130" name="AutoShape 8"/>
            <p:cNvSpPr/>
            <p:nvPr/>
          </p:nvSpPr>
          <p:spPr>
            <a:xfrm>
              <a:off x="3888" y="96"/>
              <a:ext cx="1536" cy="1440"/>
            </a:xfrm>
            <a:prstGeom prst="cloudCallout">
              <a:avLst>
                <a:gd name="adj1" fmla="val -44338"/>
                <a:gd name="adj2" fmla="val 63611"/>
              </a:avLst>
            </a:prstGeom>
            <a:gradFill rotWithShape="1">
              <a:gsLst>
                <a:gs pos="0">
                  <a:srgbClr val="FFFFCC"/>
                </a:gs>
                <a:gs pos="50000">
                  <a:srgbClr val="FFCCFF"/>
                </a:gs>
                <a:gs pos="100000">
                  <a:srgbClr val="FFFFCC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pic>
          <p:nvPicPr>
            <p:cNvPr id="5131" name="Picture 11" descr="Untitled-4 copy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32" y="128"/>
              <a:ext cx="1214" cy="1312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heel/>
      </p:transition>
    </mc:Choice>
    <mc:Fallback xmlns="">
      <p:transition>
        <p:wheel spokes="4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2000" accel="50000" decel="50000" autoRev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8.33333E-7 6.01156E-6 C 0.00208 0.01157 0.00365 0.00949 0.00955 0.01688 C 0.01146 0.00417 0.01111 0.00995 0.01111 6.01156E-6 " pathEditMode="relative" ptsTypes="ffA">
                                      <p:cBhvr>
                                        <p:cTn id="6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Group 2"/>
          <p:cNvGrpSpPr>
            <a:grpSpLocks noChangeAspect="1"/>
          </p:cNvGrpSpPr>
          <p:nvPr/>
        </p:nvGrpSpPr>
        <p:grpSpPr>
          <a:xfrm>
            <a:off x="1524000" y="857250"/>
            <a:ext cx="9144000" cy="5143500"/>
            <a:chOff x="2341" y="12375"/>
            <a:chExt cx="12513" cy="9600"/>
          </a:xfrm>
        </p:grpSpPr>
        <p:sp>
          <p:nvSpPr>
            <p:cNvPr id="5122" name="AutoShape 3"/>
            <p:cNvSpPr>
              <a:spLocks noChangeAspect="1"/>
            </p:cNvSpPr>
            <p:nvPr/>
          </p:nvSpPr>
          <p:spPr>
            <a:xfrm>
              <a:off x="2341" y="12375"/>
              <a:ext cx="12513" cy="96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lstStyle/>
            <a:p>
              <a:endParaRPr lang="en-US" altLang="zh-CN" dirty="0">
                <a:latin typeface="Arial" panose="020B0604020202020204" pitchFamily="34" charset="0"/>
              </a:endParaRPr>
            </a:p>
          </p:txBody>
        </p:sp>
        <p:pic>
          <p:nvPicPr>
            <p:cNvPr id="5123" name="Picture 4" descr="916380xpqefk44q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5400000">
              <a:off x="12979" y="20100"/>
              <a:ext cx="747" cy="299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4" name="Picture 5" descr="916380xpqefk44q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2550" y="12375"/>
              <a:ext cx="729" cy="306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5" name="Picture 6" descr="916380xpqefk44q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5400000">
              <a:off x="12979" y="11247"/>
              <a:ext cx="747" cy="299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6" name="Picture 7" descr="916380xpqefk44q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14124" y="12695"/>
              <a:ext cx="730" cy="306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7" name="Picture 8" descr="916380xpqefk44q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3464" y="11247"/>
              <a:ext cx="747" cy="299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8" name="Picture 9" descr="916380xpqefk44q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3464" y="20100"/>
              <a:ext cx="747" cy="299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9" name="Picture 10" descr="916380xpqefk44q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41" y="18908"/>
              <a:ext cx="730" cy="306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30" name="Picture 11" descr="916380xpqefk44q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24" y="18908"/>
              <a:ext cx="730" cy="3067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131" name="Group 12"/>
          <p:cNvGrpSpPr>
            <a:grpSpLocks noChangeAspect="1"/>
          </p:cNvGrpSpPr>
          <p:nvPr/>
        </p:nvGrpSpPr>
        <p:grpSpPr>
          <a:xfrm>
            <a:off x="1524000" y="857250"/>
            <a:ext cx="9144000" cy="5143500"/>
            <a:chOff x="2341" y="12375"/>
            <a:chExt cx="12513" cy="9600"/>
          </a:xfrm>
        </p:grpSpPr>
        <p:sp>
          <p:nvSpPr>
            <p:cNvPr id="5132" name="AutoShape 13"/>
            <p:cNvSpPr>
              <a:spLocks noChangeAspect="1"/>
            </p:cNvSpPr>
            <p:nvPr/>
          </p:nvSpPr>
          <p:spPr>
            <a:xfrm>
              <a:off x="2341" y="12375"/>
              <a:ext cx="12513" cy="96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lstStyle/>
            <a:p>
              <a:endParaRPr lang="en-US" altLang="zh-CN" dirty="0">
                <a:latin typeface="Arial" panose="020B0604020202020204" pitchFamily="34" charset="0"/>
              </a:endParaRPr>
            </a:p>
          </p:txBody>
        </p:sp>
        <p:pic>
          <p:nvPicPr>
            <p:cNvPr id="5133" name="Picture 14" descr="916380xpqefk44q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5400000">
              <a:off x="12979" y="20100"/>
              <a:ext cx="747" cy="299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34" name="Picture 15" descr="916380xpqefk44q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2550" y="12375"/>
              <a:ext cx="729" cy="306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35" name="Picture 16" descr="916380xpqefk44q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5400000">
              <a:off x="12979" y="11247"/>
              <a:ext cx="747" cy="299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36" name="Picture 17" descr="916380xpqefk44q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14124" y="12695"/>
              <a:ext cx="730" cy="306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37" name="Picture 18" descr="916380xpqefk44q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3464" y="11247"/>
              <a:ext cx="747" cy="299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38" name="Picture 19" descr="916380xpqefk44q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3464" y="20100"/>
              <a:ext cx="747" cy="299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39" name="Picture 20" descr="916380xpqefk44q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41" y="18908"/>
              <a:ext cx="730" cy="306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40" name="Picture 21" descr="916380xpqefk44q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24" y="18908"/>
              <a:ext cx="730" cy="306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142" name="WordArt 24"/>
          <p:cNvSpPr>
            <a:spLocks noTextEdit="1"/>
          </p:cNvSpPr>
          <p:nvPr/>
        </p:nvSpPr>
        <p:spPr>
          <a:xfrm>
            <a:off x="2600325" y="1428750"/>
            <a:ext cx="6972300" cy="188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69"/>
              </a:avLst>
            </a:prstTxWarp>
            <a:normAutofit/>
          </a:bodyPr>
          <a:lstStyle/>
          <a:p>
            <a:pPr algn="ctr"/>
            <a:r>
              <a:rPr lang="vi-VN" altLang="en-US" sz="3600" b="1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PHẦN 2</a:t>
            </a:r>
            <a:r>
              <a:rPr lang="en-US" sz="3600" b="1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altLang="en-US" sz="3600" b="1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THỬ TÀI BÉ YÊU</a:t>
            </a:r>
          </a:p>
        </p:txBody>
      </p:sp>
      <p:sp>
        <p:nvSpPr>
          <p:cNvPr id="3097" name="AutoShape 25"/>
          <p:cNvSpPr/>
          <p:nvPr/>
        </p:nvSpPr>
        <p:spPr>
          <a:xfrm>
            <a:off x="4114800" y="971550"/>
            <a:ext cx="609600" cy="40005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3099" name="AutoShape 27"/>
          <p:cNvSpPr>
            <a:spLocks noChangeArrowheads="1"/>
          </p:cNvSpPr>
          <p:nvPr/>
        </p:nvSpPr>
        <p:spPr bwMode="auto">
          <a:xfrm>
            <a:off x="8477250" y="4779963"/>
            <a:ext cx="685800" cy="400050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00" name="AutoShape 28"/>
          <p:cNvSpPr>
            <a:spLocks noChangeArrowheads="1"/>
          </p:cNvSpPr>
          <p:nvPr/>
        </p:nvSpPr>
        <p:spPr bwMode="auto">
          <a:xfrm>
            <a:off x="10058400" y="2881313"/>
            <a:ext cx="685800" cy="40005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01" name="AutoShape 29"/>
          <p:cNvSpPr>
            <a:spLocks noChangeArrowheads="1"/>
          </p:cNvSpPr>
          <p:nvPr/>
        </p:nvSpPr>
        <p:spPr bwMode="auto">
          <a:xfrm>
            <a:off x="2895600" y="4972050"/>
            <a:ext cx="685800" cy="400050"/>
          </a:xfrm>
          <a:prstGeom prst="star5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02" name="AutoShape 30"/>
          <p:cNvSpPr>
            <a:spLocks noChangeArrowheads="1"/>
          </p:cNvSpPr>
          <p:nvPr/>
        </p:nvSpPr>
        <p:spPr bwMode="auto">
          <a:xfrm>
            <a:off x="1562100" y="3429000"/>
            <a:ext cx="685800" cy="40005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03" name="AutoShape 31"/>
          <p:cNvSpPr>
            <a:spLocks noChangeArrowheads="1"/>
          </p:cNvSpPr>
          <p:nvPr/>
        </p:nvSpPr>
        <p:spPr bwMode="auto">
          <a:xfrm>
            <a:off x="7239000" y="1085850"/>
            <a:ext cx="457200" cy="342900"/>
          </a:xfrm>
          <a:prstGeom prst="star5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04" name="AutoShape 32"/>
          <p:cNvSpPr/>
          <p:nvPr/>
        </p:nvSpPr>
        <p:spPr>
          <a:xfrm>
            <a:off x="9952038" y="3829050"/>
            <a:ext cx="685800" cy="571500"/>
          </a:xfrm>
          <a:prstGeom prst="star4">
            <a:avLst>
              <a:gd name="adj" fmla="val 12500"/>
            </a:avLst>
          </a:prstGeom>
          <a:solidFill>
            <a:srgbClr val="008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heel/>
      </p:transition>
    </mc:Choice>
    <mc:Fallback xmlns="">
      <p:transition>
        <p:wheel spokes="4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7" grpId="0" bldLvl="0" animBg="1"/>
      <p:bldP spid="3099" grpId="0" bldLvl="0" animBg="1"/>
      <p:bldP spid="3100" grpId="0" bldLvl="0" animBg="1"/>
      <p:bldP spid="3101" grpId="0" bldLvl="0" animBg="1"/>
      <p:bldP spid="3102" grpId="0" bldLvl="0" animBg="1"/>
      <p:bldP spid="3103" grpId="0" bldLvl="0" animBg="1"/>
      <p:bldP spid="310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3365" y="0"/>
            <a:ext cx="9153525" cy="690181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848485" y="457200"/>
            <a:ext cx="2041525" cy="8299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alt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 áo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81200" y="55245"/>
            <a:ext cx="8229600" cy="1040765"/>
          </a:xfrm>
        </p:spPr>
        <p:txBody>
          <a:bodyPr/>
          <a:lstStyle/>
          <a:p>
            <a:r>
              <a:rPr lang="vi-VN" altLang="en-US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Công việc của cô giáo</a:t>
            </a:r>
          </a:p>
        </p:txBody>
      </p:sp>
      <p:pic>
        <p:nvPicPr>
          <p:cNvPr id="4" name="Content Placeholder 3" descr="hojc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4035" y="1524000"/>
            <a:ext cx="5544820" cy="4831715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Content Placeholder 4" descr="an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400800" y="1447800"/>
            <a:ext cx="5289550" cy="4831715"/>
          </a:xfrm>
          <a:prstGeom prst="round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heel/>
      </p:transition>
    </mc:Choice>
    <mc:Fallback xmlns="">
      <p:transition>
        <p:wheel spokes="4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741691058681972107 (online-video-cutter.com)">
            <a:hlinkClick r:id="" action="ppaction://media"/>
          </p:cNvPr>
          <p:cNvPicPr>
            <a:picLocks noGrp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635" y="0"/>
            <a:ext cx="9144000" cy="6853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heel/>
      </p:transition>
    </mc:Choice>
    <mc:Fallback xmlns="">
      <p:transition>
        <p:wheel spokes="4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indefinite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1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615582300,C:\Documents and Settings\PhongLan\Desktop\Giao an E-Learning Phan biet hinh tron hinh vuong\PHÂN BIỆT HÌNH TRÒN, VUÔNG, TAM GIÁC, CHỮ NHẬT  da sua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69</Words>
  <Application>Microsoft Office PowerPoint</Application>
  <PresentationFormat>Widescreen</PresentationFormat>
  <Paragraphs>11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Công việc của cô giáo</vt:lpstr>
      <vt:lpstr>PowerPoint Presentation</vt:lpstr>
      <vt:lpstr>PowerPoint Presentation</vt:lpstr>
    </vt:vector>
  </TitlesOfParts>
  <Company>SharingVN.Net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SVN-Team</dc:creator>
  <cp:lastModifiedBy>TDG</cp:lastModifiedBy>
  <cp:revision>38</cp:revision>
  <dcterms:created xsi:type="dcterms:W3CDTF">2011-09-06T04:35:00Z</dcterms:created>
  <dcterms:modified xsi:type="dcterms:W3CDTF">2026-04-24T02:13:24Z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7FDE85CF0FD54A0BB3DFE0F517DF2505</vt:lpwstr>
  </property>
  <property fmtid="{D5CDD505-2E9C-101B-9397-08002B2CF9AE}" pid="3" name="KSOProductBuildVer">
    <vt:lpwstr>1033-11.2.0.10382</vt:lpwstr>
  </property>
</Properties>
</file>