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3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9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5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41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5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7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81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5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8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5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811AD-91F1-4338-8844-A6AEF52C3482}" type="datetimeFigureOut">
              <a:rPr lang="en-US" smtClean="0"/>
              <a:t>19/04/26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21601-AC02-4C08-B869-00F110C5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6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63" y="278674"/>
            <a:ext cx="11155679" cy="631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8446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31" y="304800"/>
            <a:ext cx="11155680" cy="624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40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94" y="296091"/>
            <a:ext cx="10903132" cy="636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538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3" y="313509"/>
            <a:ext cx="10720251" cy="629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0895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TDG</dc:creator>
  <cp:lastModifiedBy>TDG</cp:lastModifiedBy>
  <cp:revision>3</cp:revision>
  <dcterms:created xsi:type="dcterms:W3CDTF">2026-04-19T06:38:57Z</dcterms:created>
  <dcterms:modified xsi:type="dcterms:W3CDTF">2026-04-19T06:56:17Z</dcterms:modified>
</cp:coreProperties>
</file>