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8"/>
  </p:notesMasterIdLst>
  <p:sldIdLst>
    <p:sldId id="271" r:id="rId3"/>
    <p:sldId id="272" r:id="rId4"/>
    <p:sldId id="273" r:id="rId5"/>
    <p:sldId id="269" r:id="rId6"/>
    <p:sldId id="270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1460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B30C46-7B10-4C1A-93D8-3327406CE9EB}" type="datetimeFigureOut">
              <a:rPr lang="en-US" smtClean="0"/>
              <a:t>5/4/2026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70E9B8-257B-49FF-B7E4-700A8EC3C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424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70E9B8-257B-49FF-B7E4-700A8EC3C33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1614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70E9B8-257B-49FF-B7E4-700A8EC3C33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8706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589F5-FE42-45A5-868B-1513E336677E}" type="datetimeFigureOut">
              <a:rPr lang="en-US" smtClean="0"/>
              <a:t>5/4/2026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32BCC-9E69-48D8-A8EE-78FBFD45D4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0920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589F5-FE42-45A5-868B-1513E336677E}" type="datetimeFigureOut">
              <a:rPr lang="en-US" smtClean="0"/>
              <a:t>5/4/2026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32BCC-9E69-48D8-A8EE-78FBFD45D4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122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589F5-FE42-45A5-868B-1513E336677E}" type="datetimeFigureOut">
              <a:rPr lang="en-US" smtClean="0"/>
              <a:t>5/4/2026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32BCC-9E69-48D8-A8EE-78FBFD45D4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7539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8158F-2E12-4789-AE74-EBFF7799DBF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04/05/2026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168AC-B6C0-4CDF-AB1D-E5DA1B97E61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1996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8158F-2E12-4789-AE74-EBFF7799DBF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04/05/2026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168AC-B6C0-4CDF-AB1D-E5DA1B97E61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8816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8158F-2E12-4789-AE74-EBFF7799DBF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04/05/2026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168AC-B6C0-4CDF-AB1D-E5DA1B97E61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5054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8158F-2E12-4789-AE74-EBFF7799DBF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04/05/2026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168AC-B6C0-4CDF-AB1D-E5DA1B97E61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1597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8158F-2E12-4789-AE74-EBFF7799DBF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04/05/2026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168AC-B6C0-4CDF-AB1D-E5DA1B97E61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6589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8158F-2E12-4789-AE74-EBFF7799DBF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04/05/2026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168AC-B6C0-4CDF-AB1D-E5DA1B97E61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6852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8158F-2E12-4789-AE74-EBFF7799DBF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04/05/2026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168AC-B6C0-4CDF-AB1D-E5DA1B97E61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666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8158F-2E12-4789-AE74-EBFF7799DBF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04/05/2026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168AC-B6C0-4CDF-AB1D-E5DA1B97E61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512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589F5-FE42-45A5-868B-1513E336677E}" type="datetimeFigureOut">
              <a:rPr lang="en-US" smtClean="0"/>
              <a:t>5/4/2026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32BCC-9E69-48D8-A8EE-78FBFD45D4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9432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8158F-2E12-4789-AE74-EBFF7799DBF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04/05/2026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168AC-B6C0-4CDF-AB1D-E5DA1B97E61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1530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8158F-2E12-4789-AE74-EBFF7799DBF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04/05/2026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168AC-B6C0-4CDF-AB1D-E5DA1B97E61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2218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8158F-2E12-4789-AE74-EBFF7799DBF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04/05/2026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168AC-B6C0-4CDF-AB1D-E5DA1B97E61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967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589F5-FE42-45A5-868B-1513E336677E}" type="datetimeFigureOut">
              <a:rPr lang="en-US" smtClean="0"/>
              <a:t>5/4/2026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32BCC-9E69-48D8-A8EE-78FBFD45D4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7164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589F5-FE42-45A5-868B-1513E336677E}" type="datetimeFigureOut">
              <a:rPr lang="en-US" smtClean="0"/>
              <a:t>5/4/2026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32BCC-9E69-48D8-A8EE-78FBFD45D4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5692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589F5-FE42-45A5-868B-1513E336677E}" type="datetimeFigureOut">
              <a:rPr lang="en-US" smtClean="0"/>
              <a:t>5/4/2026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32BCC-9E69-48D8-A8EE-78FBFD45D4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513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589F5-FE42-45A5-868B-1513E336677E}" type="datetimeFigureOut">
              <a:rPr lang="en-US" smtClean="0"/>
              <a:t>5/4/2026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32BCC-9E69-48D8-A8EE-78FBFD45D4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6228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589F5-FE42-45A5-868B-1513E336677E}" type="datetimeFigureOut">
              <a:rPr lang="en-US" smtClean="0"/>
              <a:t>5/4/2026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32BCC-9E69-48D8-A8EE-78FBFD45D4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4153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589F5-FE42-45A5-868B-1513E336677E}" type="datetimeFigureOut">
              <a:rPr lang="en-US" smtClean="0"/>
              <a:t>5/4/2026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32BCC-9E69-48D8-A8EE-78FBFD45D4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037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589F5-FE42-45A5-868B-1513E336677E}" type="datetimeFigureOut">
              <a:rPr lang="en-US" smtClean="0"/>
              <a:t>5/4/2026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32BCC-9E69-48D8-A8EE-78FBFD45D4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013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589F5-FE42-45A5-868B-1513E336677E}" type="datetimeFigureOut">
              <a:rPr lang="en-US" smtClean="0"/>
              <a:t>5/4/2026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032BCC-9E69-48D8-A8EE-78FBFD45D4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815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B8158F-2E12-4789-AE74-EBFF7799DBF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04/05/2026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5168AC-B6C0-4CDF-AB1D-E5DA1B97E61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331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audio" Target="../media/audio2.wav"/><Relationship Id="rId7" Type="http://schemas.openxmlformats.org/officeDocument/2006/relationships/image" Target="../media/image2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audio" Target="../media/audio3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audio" Target="../media/audio2.wav"/><Relationship Id="rId7" Type="http://schemas.openxmlformats.org/officeDocument/2006/relationships/image" Target="../media/image2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audio" Target="../media/audio3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g"/><Relationship Id="rId4" Type="http://schemas.openxmlformats.org/officeDocument/2006/relationships/audio" Target="../media/audio3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audio" Target="../media/audio2.wav"/><Relationship Id="rId7" Type="http://schemas.openxmlformats.org/officeDocument/2006/relationships/image" Target="../media/image1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g"/><Relationship Id="rId5" Type="http://schemas.openxmlformats.org/officeDocument/2006/relationships/image" Target="../media/image25.jpg"/><Relationship Id="rId4" Type="http://schemas.openxmlformats.org/officeDocument/2006/relationships/audio" Target="../media/audio3.wav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4.gif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jpe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audio" Target="../media/audio1.wav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audio" Target="../media/audio2.wav"/><Relationship Id="rId7" Type="http://schemas.openxmlformats.org/officeDocument/2006/relationships/image" Target="../media/image1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g"/><Relationship Id="rId5" Type="http://schemas.openxmlformats.org/officeDocument/2006/relationships/image" Target="../media/image17.jpeg"/><Relationship Id="rId4" Type="http://schemas.openxmlformats.org/officeDocument/2006/relationships/audio" Target="../media/audio3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-mam-non_04010966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27584" y="1988840"/>
            <a:ext cx="801373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54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54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KPKH </a:t>
            </a:r>
          </a:p>
          <a:p>
            <a:pPr algn="ctr"/>
            <a:r>
              <a:rPr lang="en-US" sz="54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5400" b="1" dirty="0" err="1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Nhu</a:t>
            </a:r>
            <a:r>
              <a:rPr lang="en-US" sz="54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54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54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54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54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8" name="Rectangle 7"/>
          <p:cNvSpPr/>
          <p:nvPr/>
        </p:nvSpPr>
        <p:spPr>
          <a:xfrm>
            <a:off x="251520" y="4365104"/>
            <a:ext cx="821533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dirty="0" err="1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dirty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 – 6 </a:t>
            </a:r>
            <a:r>
              <a:rPr lang="en-US" sz="2400" dirty="0" err="1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400" dirty="0">
              <a:ln w="18415" cmpd="sng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endParaRPr lang="en-US" sz="5400" dirty="0">
              <a:ln w="18415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6588" y="117258"/>
            <a:ext cx="69908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6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YÊN HÒA</a:t>
            </a:r>
          </a:p>
        </p:txBody>
      </p:sp>
    </p:spTree>
    <p:extLst>
      <p:ext uri="{BB962C8B-B14F-4D97-AF65-F5344CB8AC3E}">
        <p14:creationId xmlns:p14="http://schemas.microsoft.com/office/powerpoint/2010/main" val="185049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476672"/>
            <a:ext cx="8568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268760"/>
            <a:ext cx="1920648" cy="10928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1560" y="2708920"/>
            <a:ext cx="208823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Ô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702" y="1332816"/>
            <a:ext cx="1908027" cy="10288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22702" y="2636912"/>
            <a:ext cx="250162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Giường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gối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717032"/>
            <a:ext cx="1517154" cy="94973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1560" y="5157192"/>
            <a:ext cx="172819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819" y="3694512"/>
            <a:ext cx="2564509" cy="97225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148064" y="5157192"/>
            <a:ext cx="273630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miley Face 10"/>
          <p:cNvSpPr/>
          <p:nvPr/>
        </p:nvSpPr>
        <p:spPr>
          <a:xfrm>
            <a:off x="4959819" y="2708920"/>
            <a:ext cx="404269" cy="405046"/>
          </a:xfrm>
          <a:prstGeom prst="smileyFac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233548" y="5424216"/>
            <a:ext cx="1224136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234261" y="5409755"/>
            <a:ext cx="1223423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09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234261" y="5424216"/>
            <a:ext cx="1223423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33548" y="5424215"/>
            <a:ext cx="1224136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07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234261" y="5424216"/>
            <a:ext cx="1223423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06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266906" y="5409754"/>
            <a:ext cx="1190778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05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266906" y="5424216"/>
            <a:ext cx="1190778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04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233548" y="5409755"/>
            <a:ext cx="1224136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250227" y="5409753"/>
            <a:ext cx="1224136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260990" y="5424216"/>
            <a:ext cx="1190778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275856" y="5424216"/>
            <a:ext cx="1172878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5116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500"/>
                            </p:stCondLst>
                            <p:childTnLst>
                              <p:par>
                                <p:cTn id="6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8500"/>
                            </p:stCondLst>
                            <p:childTnLst>
                              <p:par>
                                <p:cTn id="6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500"/>
                            </p:stCondLst>
                            <p:childTnLst>
                              <p:par>
                                <p:cTn id="7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2500"/>
                            </p:stCondLst>
                            <p:childTnLst>
                              <p:par>
                                <p:cTn id="7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4500"/>
                            </p:stCondLst>
                            <p:childTnLst>
                              <p:par>
                                <p:cTn id="7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6500"/>
                            </p:stCondLst>
                            <p:childTnLst>
                              <p:par>
                                <p:cTn id="8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8500"/>
                            </p:stCondLst>
                            <p:childTnLst>
                              <p:par>
                                <p:cTn id="8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500"/>
                            </p:stCondLst>
                            <p:childTnLst>
                              <p:par>
                                <p:cTn id="9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10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494144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80728"/>
            <a:ext cx="2863850" cy="16129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520" y="2848130"/>
            <a:ext cx="286385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342" y="993839"/>
            <a:ext cx="2577075" cy="1612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70732" y="2877382"/>
            <a:ext cx="295232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005064"/>
            <a:ext cx="2619375" cy="17430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1520" y="6309320"/>
            <a:ext cx="261937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342" y="4005064"/>
            <a:ext cx="2577075" cy="17430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670732" y="6165304"/>
            <a:ext cx="252968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miley Face 10"/>
          <p:cNvSpPr/>
          <p:nvPr/>
        </p:nvSpPr>
        <p:spPr>
          <a:xfrm>
            <a:off x="5663302" y="6176497"/>
            <a:ext cx="388818" cy="382543"/>
          </a:xfrm>
          <a:prstGeom prst="smileyFac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284806" y="5532184"/>
            <a:ext cx="1224136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285519" y="5517723"/>
            <a:ext cx="1223423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09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285519" y="5532184"/>
            <a:ext cx="1223423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84806" y="5532183"/>
            <a:ext cx="1224136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07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285519" y="5532184"/>
            <a:ext cx="1223423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06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18164" y="5517722"/>
            <a:ext cx="1190778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05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318164" y="5532184"/>
            <a:ext cx="1190778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04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284806" y="5517723"/>
            <a:ext cx="1224136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301485" y="5517721"/>
            <a:ext cx="1224136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312248" y="5532184"/>
            <a:ext cx="1190778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327114" y="5532184"/>
            <a:ext cx="1172878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7928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500"/>
                            </p:stCondLst>
                            <p:childTnLst>
                              <p:par>
                                <p:cTn id="6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500"/>
                            </p:stCondLst>
                            <p:childTnLst>
                              <p:par>
                                <p:cTn id="6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2500"/>
                            </p:stCondLst>
                            <p:childTnLst>
                              <p:par>
                                <p:cTn id="6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4500"/>
                            </p:stCondLst>
                            <p:childTnLst>
                              <p:par>
                                <p:cTn id="7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6500"/>
                            </p:stCondLst>
                            <p:childTnLst>
                              <p:par>
                                <p:cTn id="7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8500"/>
                            </p:stCondLst>
                            <p:childTnLst>
                              <p:par>
                                <p:cTn id="8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500"/>
                            </p:stCondLst>
                            <p:childTnLst>
                              <p:par>
                                <p:cTn id="8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8" grpId="0"/>
      <p:bldP spid="10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4174" y="3789040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44174" y="4797152"/>
            <a:ext cx="146353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08104" y="4797152"/>
            <a:ext cx="208823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6719" y="6021288"/>
            <a:ext cx="122413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Ở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08104" y="6021288"/>
            <a:ext cx="18002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370" y="23321"/>
            <a:ext cx="4968552" cy="3301326"/>
          </a:xfrm>
          <a:prstGeom prst="rect">
            <a:avLst/>
          </a:prstGeom>
        </p:spPr>
      </p:pic>
      <p:sp>
        <p:nvSpPr>
          <p:cNvPr id="8" name="Smiley Face 7"/>
          <p:cNvSpPr/>
          <p:nvPr/>
        </p:nvSpPr>
        <p:spPr>
          <a:xfrm>
            <a:off x="323528" y="4797152"/>
            <a:ext cx="432048" cy="477054"/>
          </a:xfrm>
          <a:prstGeom prst="smileyFac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044934" y="5751983"/>
            <a:ext cx="1224136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45647" y="5737522"/>
            <a:ext cx="1223423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09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045647" y="5751983"/>
            <a:ext cx="1223423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08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044934" y="5751982"/>
            <a:ext cx="1224136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07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045647" y="5751983"/>
            <a:ext cx="1223423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06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078292" y="5737521"/>
            <a:ext cx="1190778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078292" y="5751983"/>
            <a:ext cx="1190778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04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044934" y="5737522"/>
            <a:ext cx="1224136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061613" y="5737520"/>
            <a:ext cx="1224136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072376" y="5751983"/>
            <a:ext cx="1190778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087242" y="5751983"/>
            <a:ext cx="1172878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24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500"/>
                            </p:stCondLst>
                            <p:childTnLst>
                              <p:par>
                                <p:cTn id="4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500"/>
                            </p:stCondLst>
                            <p:childTnLst>
                              <p:par>
                                <p:cTn id="5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500"/>
                            </p:stCondLst>
                            <p:childTnLst>
                              <p:par>
                                <p:cTn id="5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500"/>
                            </p:stCondLst>
                            <p:childTnLst>
                              <p:par>
                                <p:cTn id="5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4500"/>
                            </p:stCondLst>
                            <p:childTnLst>
                              <p:par>
                                <p:cTn id="6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6500"/>
                            </p:stCondLst>
                            <p:childTnLst>
                              <p:par>
                                <p:cTn id="6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8500"/>
                            </p:stCondLst>
                            <p:childTnLst>
                              <p:par>
                                <p:cTn id="7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500"/>
                            </p:stCondLst>
                            <p:childTnLst>
                              <p:par>
                                <p:cTn id="7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445455"/>
            <a:ext cx="842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99121"/>
            <a:ext cx="2735994" cy="15408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3528" y="3068960"/>
            <a:ext cx="288001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739" y="1299120"/>
            <a:ext cx="2362826" cy="15408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20431" y="3068960"/>
            <a:ext cx="285854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67" y="4077072"/>
            <a:ext cx="2476500" cy="18478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1267" y="6381328"/>
            <a:ext cx="260624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890" y="4077072"/>
            <a:ext cx="2733675" cy="16668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796136" y="6309320"/>
            <a:ext cx="237626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miley Face 10"/>
          <p:cNvSpPr/>
          <p:nvPr/>
        </p:nvSpPr>
        <p:spPr>
          <a:xfrm>
            <a:off x="381267" y="6381328"/>
            <a:ext cx="374309" cy="405046"/>
          </a:xfrm>
          <a:prstGeom prst="smileyFac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593588" y="5676079"/>
            <a:ext cx="1224136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94301" y="5661618"/>
            <a:ext cx="1223423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09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594301" y="5676079"/>
            <a:ext cx="1223423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93588" y="5676078"/>
            <a:ext cx="1224136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07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594301" y="5676079"/>
            <a:ext cx="1223423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06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626946" y="5661617"/>
            <a:ext cx="1190778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05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626946" y="5676079"/>
            <a:ext cx="1190778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04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593588" y="5661618"/>
            <a:ext cx="1224136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610267" y="5661616"/>
            <a:ext cx="1224136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621030" y="5676079"/>
            <a:ext cx="1190778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635896" y="5676079"/>
            <a:ext cx="1172878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1714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500"/>
                            </p:stCondLst>
                            <p:childTnLst>
                              <p:par>
                                <p:cTn id="5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500"/>
                            </p:stCondLst>
                            <p:childTnLst>
                              <p:par>
                                <p:cTn id="5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500"/>
                            </p:stCondLst>
                            <p:childTnLst>
                              <p:par>
                                <p:cTn id="6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500"/>
                            </p:stCondLst>
                            <p:childTnLst>
                              <p:par>
                                <p:cTn id="6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4500"/>
                            </p:stCondLst>
                            <p:childTnLst>
                              <p:par>
                                <p:cTn id="6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6500"/>
                            </p:stCondLst>
                            <p:childTnLst>
                              <p:par>
                                <p:cTn id="7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8500"/>
                            </p:stCondLst>
                            <p:childTnLst>
                              <p:par>
                                <p:cTn id="7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500"/>
                            </p:stCondLst>
                            <p:childTnLst>
                              <p:par>
                                <p:cTn id="8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8" grpId="0"/>
      <p:bldP spid="10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9552" y="2924944"/>
            <a:ext cx="792088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tủ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dép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Theo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31640" y="880646"/>
            <a:ext cx="6858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PHẦN</a:t>
            </a:r>
            <a:r>
              <a:rPr lang="en-US" sz="4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THI</a:t>
            </a:r>
            <a:r>
              <a:rPr lang="en-US" sz="4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3: </a:t>
            </a:r>
          </a:p>
          <a:p>
            <a:pPr algn="ctr"/>
            <a:r>
              <a:rPr lang="en-US" sz="4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CHUNG </a:t>
            </a:r>
            <a:r>
              <a:rPr lang="en-US" sz="4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SỨC</a:t>
            </a:r>
            <a:endParaRPr lang="en-US" sz="44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6019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ổ ấm gia đình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91600" y="6237312"/>
            <a:ext cx="152400" cy="857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79712" y="1268760"/>
            <a:ext cx="5400600" cy="240065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0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CHÚC</a:t>
            </a:r>
            <a:r>
              <a:rPr lang="en-US" sz="50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50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CÁC</a:t>
            </a:r>
            <a:r>
              <a:rPr lang="en-US" sz="50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50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GIA</a:t>
            </a:r>
            <a:r>
              <a:rPr lang="en-US" sz="50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50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ĐÌNH</a:t>
            </a:r>
            <a:r>
              <a:rPr lang="en-US" sz="50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50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VUI</a:t>
            </a:r>
            <a:r>
              <a:rPr lang="en-US" sz="50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50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VẺ</a:t>
            </a:r>
            <a:r>
              <a:rPr lang="en-US" sz="50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, </a:t>
            </a:r>
          </a:p>
          <a:p>
            <a:pPr algn="ctr"/>
            <a:r>
              <a:rPr lang="en-US" sz="50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HẠNH</a:t>
            </a:r>
            <a:r>
              <a:rPr lang="en-US" sz="50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50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PHÚC</a:t>
            </a:r>
            <a:r>
              <a:rPr lang="en-US" sz="50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556808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4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5" grpId="0" animBg="1"/>
      <p:bldP spid="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928670"/>
            <a:ext cx="9144000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Chào</a:t>
            </a:r>
            <a:r>
              <a:rPr lang="en-US" sz="5400" b="1" dirty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 </a:t>
            </a:r>
            <a:r>
              <a:rPr lang="en-US" sz="5400" b="1" dirty="0" err="1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mừng</a:t>
            </a:r>
            <a:r>
              <a:rPr lang="en-US" sz="5400" b="1" dirty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 </a:t>
            </a:r>
            <a:r>
              <a:rPr lang="en-US" sz="5400" b="1" dirty="0" err="1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các</a:t>
            </a:r>
            <a:r>
              <a:rPr lang="en-US" sz="5400" b="1" dirty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 </a:t>
            </a:r>
            <a:r>
              <a:rPr lang="en-US" sz="5400" b="1" dirty="0" err="1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bé</a:t>
            </a:r>
            <a:r>
              <a:rPr lang="en-US" sz="5400" b="1" dirty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 </a:t>
            </a:r>
            <a:r>
              <a:rPr lang="en-US" sz="5400" b="1" dirty="0" err="1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đến</a:t>
            </a:r>
            <a:r>
              <a:rPr lang="en-US" sz="5400" b="1" dirty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 </a:t>
            </a:r>
            <a:r>
              <a:rPr lang="en-US" sz="5400" b="1" dirty="0" err="1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với</a:t>
            </a:r>
            <a:r>
              <a:rPr lang="en-US" sz="5400" b="1" dirty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 </a:t>
            </a:r>
          </a:p>
          <a:p>
            <a:pPr algn="ctr"/>
            <a:r>
              <a:rPr lang="en-US" sz="5400" b="1" dirty="0" err="1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hội</a:t>
            </a:r>
            <a:r>
              <a:rPr lang="en-US" sz="5400" b="1" dirty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 </a:t>
            </a:r>
            <a:r>
              <a:rPr lang="en-US" sz="5400" b="1" dirty="0" err="1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thi</a:t>
            </a:r>
            <a:r>
              <a:rPr lang="en-US" sz="5400" b="1" dirty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:</a:t>
            </a:r>
          </a:p>
          <a:p>
            <a:pPr algn="ctr"/>
            <a:r>
              <a:rPr lang="en-US" sz="5400" b="1" dirty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“</a:t>
            </a:r>
            <a:r>
              <a:rPr lang="en-US" sz="5400" b="1" dirty="0" err="1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Gia</a:t>
            </a:r>
            <a:r>
              <a:rPr lang="en-US" sz="5400" b="1" dirty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 </a:t>
            </a:r>
            <a:r>
              <a:rPr lang="en-US" sz="5400" b="1" dirty="0" err="1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đình</a:t>
            </a:r>
            <a:r>
              <a:rPr lang="en-US" sz="5400" b="1" dirty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 </a:t>
            </a:r>
            <a:r>
              <a:rPr lang="en-US" sz="5400" b="1" dirty="0" err="1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vui</a:t>
            </a:r>
            <a:r>
              <a:rPr lang="en-US" sz="5400" b="1" dirty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 </a:t>
            </a:r>
            <a:r>
              <a:rPr lang="en-US" sz="5400" b="1" dirty="0" err="1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khỏe</a:t>
            </a:r>
            <a:r>
              <a:rPr lang="en-US" sz="5400" b="1" dirty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21321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85852" y="1571612"/>
            <a:ext cx="6858048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</a:rPr>
              <a:t>Phần</a:t>
            </a:r>
            <a:r>
              <a:rPr lang="en-US" sz="6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66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</a:rPr>
              <a:t>thi</a:t>
            </a:r>
            <a:r>
              <a:rPr lang="en-US" sz="6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66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</a:rPr>
              <a:t>thứ</a:t>
            </a:r>
            <a:r>
              <a:rPr lang="en-US" sz="6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66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</a:rPr>
              <a:t>nhất</a:t>
            </a:r>
            <a:r>
              <a:rPr lang="en-US" sz="6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</a:rPr>
              <a:t>:</a:t>
            </a:r>
          </a:p>
          <a:p>
            <a:pPr algn="ctr"/>
            <a:r>
              <a:rPr lang="en-US" sz="66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</a:rPr>
              <a:t>Cùng</a:t>
            </a:r>
            <a:r>
              <a:rPr lang="en-US" sz="6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66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</a:rPr>
              <a:t>khám</a:t>
            </a:r>
            <a:r>
              <a:rPr lang="en-US" sz="6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66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</a:rPr>
              <a:t>phá</a:t>
            </a:r>
            <a:endParaRPr lang="en-US" sz="66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4809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23528" y="11266"/>
            <a:ext cx="8229600" cy="1143000"/>
          </a:xfrm>
        </p:spPr>
        <p:txBody>
          <a:bodyPr/>
          <a:lstStyle/>
          <a:p>
            <a:r>
              <a:rPr lang="en-US" dirty="0" err="1"/>
              <a:t>Nhu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ở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52" y="4362450"/>
            <a:ext cx="3810000" cy="24955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593" y="1284403"/>
            <a:ext cx="3728717" cy="24208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4" y="1284403"/>
            <a:ext cx="3810000" cy="24208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450" y="4437112"/>
            <a:ext cx="3592550" cy="242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335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en-US" dirty="0" err="1"/>
              <a:t>Nhu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</a:t>
            </a:r>
            <a:r>
              <a:rPr lang="en-US" dirty="0" err="1"/>
              <a:t>vui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, </a:t>
            </a:r>
            <a:r>
              <a:rPr lang="en-US" dirty="0" err="1"/>
              <a:t>giải</a:t>
            </a:r>
            <a:r>
              <a:rPr lang="en-US" dirty="0"/>
              <a:t> </a:t>
            </a:r>
            <a:r>
              <a:rPr lang="en-US" dirty="0" err="1"/>
              <a:t>trí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773" y="1268760"/>
            <a:ext cx="4181446" cy="29200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268760"/>
            <a:ext cx="3923928" cy="29200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509120"/>
            <a:ext cx="4158672" cy="23488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4509120"/>
            <a:ext cx="3923928" cy="234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076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281"/>
            <a:ext cx="9144000" cy="68114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95736" y="2060848"/>
            <a:ext cx="49685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/>
              <a:t>PHẦN</a:t>
            </a:r>
            <a:r>
              <a:rPr lang="en-US" sz="4400" dirty="0"/>
              <a:t> </a:t>
            </a:r>
            <a:r>
              <a:rPr lang="en-US" sz="4400" dirty="0" err="1"/>
              <a:t>THI</a:t>
            </a:r>
            <a:r>
              <a:rPr lang="en-US" sz="4400" dirty="0"/>
              <a:t> 2:</a:t>
            </a:r>
          </a:p>
          <a:p>
            <a:pPr algn="ctr"/>
            <a:r>
              <a:rPr lang="en-US" sz="4400" b="1" dirty="0" err="1"/>
              <a:t>HIỂU</a:t>
            </a:r>
            <a:r>
              <a:rPr lang="en-US" sz="4400" b="1" dirty="0"/>
              <a:t> </a:t>
            </a:r>
            <a:r>
              <a:rPr lang="en-US" sz="4400" b="1" dirty="0" err="1"/>
              <a:t>BIẾT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1246994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411538"/>
            <a:ext cx="842493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Nam?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92" y="1268759"/>
            <a:ext cx="1296144" cy="13877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416740"/>
            <a:ext cx="2023120" cy="13992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307030"/>
            <a:ext cx="1341499" cy="13785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225" y="4408165"/>
            <a:ext cx="1229122" cy="127739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51992" y="2996861"/>
            <a:ext cx="129614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08104" y="3235388"/>
            <a:ext cx="202312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520" y="6021288"/>
            <a:ext cx="134149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52120" y="6021288"/>
            <a:ext cx="201622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lang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miley Face 4"/>
          <p:cNvSpPr/>
          <p:nvPr/>
        </p:nvSpPr>
        <p:spPr>
          <a:xfrm>
            <a:off x="651992" y="2996861"/>
            <a:ext cx="391616" cy="477054"/>
          </a:xfrm>
          <a:prstGeom prst="smileyFac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034203" y="5513456"/>
            <a:ext cx="1224136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034916" y="5498995"/>
            <a:ext cx="1223423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09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034916" y="5513456"/>
            <a:ext cx="1223423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08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034203" y="5513455"/>
            <a:ext cx="1224136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07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034916" y="5513456"/>
            <a:ext cx="1223423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06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067561" y="5498994"/>
            <a:ext cx="1190778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05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067561" y="5513456"/>
            <a:ext cx="1190778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04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034203" y="5498995"/>
            <a:ext cx="1224136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050882" y="5498993"/>
            <a:ext cx="1224136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061645" y="5513456"/>
            <a:ext cx="1190778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076511" y="5513456"/>
            <a:ext cx="1172878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8101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500"/>
                            </p:stCondLst>
                            <p:childTnLst>
                              <p:par>
                                <p:cTn id="6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500"/>
                            </p:stCondLst>
                            <p:childTnLst>
                              <p:par>
                                <p:cTn id="6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2500"/>
                            </p:stCondLst>
                            <p:childTnLst>
                              <p:par>
                                <p:cTn id="6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4500"/>
                            </p:stCondLst>
                            <p:childTnLst>
                              <p:par>
                                <p:cTn id="7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6500"/>
                            </p:stCondLst>
                            <p:childTnLst>
                              <p:par>
                                <p:cTn id="7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8500"/>
                            </p:stCondLst>
                            <p:childTnLst>
                              <p:par>
                                <p:cTn id="8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500"/>
                            </p:stCondLst>
                            <p:childTnLst>
                              <p:par>
                                <p:cTn id="8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/>
      <p:bldP spid="5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4509120"/>
            <a:ext cx="8784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526934"/>
            <a:ext cx="5544616" cy="348568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11559" y="5340117"/>
            <a:ext cx="15786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868144" y="5440237"/>
            <a:ext cx="147339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1560" y="6193595"/>
            <a:ext cx="136815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875637" y="6165304"/>
            <a:ext cx="147339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Ở</a:t>
            </a:r>
          </a:p>
        </p:txBody>
      </p:sp>
      <p:sp>
        <p:nvSpPr>
          <p:cNvPr id="21" name="Smiley Face 20"/>
          <p:cNvSpPr/>
          <p:nvPr/>
        </p:nvSpPr>
        <p:spPr>
          <a:xfrm>
            <a:off x="600529" y="5387372"/>
            <a:ext cx="388818" cy="382543"/>
          </a:xfrm>
          <a:prstGeom prst="smileyFac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3034203" y="5751467"/>
            <a:ext cx="1224136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034916" y="5737006"/>
            <a:ext cx="1223423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09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034916" y="5751467"/>
            <a:ext cx="1223423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08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034203" y="5751466"/>
            <a:ext cx="1224136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07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034916" y="5751467"/>
            <a:ext cx="1223423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06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067561" y="5737005"/>
            <a:ext cx="1190778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05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067561" y="5751467"/>
            <a:ext cx="1190778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04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034203" y="5737006"/>
            <a:ext cx="1224136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050882" y="5737004"/>
            <a:ext cx="1224136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061645" y="5751467"/>
            <a:ext cx="1190778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076511" y="5751467"/>
            <a:ext cx="1172878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7667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00"/>
                            </p:stCondLst>
                            <p:childTnLst>
                              <p:par>
                                <p:cTn id="5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9000"/>
                            </p:stCondLst>
                            <p:childTnLst>
                              <p:par>
                                <p:cTn id="6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1000"/>
                            </p:stCondLst>
                            <p:childTnLst>
                              <p:par>
                                <p:cTn id="6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3000"/>
                            </p:stCondLst>
                            <p:childTnLst>
                              <p:par>
                                <p:cTn id="7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0"/>
                            </p:stCondLst>
                            <p:childTnLst>
                              <p:par>
                                <p:cTn id="7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7000"/>
                            </p:stCondLst>
                            <p:childTnLst>
                              <p:par>
                                <p:cTn id="7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9000"/>
                            </p:stCondLst>
                            <p:childTnLst>
                              <p:par>
                                <p:cTn id="8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1000"/>
                            </p:stCondLst>
                            <p:childTnLst>
                              <p:par>
                                <p:cTn id="8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  <p:bldP spid="18" grpId="0"/>
      <p:bldP spid="19" grpId="0"/>
      <p:bldP spid="20" grpId="0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980728"/>
            <a:ext cx="8496944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" y="1700808"/>
            <a:ext cx="1596492" cy="12041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068960"/>
            <a:ext cx="165618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547720"/>
            <a:ext cx="1428750" cy="14287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56176" y="3120629"/>
            <a:ext cx="187220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thìa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9040"/>
            <a:ext cx="1814314" cy="135375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434" y="5445224"/>
            <a:ext cx="179588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652" y="3637826"/>
            <a:ext cx="1902716" cy="165618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300192" y="5462466"/>
            <a:ext cx="18002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miley Face 10"/>
          <p:cNvSpPr/>
          <p:nvPr/>
        </p:nvSpPr>
        <p:spPr>
          <a:xfrm>
            <a:off x="6156176" y="3120629"/>
            <a:ext cx="360040" cy="425385"/>
          </a:xfrm>
          <a:prstGeom prst="smileyFac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233548" y="5683751"/>
            <a:ext cx="1224136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234261" y="5669290"/>
            <a:ext cx="1223423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09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234261" y="5683751"/>
            <a:ext cx="1223423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33548" y="5683750"/>
            <a:ext cx="1224136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07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234261" y="5683751"/>
            <a:ext cx="1223423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06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266906" y="5669289"/>
            <a:ext cx="1190778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05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266906" y="5683751"/>
            <a:ext cx="1190778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04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233548" y="5669290"/>
            <a:ext cx="1224136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250227" y="5669288"/>
            <a:ext cx="1224136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260990" y="5683751"/>
            <a:ext cx="1190778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275856" y="5683751"/>
            <a:ext cx="1172878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0527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500"/>
                            </p:stCondLst>
                            <p:childTnLst>
                              <p:par>
                                <p:cTn id="5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500"/>
                            </p:stCondLst>
                            <p:childTnLst>
                              <p:par>
                                <p:cTn id="6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500"/>
                            </p:stCondLst>
                            <p:childTnLst>
                              <p:par>
                                <p:cTn id="6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500"/>
                            </p:stCondLst>
                            <p:childTnLst>
                              <p:par>
                                <p:cTn id="6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2500"/>
                            </p:stCondLst>
                            <p:childTnLst>
                              <p:par>
                                <p:cTn id="7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500"/>
                            </p:stCondLst>
                            <p:childTnLst>
                              <p:par>
                                <p:cTn id="7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6500"/>
                            </p:stCondLst>
                            <p:childTnLst>
                              <p:par>
                                <p:cTn id="8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8500"/>
                            </p:stCondLst>
                            <p:childTnLst>
                              <p:par>
                                <p:cTn id="8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500"/>
                            </p:stCondLst>
                            <p:childTnLst>
                              <p:par>
                                <p:cTn id="8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10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338</TotalTime>
  <Words>488</Words>
  <Application>Microsoft Office PowerPoint</Application>
  <PresentationFormat>On-screen Show (4:3)</PresentationFormat>
  <Paragraphs>139</Paragraphs>
  <Slides>15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Nhu cầu ở</vt:lpstr>
      <vt:lpstr>Nhu cầu vui chơi, giải trí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GD &amp; ĐT QUẬN BẮC TỪ LIÊM TRƯỜNG MẦM NON XUÂN ĐỈNH A   KHÁM PHÁ KHOA HỌC</dc:title>
  <dc:creator>Admin</dc:creator>
  <cp:lastModifiedBy>Administrator</cp:lastModifiedBy>
  <cp:revision>39</cp:revision>
  <dcterms:created xsi:type="dcterms:W3CDTF">2015-10-27T11:05:56Z</dcterms:created>
  <dcterms:modified xsi:type="dcterms:W3CDTF">2026-05-04T14:53:55Z</dcterms:modified>
</cp:coreProperties>
</file>